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7d2409aa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7d2409aa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7d2409aa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7d2409aa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7d2409a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7d2409a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7d2409aa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7d2409aa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7d2409a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7d2409a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nsole.groq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ython.langchain.com/docs/integrations/chat/groq" TargetMode="External"/><Relationship Id="rId4" Type="http://schemas.openxmlformats.org/officeDocument/2006/relationships/hyperlink" Target="https://www.linkedin.com/pulse/build-lightning-fast-rag-chatbot-powered-groqs-lpu-ollama-multani-ssl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3150"/>
            <a:ext cx="8839201" cy="2781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Open Source LLM Locally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Groq LPU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Processing Unit - Fastest inference for computationally intensive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Greater Compute </a:t>
            </a:r>
            <a:r>
              <a:rPr lang="en"/>
              <a:t>capacity</a:t>
            </a:r>
            <a:r>
              <a:rPr lang="en"/>
              <a:t> than GPU and CPU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Faster time per word generation. Allowing faster text generation.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not support ML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Request a cloud access -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https://console.groq.com/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Paper to read in detail - https://wow.groq.com/inference-speed-is-the-key-to-unleashing-ai-potential/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875" y="53200"/>
            <a:ext cx="7191001" cy="500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Notebook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700" y="1152450"/>
            <a:ext cx="1993075" cy="11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1062" y="1099588"/>
            <a:ext cx="1766600" cy="12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4288" y="2297150"/>
            <a:ext cx="1993075" cy="12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2912" y="3344928"/>
            <a:ext cx="1902925" cy="124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5694" y="3337950"/>
            <a:ext cx="19029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https://wow.groq.com/retrieval-augmented-generation-with-groq-api/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https://python.langchain.com/docs/integrations/chat/groq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https://www.linkedin.com/pulse/build-lightning-fast-rag-chatbot-powered-groqs-lpu-ollama-multani-ssloc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https://github.com/langchain-ai/langsmith-cookbook/blob/main/hub-examples/retrieval-qa-chain/retrieval-qa.ipynb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