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daa4fbd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daa4fbd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daa4fbd9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daa4fbd9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daa4fbd9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daa4fbd9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daa4fbd9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daa4fbd9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ALGORITHM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using elbow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to find optimal value of 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Important clustering techniques.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Unsupervised learning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Stuart Lloyd , bell Lab 1957 , technique for pulse-code modulation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lang="en"/>
              <a:t>Outside company in 1982 in a paper titled “Least square quantization in PCM”.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lang="en"/>
              <a:t>By then, in 1965, Edward W. Forgy had published virtually the same algorithm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lang="en"/>
              <a:t>K-Means is sometimes referred to as Lloyd- Forgy.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k </a:t>
            </a:r>
            <a:r>
              <a:rPr lang="en"/>
              <a:t>centroid</a:t>
            </a:r>
            <a:r>
              <a:rPr lang="en"/>
              <a:t> by putting them at them random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distance of every point from centroid &amp; cluster them accordingly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Adjust centroid so that they become center of gravity of given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Again adjust centroid.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Recompute cluster &amp; repeat this till data points stop changing cluster.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1304"/>
              </a:lnSpc>
              <a:spcBef>
                <a:spcPts val="4700"/>
              </a:spcBef>
              <a:spcAft>
                <a:spcPts val="0"/>
              </a:spcAft>
              <a:buNone/>
            </a:pPr>
            <a:r>
              <a:rPr lang="en"/>
              <a:t>How to find K Value - 1. elbow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lang="en"/>
              <a:t>interia is the mean squared distance between each instance and its closest centroid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lang="en"/>
              <a:t>So as the more the data points are near to the centroids, the smaller the </a:t>
            </a:r>
            <a:r>
              <a:rPr lang="en"/>
              <a:t>inertia</a:t>
            </a:r>
            <a:r>
              <a:rPr lang="en"/>
              <a:t> will be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lang="en"/>
              <a:t>We use Elbow diagram to find out the optimal k value.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 SCORE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Silhouette score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mean silhouette coefficient over all the instances. An instance’s silhouette coefficient is equal to</a:t>
            </a: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(b — a) / max(a, b)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where a is the mean distance to the other instances in the same cluster (it is the mean intra-cluster distance), and b is the mean nearest-cluster distance, that is the mean distance to the instances of the next closest cluster (defined as the one that minimizes b, excluding the instance’s own cluster).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+1 : instance is well inside its own cluster and far from other clusters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0 : it is close to a cluster boundary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-1 : means that the instance may have been assigned to the wrong cluster.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