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C9C5-B552-70C9-3DE2-48930062A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300A2-3DA2-ED13-1833-05AA8411A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8746-4A6D-385E-3D21-3DB5B4EA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BF22-A811-99CF-E62B-C05B3597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8A0A-8ACF-227E-6C69-3FEA7D36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25F9-A76E-56E8-121A-12C3C078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D88C-40C0-9E72-B94D-BF1C3B925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C1E34-270C-EB75-81DA-F32C541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2F68-8C8E-D06C-C883-23D93CB1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2068-A919-FE9B-9CCD-CA51DC3E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7C8DA-B46B-4081-4194-B36D11BC2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2C2FD-E121-8D36-4C0D-6E69CDCFF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6DAD-5A64-44A6-9CD1-38F3768A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C302-5DC2-9D27-9749-23CE4E45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7E4B-E348-2936-7311-5D309490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6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DE5-94EE-8D62-7477-70016EA4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D760-E33F-BCAF-0FF0-3884161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F11D-E95A-82DA-55D8-E45D2730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696A-06E3-1A53-8E45-81420048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C69F-7E42-E78C-E62C-DA8369B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3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51D8-C899-1B63-A306-77D1B842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9ED0-2CB3-1B1A-7116-CAD4A4525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C7EC-DC53-C3B6-AC71-F4237A3F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B6E8-FA35-1E56-98D2-7C48675C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D49A-0718-0FB4-D0EF-BDD7728E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3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ACF8-4496-26BB-3F4F-4DCCF64F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D4CF-2F3F-171B-666E-7CDA1A95C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C4F03-692C-0F75-FFCD-205DBFB7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DE0AA-55EF-A371-A7F9-9BBB212D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26B0E-7102-8B7F-D058-5DA5001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BE84-C4CD-006D-E7DD-C9317790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0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03D5-E068-1FC7-7FB1-F5D22347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33DA-F0F6-589B-B266-90BC831D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B9BA8-5B8A-DCB4-0622-7D7348C28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B56D4-F1D7-6356-B2D5-CAEF7E03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902A4-779B-2D4A-5703-A1392CDE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18425-9C9E-4821-1579-6CD139D2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3EACB-CC3D-7A54-5EA9-5009DCE8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954D2-D08E-8CBA-F59D-0C86B84D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1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3B5A-1424-8E71-FC32-4B80760B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620A7-6253-612B-566C-8B269444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9514C-F5B3-972C-8A92-77EA7A95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D5D0B-B1A0-80DD-1EC6-AB84F354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B6638-1D95-3150-DEC3-0330C4EB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F252F-E947-2135-DBC6-9BBEB2E9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7BD9-E73A-F32F-435B-83031A26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5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2313-51C3-875A-E5EA-5AB628C0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0B86-86EC-A7D4-BF72-981EE73FD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5E9E-EEC5-7D71-C3BF-2D5623B0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4E4EC-B0CE-1036-6C88-AE651F85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5AC10-90E8-CC4D-574F-F5CF1FD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A20E3-8CDD-A1CF-3A8F-865E867F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3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10E3-1A82-6083-B954-93E39626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D1F42-2B6D-9F9A-8DA1-1C632556A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192D0-A4B2-6E84-FBAC-F2A0971D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988A4-BAA3-7915-F060-DC0F8A44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2DE84-24B4-98F4-948D-2224696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7BC3-DED7-76E4-93F3-A121EA24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6407A-1722-DF1C-0CE1-19D83030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1642E-F194-2512-1947-EE9E1B35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CAF9-3872-B2E7-ABBB-10DE0045E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8FBB-8BB9-4264-A722-A34510F2914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93BE-0183-2162-6E50-3687D536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EDC4-9FDD-972A-6899-CDC6135E8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32E6-77B9-4A31-A42C-FA7D0383B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47CDCB-69DD-41CB-ADB4-B760EC759808}"/>
              </a:ext>
            </a:extLst>
          </p:cNvPr>
          <p:cNvSpPr txBox="1"/>
          <p:nvPr/>
        </p:nvSpPr>
        <p:spPr>
          <a:xfrm>
            <a:off x="147734" y="0"/>
            <a:ext cx="11896531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15000"/>
              </a:lnSpc>
              <a:spcAft>
                <a:spcPts val="1000"/>
              </a:spcAft>
            </a:pPr>
            <a:r>
              <a:rPr lang="en-IN" sz="4000" kern="15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Computer Networks</a:t>
            </a:r>
            <a:endParaRPr lang="en-IN" sz="4000" kern="150" dirty="0">
              <a:effectLst/>
              <a:latin typeface="Bodoni MT" panose="02070603080606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Experiment(15):</a:t>
            </a:r>
            <a:endParaRPr lang="en-IN" sz="2800" kern="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</a:t>
            </a:r>
            <a:endParaRPr lang="en-IN" sz="32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Based Smart Home Using Cisco Packet Tracer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Smartphone , Light , Fan , Window , Appliances , Smartphone , Home gateway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</a:t>
            </a:r>
            <a:endParaRPr lang="en-IN" sz="32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step1:-take all requirements into the screen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step2:-connect the home gateway to all requirements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step3:-connect the smart phone to gateway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step4:-now we can control all with smart phone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76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CECAC5C-AEFE-115E-7081-DA52FE80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23CE07B-1D25-EBBD-01A2-9AC287363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819685"/>
              </p:ext>
            </p:extLst>
          </p:nvPr>
        </p:nvGraphicFramePr>
        <p:xfrm>
          <a:off x="64106" y="34992"/>
          <a:ext cx="5976781" cy="335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23CE07B-1D25-EBBD-01A2-9AC287363F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6" y="34992"/>
                        <a:ext cx="5976781" cy="3359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D3EB0AFC-FFD1-C203-F53B-A3F8C3047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38941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528E83-CBA8-2EDE-F2FB-C2D4F7D98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31322"/>
              </p:ext>
            </p:extLst>
          </p:nvPr>
        </p:nvGraphicFramePr>
        <p:xfrm>
          <a:off x="6040887" y="3429000"/>
          <a:ext cx="6151114" cy="3456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0528E83-CBA8-2EDE-F2FB-C2D4F7D98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887" y="3429000"/>
                        <a:ext cx="6151114" cy="3456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6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Bodoni MT</vt:lpstr>
      <vt:lpstr>Calibri</vt:lpstr>
      <vt:lpstr>Calibri Light</vt:lpstr>
      <vt:lpstr>Office Theme</vt:lpstr>
      <vt:lpstr>Picture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2</cp:revision>
  <dcterms:created xsi:type="dcterms:W3CDTF">2022-09-29T07:30:45Z</dcterms:created>
  <dcterms:modified xsi:type="dcterms:W3CDTF">2022-09-29T07:52:23Z</dcterms:modified>
</cp:coreProperties>
</file>