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97098-FB58-4FB0-B151-1B19F5080FD4}" v="1" dt="2022-09-28T05:25:08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pineedi Jaya datta" userId="18b08da3da42226a" providerId="LiveId" clId="{42F97098-FB58-4FB0-B151-1B19F5080FD4}"/>
    <pc:docChg chg="custSel modSld">
      <pc:chgData name="Koppineedi Jaya datta" userId="18b08da3da42226a" providerId="LiveId" clId="{42F97098-FB58-4FB0-B151-1B19F5080FD4}" dt="2022-09-28T05:31:04.159" v="470" actId="1076"/>
      <pc:docMkLst>
        <pc:docMk/>
      </pc:docMkLst>
      <pc:sldChg chg="addSp modSp mod">
        <pc:chgData name="Koppineedi Jaya datta" userId="18b08da3da42226a" providerId="LiveId" clId="{42F97098-FB58-4FB0-B151-1B19F5080FD4}" dt="2022-09-28T05:31:04.159" v="470" actId="1076"/>
        <pc:sldMkLst>
          <pc:docMk/>
          <pc:sldMk cId="1477738038" sldId="256"/>
        </pc:sldMkLst>
        <pc:spChg chg="add mod">
          <ac:chgData name="Koppineedi Jaya datta" userId="18b08da3da42226a" providerId="LiveId" clId="{42F97098-FB58-4FB0-B151-1B19F5080FD4}" dt="2022-09-28T05:31:04.159" v="470" actId="1076"/>
          <ac:spMkLst>
            <pc:docMk/>
            <pc:sldMk cId="1477738038" sldId="256"/>
            <ac:spMk id="2" creationId="{4A24A877-1730-4DD1-95CC-D801A97C8CC2}"/>
          </ac:spMkLst>
        </pc:spChg>
        <pc:spChg chg="mod">
          <ac:chgData name="Koppineedi Jaya datta" userId="18b08da3da42226a" providerId="LiveId" clId="{42F97098-FB58-4FB0-B151-1B19F5080FD4}" dt="2022-09-28T05:24:57.762" v="0" actId="20577"/>
          <ac:spMkLst>
            <pc:docMk/>
            <pc:sldMk cId="1477738038" sldId="256"/>
            <ac:spMk id="4" creationId="{1BC12697-41ED-4E3F-A18C-A62AFB8374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D0C-032B-4DFE-AED3-07BED3276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F1B1-8739-4A92-ADB2-220552A00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8967C-3ADE-4A82-BCCA-0A726EA7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BAF-D387-40F4-9D1E-1EDC4C6312F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7B9E-7D26-4B8B-A894-D39DC60F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BFEB5-E316-4B81-AB75-B5D18268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EE98-38B5-4C31-8A06-860E7459F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9728-2390-41B9-B4CA-B33BB875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1BF95-4A53-48B7-9219-BB36DFABA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5233-248C-46B8-9FCF-BD64A74B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BAF-D387-40F4-9D1E-1EDC4C6312F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0C88-7564-403E-B8FA-556B3B6D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3459-698A-4662-85A7-0BB904AE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EE98-38B5-4C31-8A06-860E7459F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5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6ACE8-F21D-4511-81CC-AAE36E459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37327-1360-45A4-9845-7F8131B7D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41C3C-03E4-4AA7-872B-9A2025D7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BAF-D387-40F4-9D1E-1EDC4C6312F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0A6C9-FDCE-4110-ACED-D7FC22D0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9950-0A54-41AE-90F7-C8243B37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EE98-38B5-4C31-8A06-860E7459F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38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03D3-65AE-4FF4-BAAF-5D994D06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81E3-7CC3-4BDF-9D08-1878BB1B8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58BE-6AEC-4368-B06C-E8A4345C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BAF-D387-40F4-9D1E-1EDC4C6312F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160-79AC-44E1-A02B-C657077A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7326-A162-4521-A4B1-F93B146D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EE98-38B5-4C31-8A06-860E7459F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C6E2-1BD7-4D56-B329-AF97F623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A0793-4CAF-4738-8D89-42D41C97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32C95-FDDA-4CE3-997B-431356F7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BAF-D387-40F4-9D1E-1EDC4C6312F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BAC84-491D-4194-81F6-591DCDDC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54D5D-7C4C-493B-BE1C-82D06022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EE98-38B5-4C31-8A06-860E7459F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2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5698-1D07-4D08-8D2E-BB7C23CB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1008-B66B-4672-AC1E-E54D55F79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8399B-5E9E-4FCD-9AED-7F9F8940C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E96E-E71A-4B82-8172-7D670FC6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BAF-D387-40F4-9D1E-1EDC4C6312F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DE794-B7FF-4B67-94EC-B0EAEC0D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86008-49C0-4F23-A234-1356C298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EE98-38B5-4C31-8A06-860E7459F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28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6128-2DE6-42A2-B9EC-6E6B39B2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F95D1-A326-4A70-AFAC-7E5E03BC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7A30B-B740-444B-ACA7-FDD10B5AE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57019-CE78-4485-9E6D-A49240860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A0805-F084-4F87-AC83-4C29D4392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D0822-836C-4D37-8A11-E4321C7C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BAF-D387-40F4-9D1E-1EDC4C6312F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69427-5F68-4CC9-AA58-204A0A28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ACD7B-2A5F-4F4F-B959-CFBBC47D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EE98-38B5-4C31-8A06-860E7459F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5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2C41-8BAC-42C1-AFB4-87FD519B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5DDD8-6F44-46A8-AC02-5FD7A1DA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BAF-D387-40F4-9D1E-1EDC4C6312F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9AC47-62DB-4D9E-9634-560F8F64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8DA2F-BE93-48A8-8146-649542B5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EE98-38B5-4C31-8A06-860E7459F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8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40A39-FE67-404C-BAA4-CA760650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BAF-D387-40F4-9D1E-1EDC4C6312F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3F38D-415C-4C54-9B23-2A2D09CE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AD26-45DC-42B2-9EBA-7705F1B5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EE98-38B5-4C31-8A06-860E7459F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5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8927-78DB-4C44-AE74-53AB3E52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2D54-692B-43F3-8492-6ACF4D00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AC21D-1C2D-49F4-8DD4-8F9F5B7A5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FA721-CA66-41A6-B7B0-0881E51F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BAF-D387-40F4-9D1E-1EDC4C6312F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800BC-89CE-425B-B667-B485CBE9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D6985-1120-4873-B84D-1F08526A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EE98-38B5-4C31-8A06-860E7459F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1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44E2-F15B-410F-994D-DD5BC7F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3A18B-31B7-4DA9-A0FF-0C63BFDF4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45CC0-13CB-462E-9FF5-E90D1190D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B754E-9D02-4F04-AE87-C695A3E8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BAF-D387-40F4-9D1E-1EDC4C6312F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80E4C-FD95-4E3E-BD15-ABF5A46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97B47-CF48-4A24-A91F-BF3E64B3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EE98-38B5-4C31-8A06-860E7459F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2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C6EC6-8B0B-40C5-B6C8-E24ECE1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81C19-5ED7-42CC-9E37-6A9F5D6D8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2C4F-08B1-4208-A2C8-C97D7D87B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7BAF-D387-40F4-9D1E-1EDC4C6312F0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FFCC-EEE8-4FD5-BF4D-00D5DF72B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FDF8-6E5A-42D5-BFE7-B1FC01A7B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EE98-38B5-4C31-8A06-860E7459F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7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12697-41ED-4E3F-A18C-A62AFB837464}"/>
              </a:ext>
            </a:extLst>
          </p:cNvPr>
          <p:cNvSpPr txBox="1"/>
          <p:nvPr/>
        </p:nvSpPr>
        <p:spPr>
          <a:xfrm>
            <a:off x="0" y="307910"/>
            <a:ext cx="107955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EXPERIMENT 18</a:t>
            </a:r>
          </a:p>
          <a:p>
            <a:r>
              <a:rPr lang="en-IN" sz="3600" dirty="0">
                <a:latin typeface="Algerian" panose="04020705040A02060702" pitchFamily="82" charset="0"/>
              </a:rPr>
              <a:t>SIMULATING X,Y,Z COMPANY NETWORK DESIGN</a:t>
            </a:r>
          </a:p>
          <a:p>
            <a:endParaRPr lang="en-IN" dirty="0"/>
          </a:p>
          <a:p>
            <a:r>
              <a:rPr lang="en-IN" sz="3200" dirty="0"/>
              <a:t>ALGORITHM :</a:t>
            </a:r>
          </a:p>
          <a:p>
            <a:endParaRPr lang="en-IN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4A877-1730-4DD1-95CC-D801A97C8CC2}"/>
              </a:ext>
            </a:extLst>
          </p:cNvPr>
          <p:cNvSpPr txBox="1"/>
          <p:nvPr/>
        </p:nvSpPr>
        <p:spPr>
          <a:xfrm>
            <a:off x="0" y="2522206"/>
            <a:ext cx="115242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Step 1:Take one router and one peer</a:t>
            </a:r>
          </a:p>
          <a:p>
            <a:r>
              <a:rPr lang="en-IN" sz="2400" dirty="0"/>
              <a:t>Step 2: take two multiplayer switches(3560-24PS)</a:t>
            </a:r>
          </a:p>
          <a:p>
            <a:r>
              <a:rPr lang="en-IN" sz="2400" dirty="0"/>
              <a:t>Step 3: take three switches(2960-24TT) and also take three pc’s , servers and printers</a:t>
            </a:r>
          </a:p>
          <a:p>
            <a:r>
              <a:rPr lang="en-IN" sz="2400" dirty="0"/>
              <a:t>Step 4:connect the router with multiplayer switches and also connect the multiplayer switches with switches</a:t>
            </a:r>
          </a:p>
          <a:p>
            <a:r>
              <a:rPr lang="en-IN" sz="2400" dirty="0"/>
              <a:t>Step 5: and then connect the three switches with the three pc’s ,servers and the printers</a:t>
            </a:r>
          </a:p>
          <a:p>
            <a:r>
              <a:rPr lang="en-IN" sz="2400" dirty="0"/>
              <a:t>Step 6:after that simulate the network</a:t>
            </a:r>
          </a:p>
        </p:txBody>
      </p:sp>
    </p:spTree>
    <p:extLst>
      <p:ext uri="{BB962C8B-B14F-4D97-AF65-F5344CB8AC3E}">
        <p14:creationId xmlns:p14="http://schemas.microsoft.com/office/powerpoint/2010/main" val="147773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3DD2C-6AB5-4864-95CA-4899DB19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446C3-5928-43BF-BB48-00C1118BE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1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3FF34-088F-491D-8037-90679A034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3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2022-09-28T01:56:17Z</dcterms:created>
  <dcterms:modified xsi:type="dcterms:W3CDTF">2022-09-28T05:31:07Z</dcterms:modified>
</cp:coreProperties>
</file>