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975B9-1112-46AA-9300-51E02C4BDCAF}" v="1" dt="2022-09-28T03:40:18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pineedi Jaya datta" userId="18b08da3da42226a" providerId="LiveId" clId="{665975B9-1112-46AA-9300-51E02C4BDCAF}"/>
    <pc:docChg chg="custSel modSld">
      <pc:chgData name="Koppineedi Jaya datta" userId="18b08da3da42226a" providerId="LiveId" clId="{665975B9-1112-46AA-9300-51E02C4BDCAF}" dt="2022-09-28T03:49:05.061" v="393" actId="1076"/>
      <pc:docMkLst>
        <pc:docMk/>
      </pc:docMkLst>
      <pc:sldChg chg="addSp modSp mod">
        <pc:chgData name="Koppineedi Jaya datta" userId="18b08da3da42226a" providerId="LiveId" clId="{665975B9-1112-46AA-9300-51E02C4BDCAF}" dt="2022-09-28T03:49:05.061" v="393" actId="1076"/>
        <pc:sldMkLst>
          <pc:docMk/>
          <pc:sldMk cId="2702738003" sldId="256"/>
        </pc:sldMkLst>
        <pc:spChg chg="add mod">
          <ac:chgData name="Koppineedi Jaya datta" userId="18b08da3da42226a" providerId="LiveId" clId="{665975B9-1112-46AA-9300-51E02C4BDCAF}" dt="2022-09-28T03:49:05.061" v="393" actId="1076"/>
          <ac:spMkLst>
            <pc:docMk/>
            <pc:sldMk cId="2702738003" sldId="256"/>
            <ac:spMk id="2" creationId="{4CC5CFF6-3F85-4213-B71C-85559FE9A6AA}"/>
          </ac:spMkLst>
        </pc:spChg>
        <pc:spChg chg="mod">
          <ac:chgData name="Koppineedi Jaya datta" userId="18b08da3da42226a" providerId="LiveId" clId="{665975B9-1112-46AA-9300-51E02C4BDCAF}" dt="2022-09-28T03:40:12.780" v="9" actId="1076"/>
          <ac:spMkLst>
            <pc:docMk/>
            <pc:sldMk cId="2702738003" sldId="256"/>
            <ac:spMk id="4" creationId="{FF66FEAA-1496-4DD8-8F76-BC12561F9F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B6AB-E549-42AA-B776-0C0EBAA9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23CD6-A0F9-4AB2-AE37-F6E2697F9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8DAD-297B-4D35-A001-BF493113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FBD6-2B9E-445B-969A-3E9457A7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53F9-5388-4C12-9411-C02CB93C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0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D1B9-6DE1-4EE3-9E20-88B15D41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37E6E-5B83-4A29-879B-19ACD0FA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E4F6-D0E5-4797-9444-F9CD4A6B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2551-3CE1-4217-8E1E-95E68001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41E2-5770-48BE-A3C4-E785B591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86AE3-5F81-41A1-BFB4-1E35DA365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F2F40-4C1F-470C-8A59-CDFF2AF22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E8F5-26B9-4587-A558-99B00461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F2F4-C5D5-48B9-A093-08FE9986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BC4D-996D-4095-A1A6-C58FF922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1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01DD-15ED-433D-91E0-B0514289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6E06-B49C-4215-9397-63DDC030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1AAC-F56E-4A1E-8838-6931C943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C72B-6C4C-4EA2-8845-C11F943B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A186-3A35-41F1-9A47-522D02E1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79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8D36-2687-4CC5-B809-2B9245B0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6153B-B2AF-4FEF-A254-0F85BBB9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ACD8F-69AA-48D6-ABE7-076A6A10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B5F8-604B-411A-9C89-55F807F0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A3E3-EBC9-4EC1-A669-60D4636B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44D4-E129-4F72-93E0-598EECF1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8AD9-592D-4368-AAF5-D6DF9C36A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1969C-4196-473C-948B-5A6A6BF0D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2A3A6-578D-4E45-B427-829E5791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2BF3-6E5F-48A9-A522-373CBAA0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1BE0-BF56-4381-A8DE-E404A62B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FDC-95A1-4AF4-8C04-0AC49144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3295-4D47-483B-A0BB-D08E3A88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D2009-240A-4FE2-BD31-A648F8752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BE48F-F2A4-40F4-B5BD-C889578A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F27EB-F566-4A8A-A51B-48073F861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804A5-691F-4F80-87CD-A91AAB6E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5F29E-B8D7-42AB-A743-2B2778D9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D2EB2-374E-4FD0-9BBE-AA5A60B2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3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4E4-F3BE-4C88-AA96-7A4A2E15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B20C5-2DA9-430D-A4E9-011D0DD0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159C-227A-4D43-BB5E-0E0936F3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FFD07-9082-4057-B3B6-7EC18DE3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5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2C9BA-05D7-47EF-B22A-9741A8D2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DF1C5-7A66-43FE-8C67-1E2CAF39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8C32-6410-4076-BD06-E16BC173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651E-DBEB-42D6-8E18-995B8310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7834-85BD-40BC-9ABF-1E45945F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C884-3D55-4C50-B877-31D999B85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C90A-3BC8-4A95-BE5A-299729FA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EC775-15E1-472B-AF3A-064A58B7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7AB50-756B-4338-B894-C9A3DA27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BAF1-05E0-4D8E-84AD-1C85FE20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96DF7-30A2-4274-A5B3-77CBA042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4D829-51A3-47CA-85D6-71058C529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99D3-0116-44B2-83A0-8B81E1CD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9B7C6-7A49-4845-81F2-1867A6A4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8F998-5BF9-428B-AD0E-66381947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9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E07AB-7BCA-4468-8C10-D50920C9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10ED-6A50-4C86-857E-CD82539F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53CC-CB9E-44F7-95A2-8C1E6377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4E93-4670-41E3-AB68-7A9C9F3286C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B1F4-735A-412C-9CAB-CD61629A6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9521-F1F2-41CB-A266-FE939212B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6351-14BD-4C2C-928C-6CB84DEFF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29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6FEAA-1496-4DD8-8F76-BC12561F9F23}"/>
              </a:ext>
            </a:extLst>
          </p:cNvPr>
          <p:cNvSpPr txBox="1"/>
          <p:nvPr/>
        </p:nvSpPr>
        <p:spPr>
          <a:xfrm>
            <a:off x="0" y="186611"/>
            <a:ext cx="101153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EXPERIMENT 19</a:t>
            </a:r>
          </a:p>
          <a:p>
            <a:r>
              <a:rPr lang="en-IN" sz="4400" dirty="0"/>
              <a:t>MAKE COMPUTER LAB IN </a:t>
            </a:r>
            <a:r>
              <a:rPr lang="en-IN" sz="4400"/>
              <a:t>CISCO PACKET TRACKER</a:t>
            </a:r>
            <a:endParaRPr lang="en-IN" sz="4400" dirty="0"/>
          </a:p>
          <a:p>
            <a:endParaRPr lang="en-IN" dirty="0"/>
          </a:p>
          <a:p>
            <a:r>
              <a:rPr lang="en-IN" sz="3200" dirty="0"/>
              <a:t>ALGORITHM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5CFF6-3F85-4213-B71C-85559FE9A6AA}"/>
              </a:ext>
            </a:extLst>
          </p:cNvPr>
          <p:cNvSpPr txBox="1"/>
          <p:nvPr/>
        </p:nvSpPr>
        <p:spPr>
          <a:xfrm>
            <a:off x="0" y="3303037"/>
            <a:ext cx="115295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Step 1: take 14 pc’s and one switch(2960-24) and take one server </a:t>
            </a:r>
            <a:r>
              <a:rPr lang="en-IN" sz="2800" dirty="0" err="1"/>
              <a:t>pt</a:t>
            </a:r>
            <a:endParaRPr lang="en-IN" sz="2800" dirty="0"/>
          </a:p>
          <a:p>
            <a:r>
              <a:rPr lang="en-IN" sz="2800" dirty="0"/>
              <a:t>Step 2: connect the Server PT with  switch(2960-24)</a:t>
            </a:r>
          </a:p>
          <a:p>
            <a:r>
              <a:rPr lang="en-IN" sz="2800" dirty="0"/>
              <a:t>Step 3: And then connect the  switch with pc’s</a:t>
            </a:r>
          </a:p>
          <a:p>
            <a:r>
              <a:rPr lang="en-IN" sz="2800" dirty="0"/>
              <a:t>Step  4: one by one connect all the pc’s</a:t>
            </a:r>
          </a:p>
          <a:p>
            <a:r>
              <a:rPr lang="en-IN" sz="2800" dirty="0"/>
              <a:t>Step 5: Give IP address for each one of the  pc’s</a:t>
            </a:r>
          </a:p>
          <a:p>
            <a:r>
              <a:rPr lang="en-IN" sz="2800" dirty="0"/>
              <a:t>Step 6:After that simulate the network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7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8ED39-1B67-43AB-9E77-E308511A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A3A39-74CD-47DE-A2FB-3F111403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9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4D907-523B-403C-8B53-C6B620C9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2022-09-28T01:59:38Z</dcterms:created>
  <dcterms:modified xsi:type="dcterms:W3CDTF">2022-09-28T03:49:06Z</dcterms:modified>
</cp:coreProperties>
</file>