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F1C9A-4CCE-0256-7DD1-C0FC504491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9A8795-621A-9287-B5B6-6A3901D2DF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9C8F2-37CD-8154-9664-745758A1F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CD934-775A-48E1-908D-3879F911F252}" type="datetimeFigureOut">
              <a:rPr lang="en-IN" smtClean="0"/>
              <a:t>30-09-2022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DE266E-F7AB-36CA-2F26-48C062EA6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556ADB-B5A0-78D5-1A86-3AA89B345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C6B04-356A-4654-B038-E59F39F413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1719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1F639-99F9-D084-15B3-2A466A70F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DF757C-D1F2-2A7E-5898-F5BE278BFE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1DBA46-248D-0D72-0C54-2C71C9164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CD934-775A-48E1-908D-3879F911F252}" type="datetimeFigureOut">
              <a:rPr lang="en-IN" smtClean="0"/>
              <a:t>30-09-2022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9AF263-6548-C8B5-90DD-30CAD5E44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CE61CB-A4EC-55AA-67BD-A1AD1FB61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C6B04-356A-4654-B038-E59F39F413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2970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7FEDFF-B9C3-A0D0-A4F2-A05F1C1E95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5C92FA-F15F-C2CA-7705-10ADB8F527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EEA9B2-0FD7-8D19-9256-B698779E8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CD934-775A-48E1-908D-3879F911F252}" type="datetimeFigureOut">
              <a:rPr lang="en-IN" smtClean="0"/>
              <a:t>30-09-2022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2264AE-8052-5AC2-B77E-E00090207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C2DAF6-2815-19D8-544C-37F061236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C6B04-356A-4654-B038-E59F39F413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49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85CB7-C40D-0EA0-9654-8F33C508F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31F96-9DB9-07E4-B8C6-26F67C2AFD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6673B4-C681-9388-F4F6-2597A258F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CD934-775A-48E1-908D-3879F911F252}" type="datetimeFigureOut">
              <a:rPr lang="en-IN" smtClean="0"/>
              <a:t>30-09-2022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C22CBE-BFE1-9297-A696-2B736639D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B9256C-916A-337E-9E52-F6CA9228E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C6B04-356A-4654-B038-E59F39F413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6916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3334C-6ED0-2891-9F55-FD359B7FB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71A11C-E77F-A2BC-6B57-66B34133A0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70B91F-C8CB-84AE-F2F9-D70A9CE99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CD934-775A-48E1-908D-3879F911F252}" type="datetimeFigureOut">
              <a:rPr lang="en-IN" smtClean="0"/>
              <a:t>30-09-2022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911707-C16B-7068-7EF4-17E4F8E7E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526C0-71EA-A7A0-4175-98FC902DD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C6B04-356A-4654-B038-E59F39F413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0523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03F10-3CE8-E8FB-CCBE-269100F27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5D4ACF-C280-11FA-5F6F-1873DD7FF1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5F55FD-9055-3BFF-45DF-9089350943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DEFF48-8A6D-F385-8D12-DEADBB073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CD934-775A-48E1-908D-3879F911F252}" type="datetimeFigureOut">
              <a:rPr lang="en-IN" smtClean="0"/>
              <a:t>30-09-2022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0FDD4A-B277-58A2-FFFA-7C91D4F5F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D88916-07E0-3F1D-BC6D-7937B05B5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C6B04-356A-4654-B038-E59F39F413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9173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721A5-7F24-15F4-9940-396015671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535BC7-E4F2-3C12-32E5-F8B06E328F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9E0DDD-1FCC-C4EB-97FB-2DBEBDD3E3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B0CCD5-322F-F3C6-DF1C-45D26D753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7E06BC-7222-7513-55DE-99E15AC1E7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314F5F-11C4-C8C4-57BB-E97AEC78E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CD934-775A-48E1-908D-3879F911F252}" type="datetimeFigureOut">
              <a:rPr lang="en-IN" smtClean="0"/>
              <a:t>30-09-2022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4C13E1-403D-DC27-FA02-8FF4BDC19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08B0A3-4BAA-36B7-764F-7BA6050F7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C6B04-356A-4654-B038-E59F39F413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1559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033FF-BC84-BCCC-3035-2FADC000F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2AAABA-686C-0777-C6BD-DABA1CDD4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CD934-775A-48E1-908D-3879F911F252}" type="datetimeFigureOut">
              <a:rPr lang="en-IN" smtClean="0"/>
              <a:t>30-09-2022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BEF4E7-99F8-088F-D43C-46E9A3205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196C1C-AC32-9A4D-FF68-9B35DC82A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C6B04-356A-4654-B038-E59F39F413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41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1AB082-971B-2214-9E5D-495AF8309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CD934-775A-48E1-908D-3879F911F252}" type="datetimeFigureOut">
              <a:rPr lang="en-IN" smtClean="0"/>
              <a:t>30-09-2022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9ED6E0-FB95-F10B-607E-CAC19B443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D2CC4-8654-8F36-D33E-9CE1050A9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C6B04-356A-4654-B038-E59F39F413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6679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BFF04-957B-796E-8D97-0CC9D7F5E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F2EF1E-40E6-2B17-3FEA-F8EB54D63E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14B07A-F87C-CB9D-2D4C-115005ECD4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709972-A3E1-102D-C742-A2C471687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CD934-775A-48E1-908D-3879F911F252}" type="datetimeFigureOut">
              <a:rPr lang="en-IN" smtClean="0"/>
              <a:t>30-09-2022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8AAC1A-A7C9-C9EB-2838-EE6CA8736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DE161-F799-50D5-8ADB-794B2853D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C6B04-356A-4654-B038-E59F39F413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4388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A4753-8CDC-AFA6-6E38-F8D1D216B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F711-0DD2-255A-9094-7C8C7315FA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05CCFB-2A84-C874-AD2F-071CDA8581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DCAD0D-214C-B714-E844-484EC0364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CD934-775A-48E1-908D-3879F911F252}" type="datetimeFigureOut">
              <a:rPr lang="en-IN" smtClean="0"/>
              <a:t>30-09-2022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227CE6-6345-606B-C044-58DE8CF4A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8CF03E-0F07-8922-D722-5CE84CE14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C6B04-356A-4654-B038-E59F39F413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9428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747C1D-3A5B-7676-8766-8E42D4952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DF63DB-5CFD-B723-C1C2-791EA6A8DF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429808-3FD2-789F-A21B-3CF96E4AAE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CCD934-775A-48E1-908D-3879F911F252}" type="datetimeFigureOut">
              <a:rPr lang="en-IN" smtClean="0"/>
              <a:t>30-09-2022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7064DE-67B1-694D-4BCF-3AB047A4DD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2B521-46B2-33EB-D1BF-BEB44405AB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EC6B04-356A-4654-B038-E59F39F413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7458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71AB7B3-2951-ED89-C8E2-02C5B5B7D3C4}"/>
              </a:ext>
            </a:extLst>
          </p:cNvPr>
          <p:cNvSpPr txBox="1"/>
          <p:nvPr/>
        </p:nvSpPr>
        <p:spPr>
          <a:xfrm>
            <a:off x="0" y="102637"/>
            <a:ext cx="12192000" cy="6598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hangingPunct="0">
              <a:lnSpc>
                <a:spcPct val="115000"/>
              </a:lnSpc>
            </a:pPr>
            <a:r>
              <a:rPr lang="en-IN" sz="32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                             COMPUTER NETWORKS</a:t>
            </a:r>
          </a:p>
          <a:p>
            <a:pPr hangingPunct="0">
              <a:lnSpc>
                <a:spcPct val="115000"/>
              </a:lnSpc>
            </a:pPr>
            <a:r>
              <a:rPr lang="en-IN" sz="32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Aim:</a:t>
            </a:r>
            <a:br>
              <a:rPr lang="en-IN" sz="18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24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Simulate a multimedia network</a:t>
            </a:r>
            <a:endParaRPr lang="en-IN" sz="2400" kern="15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lnSpc>
                <a:spcPct val="115000"/>
              </a:lnSpc>
            </a:pPr>
            <a:r>
              <a:rPr lang="en-IN" sz="32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Software requirement:</a:t>
            </a:r>
            <a:endParaRPr lang="en-IN" sz="3200" kern="15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lnSpc>
                <a:spcPct val="115000"/>
              </a:lnSpc>
            </a:pPr>
            <a:r>
              <a:rPr lang="en-IN" sz="24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Switches , router , pc’s, server</a:t>
            </a:r>
            <a:endParaRPr lang="en-IN" sz="2400" kern="15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lnSpc>
                <a:spcPct val="115000"/>
              </a:lnSpc>
            </a:pPr>
            <a:r>
              <a:rPr lang="en-IN" sz="32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Algorithm:</a:t>
            </a:r>
          </a:p>
          <a:p>
            <a:pPr hangingPunct="0">
              <a:lnSpc>
                <a:spcPct val="115000"/>
              </a:lnSpc>
            </a:pPr>
            <a:endParaRPr lang="en-IN" sz="3200" kern="15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lnSpc>
                <a:spcPct val="115000"/>
              </a:lnSpc>
            </a:pPr>
            <a:r>
              <a:rPr lang="en-IN" sz="24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step1:-first take switch</a:t>
            </a:r>
            <a:endParaRPr lang="en-IN" sz="2400" kern="15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lnSpc>
                <a:spcPct val="115000"/>
              </a:lnSpc>
            </a:pPr>
            <a:r>
              <a:rPr lang="en-IN" sz="24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step2:-link that switch with 3 pc’s and after connect it with printer  </a:t>
            </a:r>
            <a:endParaRPr lang="en-IN" sz="2400" kern="15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lnSpc>
                <a:spcPct val="115000"/>
              </a:lnSpc>
            </a:pPr>
            <a:r>
              <a:rPr lang="en-IN" sz="24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step3:-connect that pc’s with the switch and the switch to print</a:t>
            </a:r>
            <a:endParaRPr lang="en-IN" sz="2400" kern="15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lnSpc>
                <a:spcPct val="115000"/>
              </a:lnSpc>
            </a:pPr>
            <a:r>
              <a:rPr lang="en-IN" sz="24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step4:- after connection check the IP address of the all pc’s in the config</a:t>
            </a:r>
            <a:endParaRPr lang="en-IN" sz="2400" kern="15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lnSpc>
                <a:spcPct val="115000"/>
              </a:lnSpc>
            </a:pPr>
            <a:r>
              <a:rPr lang="en-IN" sz="24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step5:- if command send correctly you got successful other wise recheck the connections</a:t>
            </a:r>
            <a:endParaRPr lang="en-IN" sz="2400" kern="15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lnSpc>
                <a:spcPct val="115000"/>
              </a:lnSpc>
            </a:pPr>
            <a:r>
              <a:rPr lang="en-IN" sz="24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Step6:- then a Multimedia network was stimulated in packet tracer</a:t>
            </a:r>
            <a:endParaRPr lang="en-IN" sz="2400" kern="15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61248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05815536-8719-56D9-123D-51093FB62F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DDA55031-B393-E715-7216-52FA7AB9628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5247147"/>
              </p:ext>
            </p:extLst>
          </p:nvPr>
        </p:nvGraphicFramePr>
        <p:xfrm>
          <a:off x="0" y="-55983"/>
          <a:ext cx="6101303" cy="34289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icture" r:id="rId2" imgW="0" imgH="0" progId="StaticMetafile">
                  <p:embed/>
                </p:oleObj>
              </mc:Choice>
              <mc:Fallback>
                <p:oleObj name="Picture" r:id="rId2" imgW="0" imgH="0" progId="StaticMetafile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-55983"/>
                        <a:ext cx="6101303" cy="342899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4">
            <a:extLst>
              <a:ext uri="{FF2B5EF4-FFF2-40B4-BE49-F238E27FC236}">
                <a16:creationId xmlns:a16="http://schemas.microsoft.com/office/drawing/2014/main" id="{5D9D7D50-9255-1EBE-FE08-2ABC4D5EB9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8325" y="3886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4DBFDBF8-E38D-E02B-02EB-89CF3AA2610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6531165"/>
              </p:ext>
            </p:extLst>
          </p:nvPr>
        </p:nvGraphicFramePr>
        <p:xfrm>
          <a:off x="6004355" y="3429000"/>
          <a:ext cx="6085010" cy="342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icture" r:id="rId4" imgW="0" imgH="0" progId="StaticMetafile">
                  <p:embed/>
                </p:oleObj>
              </mc:Choice>
              <mc:Fallback>
                <p:oleObj name="Picture" r:id="rId4" imgW="0" imgH="0" progId="StaticMetafile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4355" y="3429000"/>
                        <a:ext cx="6085010" cy="34290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637452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94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Picture (Metafile)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Koppineedi Jaya datta</dc:creator>
  <cp:lastModifiedBy>Koppineedi Jaya datta</cp:lastModifiedBy>
  <cp:revision>1</cp:revision>
  <dcterms:created xsi:type="dcterms:W3CDTF">2022-09-30T03:48:02Z</dcterms:created>
  <dcterms:modified xsi:type="dcterms:W3CDTF">2022-09-30T03:51:13Z</dcterms:modified>
</cp:coreProperties>
</file>