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0A6D3-B7FD-AADD-8FF5-A09609774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CA238-4426-4061-790E-87F8B1AC3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7F24E-5D7B-8DE3-4977-0033357A8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3358-6DEA-4660-B7FD-2BD67B33E931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17D15-5A53-B73B-9B7C-364D32221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04F57-7F02-4E2A-6A6F-548307F9E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FECD-B238-4340-BBAF-D8607A3EB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93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457E-D705-7753-910D-1AD41999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8BC8B-5BDC-9076-AF7E-198CE2C43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EA4C2-A407-60A1-8EC7-EA57912E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3358-6DEA-4660-B7FD-2BD67B33E931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A8B6B-2EDB-F725-11A8-47D6040E8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CA53E-2499-9B86-1685-42944BA0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FECD-B238-4340-BBAF-D8607A3EB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187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5E7A6C-3527-9760-9F10-CF9CD50606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4F7A2-35D1-5C45-724E-8B8665387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7090E-13E8-C5AC-4BF1-51A84ADF8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3358-6DEA-4660-B7FD-2BD67B33E931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6FF7D-1A40-D062-4F96-1BE2192DF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B1F18-AB36-331B-7CF4-E4FB0953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FECD-B238-4340-BBAF-D8607A3EB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97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C9AF-A71F-DB30-0C25-259BEFB24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A039C-07E5-965F-CE70-66B747E92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ED623-AA69-1EB2-0924-09F776D98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3358-6DEA-4660-B7FD-2BD67B33E931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FC5AB-3F93-411B-6A42-5B27573AB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9B2D6-B9D7-51D4-79B1-EA353E6E5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FECD-B238-4340-BBAF-D8607A3EB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17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E546A-38E2-1197-12FD-1BB33B0C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42DAC-EC0E-AB6E-282E-60D8DA87F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9F0DE-E13D-DA0D-1091-DEB7BA17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3358-6DEA-4660-B7FD-2BD67B33E931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3FAEF-34E3-994E-1240-9B565F07D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C83DC-177D-4888-DB88-93D496288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FECD-B238-4340-BBAF-D8607A3EB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5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C2798-3C85-6B46-86F3-8CE660EE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6A98A-AB8D-D283-15BA-80DA21F71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66F54-2822-483B-71DB-2C75103CA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22777-1D29-7C4F-6500-CF692CC38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3358-6DEA-4660-B7FD-2BD67B33E931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76521-D1FE-A073-0DA8-B42F5E33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92518-8851-B039-B660-94DCA50B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FECD-B238-4340-BBAF-D8607A3EB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5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6E58-341B-473B-DA41-9E9C76EA4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C407B-7217-6984-8234-AB768A800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DC256-2AE3-8F15-6A25-DF901AC3B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1A81EF-D727-7782-81BB-41EBB1507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5B0C86-A71B-36B2-82FA-108C83A3C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9249C-5E3D-822E-E029-EDEFF2786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3358-6DEA-4660-B7FD-2BD67B33E931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8F6EAC-DFAA-6268-55C7-C3AE08CF7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8FC7B-6D2C-0993-2A86-E1115131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FECD-B238-4340-BBAF-D8607A3EB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2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E8060-B500-4119-6BB4-2EA2235A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534C71-F8B6-5604-313F-83C22B24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3358-6DEA-4660-B7FD-2BD67B33E931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63C643-D1D1-3AA0-705B-51FD3D239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F2AAC-EDE8-EDDC-647F-300CDE67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FECD-B238-4340-BBAF-D8607A3EB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77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2C35B7-1CEA-8430-B753-F75D5CC75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3358-6DEA-4660-B7FD-2BD67B33E931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26139C-1BF9-69F7-4DD8-D6629041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2F6C8-1986-863A-DEBA-CA191861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FECD-B238-4340-BBAF-D8607A3EB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38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E19B-93EF-D1D5-3B47-802B1F7C0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F6A7C-4939-A09A-58EF-86C2832BA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2BD0C-2D49-E5D9-717D-79B794BFE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B4E93-DCBC-E8B7-749B-14D23AE6C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3358-6DEA-4660-B7FD-2BD67B33E931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96892-5B1A-C49B-9E88-711D63BAB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21DB9-169C-E8EA-35FB-76665F9C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FECD-B238-4340-BBAF-D8607A3EB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625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C296-696A-5162-AEC8-7432F226B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E3CD1D-A36E-5592-1C56-2227FDE15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8A49E-928F-BB4F-91B3-D352216D9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246A3-6F15-94F6-B3C5-412B320BA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3358-6DEA-4660-B7FD-2BD67B33E931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31A6D-682F-9175-F962-B65AD36E9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5BA3B-8750-BD2A-1AF5-FD8DB0248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FECD-B238-4340-BBAF-D8607A3EB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55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86E647-F632-3049-BA29-EAB652EBE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E3515-7967-216B-EA9B-F237845F1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D38DB-ABDA-DA20-618E-A4FAD8C10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53358-6DEA-4660-B7FD-2BD67B33E931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6F7AC-27BD-8343-CA15-D52BE3507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3DE01-CCC8-9161-BC5B-6DF37A6EB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FFECD-B238-4340-BBAF-D8607A3EB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39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EDF90C-0A2E-ECBA-E28C-555AA323EDA0}"/>
              </a:ext>
            </a:extLst>
          </p:cNvPr>
          <p:cNvSpPr txBox="1"/>
          <p:nvPr/>
        </p:nvSpPr>
        <p:spPr>
          <a:xfrm>
            <a:off x="0" y="0"/>
            <a:ext cx="12192000" cy="7018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en-IN" sz="3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 COMPUTER NETWORKS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en-IN" sz="3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Aim:</a:t>
            </a:r>
            <a:endParaRPr lang="en-IN" sz="32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en-IN" sz="24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smart home using WPA security&amp; radius server</a:t>
            </a:r>
            <a:endParaRPr lang="en-IN" sz="24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en-IN" sz="3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Requirements:-</a:t>
            </a:r>
            <a:endParaRPr lang="en-IN" sz="32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en-IN" sz="24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Server , switch , laptop , wireless router , fan, lamp , door, garage door , pc.</a:t>
            </a:r>
            <a:endParaRPr lang="en-IN" sz="24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en-IN" sz="3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Algorithm:</a:t>
            </a:r>
            <a:endParaRPr lang="en-IN" sz="32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en-IN" sz="24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step1:-first take server , switch, wireless connector</a:t>
            </a:r>
            <a:endParaRPr lang="en-IN" sz="24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en-IN" sz="24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step2:-connect that three with connectors</a:t>
            </a:r>
            <a:endParaRPr lang="en-IN" sz="24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en-IN" sz="24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step3:-now fix fan, door , lamp , garage door.</a:t>
            </a:r>
            <a:endParaRPr lang="en-IN" sz="24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en-IN" sz="24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step4:-go to every device and change the name of the device then connect to wireless connector</a:t>
            </a:r>
            <a:endParaRPr lang="en-IN" sz="24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en-IN" sz="24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step5:-connect the switch to the pc then we can access all with pc.</a:t>
            </a:r>
            <a:endParaRPr lang="en-IN" sz="24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189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D53BD8B-8504-261F-47D3-84A5D921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4D1F2E1-6B9E-F2D0-A37F-B8017478CF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103023"/>
              </p:ext>
            </p:extLst>
          </p:nvPr>
        </p:nvGraphicFramePr>
        <p:xfrm>
          <a:off x="0" y="-55563"/>
          <a:ext cx="6095998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0" imgH="0" progId="StaticMetafile">
                  <p:embed/>
                </p:oleObj>
              </mc:Choice>
              <mc:Fallback>
                <p:oleObj name="Picture" r:id="rId2" imgW="0" imgH="0" progId="StaticMetafil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55563"/>
                        <a:ext cx="6095998" cy="3429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>
            <a:extLst>
              <a:ext uri="{FF2B5EF4-FFF2-40B4-BE49-F238E27FC236}">
                <a16:creationId xmlns:a16="http://schemas.microsoft.com/office/drawing/2014/main" id="{CB1C815A-72A7-60EB-2575-A805306A3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57673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C2646B4-2A3F-B920-3AC4-9132F5AF62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996887"/>
              </p:ext>
            </p:extLst>
          </p:nvPr>
        </p:nvGraphicFramePr>
        <p:xfrm>
          <a:off x="6096000" y="3429000"/>
          <a:ext cx="60960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4" imgW="0" imgH="0" progId="StaticMetafile">
                  <p:embed/>
                </p:oleObj>
              </mc:Choice>
              <mc:Fallback>
                <p:oleObj name="Picture" r:id="rId4" imgW="0" imgH="0" progId="StaticMetafil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429000"/>
                        <a:ext cx="6096000" cy="3429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5733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101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Picture (Metafile)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Koppineedi Jaya datta</dc:creator>
  <cp:lastModifiedBy>Koppineedi Jaya datta</cp:lastModifiedBy>
  <cp:revision>1</cp:revision>
  <dcterms:created xsi:type="dcterms:W3CDTF">2022-09-30T03:41:56Z</dcterms:created>
  <dcterms:modified xsi:type="dcterms:W3CDTF">2022-09-30T03:46:15Z</dcterms:modified>
</cp:coreProperties>
</file>