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ineedi Jaya datta" userId="18b08da3da42226a" providerId="LiveId" clId="{D783B530-7BAC-471A-BB60-F4D4DE2E197E}"/>
    <pc:docChg chg="modSld">
      <pc:chgData name="Koppineedi Jaya datta" userId="18b08da3da42226a" providerId="LiveId" clId="{D783B530-7BAC-471A-BB60-F4D4DE2E197E}" dt="2022-09-29T07:26:22.704" v="2" actId="1076"/>
      <pc:docMkLst>
        <pc:docMk/>
      </pc:docMkLst>
      <pc:sldChg chg="modSp mod">
        <pc:chgData name="Koppineedi Jaya datta" userId="18b08da3da42226a" providerId="LiveId" clId="{D783B530-7BAC-471A-BB60-F4D4DE2E197E}" dt="2022-09-29T07:26:22.704" v="2" actId="1076"/>
        <pc:sldMkLst>
          <pc:docMk/>
          <pc:sldMk cId="3859918832" sldId="257"/>
        </pc:sldMkLst>
        <pc:graphicFrameChg chg="mod">
          <ac:chgData name="Koppineedi Jaya datta" userId="18b08da3da42226a" providerId="LiveId" clId="{D783B530-7BAC-471A-BB60-F4D4DE2E197E}" dt="2022-09-29T07:26:22.704" v="2" actId="1076"/>
          <ac:graphicFrameMkLst>
            <pc:docMk/>
            <pc:sldMk cId="3859918832" sldId="257"/>
            <ac:graphicFrameMk id="3" creationId="{7848413E-7435-6FB7-8A90-E192AE85F18E}"/>
          </ac:graphicFrameMkLst>
        </pc:graphicFrameChg>
        <pc:graphicFrameChg chg="mod">
          <ac:chgData name="Koppineedi Jaya datta" userId="18b08da3da42226a" providerId="LiveId" clId="{D783B530-7BAC-471A-BB60-F4D4DE2E197E}" dt="2022-09-29T07:26:17.943" v="1" actId="1076"/>
          <ac:graphicFrameMkLst>
            <pc:docMk/>
            <pc:sldMk cId="3859918832" sldId="257"/>
            <ac:graphicFrameMk id="5" creationId="{07009931-0722-B673-108D-8A1730583E4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8E75-1BFE-E272-7BD4-B428D38E7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D87A7-000B-14BD-8E1B-EA419EB1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19CA-3A4C-D23F-43ED-387A313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E03B-82B0-A88D-B5E2-2AEFAB4D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69DD-02A7-1D3B-563A-0286C0E3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C474-9002-9C7E-038C-D89981B8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53B1-EE50-0D85-4F68-3472CB11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C4D2-3C6B-345E-9C3D-8D18958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19A4-935B-A976-8554-18319FC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368AD-CBE2-C196-64E8-E23F82CD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9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DB4BA-9193-B776-3B90-3C68A183F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DD1F7-7B71-6CB8-2692-CC3EB8B5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FB59-A485-7A24-1DDB-C7A9C50C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4D98-C78F-B5F1-612B-16900C27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1070-5558-0BF3-50A6-0F426F16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4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5FBB-7FEF-2BB6-A755-6D0340AF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DE24-7D4F-F869-F984-B47140EB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23F6-2736-96F6-7311-60F40966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0543-5B47-2DDF-86D6-9710B77F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E36B-6A75-E785-3222-59122891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CA0E-94B5-5411-5672-A9D98258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7558-E54F-87E1-63FF-9581CECF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479C0-E41D-0E8C-3756-E773CB0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367C3-1635-4743-5B6F-F179F22F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91EE2-4BC9-E2A0-F704-662226D3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B99E-99BA-40E5-DAE6-8253E844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CF77-A819-B8E6-C4A0-51CA1BD4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C346-2351-28E0-D1CD-90462429F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A7F90-A633-1398-3D8E-A51465E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5827-B15D-63B8-4F93-F0D5795E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2003-4C72-3336-A945-DC833CF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8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073-817A-9826-D325-C1829446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A90D-4A32-5CD6-BA1C-AD555568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5F91-DEE9-2721-4AF1-9B87680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13450-67ED-DE0D-AFDF-A2087ECA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5CD5D-9EA0-46C9-2046-EDEE10339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D2250-4CA3-F685-2D21-D58BE95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D69F-B37B-70BE-F00F-56C234F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FB219-C1D5-0AFE-4072-011BD75D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5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5765-4D1F-394B-3827-CF65675D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2CD83-A92C-DA8F-7089-C281EBBD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75BAF-3015-E076-BDC0-E2349EB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9300A-6C23-9E72-9448-78A4B40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2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1A233-F190-4005-113D-23B6CAE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518F-6DE6-6794-1300-6BFD3E09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4447B-34E6-20B6-E1BF-9680E28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16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A304-C791-1F03-C899-62AFD5C6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BAE-1EA3-A1A6-E75E-34A9C651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F997D-0FD3-8235-2B8C-EAD68579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C573-C515-5D3D-A385-23481BE9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D15F-7199-5457-E714-7323676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9F62-C9CF-3A68-0229-C9294D01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2200-0FF6-4149-30F5-A3B622D1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621E3-34C0-892B-3BC2-C1692B8F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D844-B890-C6F6-E519-CAE0EE015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F475-52AF-1B08-DD3A-2D83ABF2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386D0-01E3-EA42-7674-F848C24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1EE7-8E18-76E0-BAB9-56A9E4C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5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E7009-44ED-DF0C-17AA-B46415B3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BDFA9-4694-164B-2F10-09BE9BA9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7C53A-213C-82E5-753D-01A900CC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FD38-EB71-4BA6-927A-37438A08A8D3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0756-D639-AF7E-43E2-2A23E7F7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D013-F0CF-CDD2-FEBC-A6A4C326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7880-624F-409D-9584-604370D98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3154D-BF59-ECBE-E401-FDA4D999B633}"/>
              </a:ext>
            </a:extLst>
          </p:cNvPr>
          <p:cNvSpPr txBox="1"/>
          <p:nvPr/>
        </p:nvSpPr>
        <p:spPr>
          <a:xfrm>
            <a:off x="111968" y="121298"/>
            <a:ext cx="12080032" cy="701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 N.DASTHAGIRI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 NO: 192124083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b="1" i="1" u="sng" kern="15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Computer Networks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en-IN" sz="2400" kern="15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Experiment(24):-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Based fan , light, window &amp; application of using cisco packet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Requirements:-Smartphone , Light , Fan , Window , Appliances , Smartphone , Home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lnSpc>
                <a:spcPct val="150000"/>
              </a:lnSpc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Algorithm:-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step1:-take all requirements into the screen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step2:-connect the home gateway to all requirements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step3:-connect the smart phone to gateway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step4:-now we can control all with smart phone</a:t>
            </a:r>
            <a:endParaRPr lang="en-IN" sz="24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18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37AACF-8970-CE52-E33F-55C7AEBED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48413E-7435-6FB7-8A90-E192AE85F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75479"/>
              </p:ext>
            </p:extLst>
          </p:nvPr>
        </p:nvGraphicFramePr>
        <p:xfrm>
          <a:off x="6263370" y="3429000"/>
          <a:ext cx="5993387" cy="336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848413E-7435-6FB7-8A90-E192AE85F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3370" y="3429000"/>
                        <a:ext cx="5993387" cy="3368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D31CE61E-54DC-BE19-3490-9881253C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38941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7009931-0722-B673-108D-8A1730583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93885"/>
              </p:ext>
            </p:extLst>
          </p:nvPr>
        </p:nvGraphicFramePr>
        <p:xfrm>
          <a:off x="4341" y="0"/>
          <a:ext cx="6259029" cy="35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4" imgW="0" imgH="0" progId="StaticMetafile">
                  <p:embed/>
                </p:oleObj>
              </mc:Choice>
              <mc:Fallback>
                <p:oleObj name="Picture" r:id="rId4" imgW="0" imgH="0" progId="StaticMetafil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7009931-0722-B673-108D-8A1730583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" y="0"/>
                        <a:ext cx="6259029" cy="351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Bell MT</vt:lpstr>
      <vt:lpstr>Bookman Old Style</vt:lpstr>
      <vt:lpstr>Calibri</vt:lpstr>
      <vt:lpstr>Calibri Light</vt:lpstr>
      <vt:lpstr>Wingdings</vt:lpstr>
      <vt:lpstr>Office Theme</vt:lpstr>
      <vt:lpstr>Picture (Metafile)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Koppineedi Jaya datta</dc:creator>
  <cp:lastModifiedBy>Koppineedi Jaya datta</cp:lastModifiedBy>
  <cp:revision>1</cp:revision>
  <dcterms:created xsi:type="dcterms:W3CDTF">2022-09-29T07:20:20Z</dcterms:created>
  <dcterms:modified xsi:type="dcterms:W3CDTF">2022-09-29T07:26:22Z</dcterms:modified>
</cp:coreProperties>
</file>