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BEAA-4CAA-8230-39AC-8B8342F4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8F2F-FFA0-3CEA-CDC5-70665579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4354-00B2-B39C-1597-6DB2FEA4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17D-1375-F4C5-4DFF-126187B8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7D00-296E-E748-1FA4-FFDCCD8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0E56-C1DC-4158-B3E8-34501B87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BC3C-6802-25EA-07E9-88AD052FC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AB41-B96C-27D8-24EA-DD2BE29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B127-3FC6-7CAB-EAD9-31BBEA9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3B64-D603-F05F-9037-2061C77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236AA-CC75-E4E0-4857-90A9CEB1F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0529-FE53-054E-9286-2813F5F2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8A18-D291-EAEA-2222-025101C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3DCE-0DBB-9799-77F1-E18C78A1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FE9A6-6666-4BD0-D4F4-D874FEF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2543-5474-35A0-AE8A-0A9D5058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DFA0-D05E-BA58-DDFC-61E716C0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0375-68F6-EE6A-8197-E9EEA06A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DDEE-F014-4C95-76E4-4598C38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FE87-D696-91DE-6A82-CD79B26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D0CF-5041-744E-125B-07BC2BC5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7A3A-8F56-5360-3BDE-D56A1821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F7CF-244B-6EAB-6995-54A32BA2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519D-929E-511A-C8A4-54A24859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91C0-BD98-5210-3CEF-E69F0BF8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1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79A7-9884-B34C-54C2-E7143A53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DE72-B60D-7D7B-F2FB-09CAFD9C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44B5-00CA-DA6E-660A-E3BC643F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4BC4-6D7F-974B-65E5-D2D3F380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3405-C904-C4C9-9825-C892B79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5378-C81D-5631-8BAA-B994F89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89C7-D892-4CEA-879D-E05C99DC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C7FF-BB69-0863-428A-BDFD3290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45CE-B686-0ECB-E23E-3C7DAC07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BE94F-BDE1-6945-26A1-EAC89ED5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05AB1-59EF-2B53-0A22-F47F5212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CF37-4294-1D1A-80B2-B5547A7A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D35D3-E143-59F0-A4A4-7D5B2D90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692D1-F882-CBBE-14ED-FB0BD7B2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376-9D70-B312-2147-4C0FF12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7D861-2B16-930F-B5E9-318CFA76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C3A47-672F-2D69-A279-FD9CEA8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5318C-BB95-B6A5-9EC5-27C9810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A43A0-73C9-D19B-968D-22F5F54B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54D3C-CD7B-D6E1-1A17-1328601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EDA5-F6E6-6D1B-8ADE-20A74527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717-2B0F-7B3D-242D-E8F67F0E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F2BE-F06D-9595-8C03-DC03CD1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D632-E051-C813-3B89-241471DB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E721-5AA7-C7E5-8F0B-E30D0E19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6967-300C-3CBB-4DB4-7B7BCF2B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6902-FEB1-0AFA-BA25-A8F542A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55B-6ADD-AA80-5FD8-5EC5BD57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1F67-0D06-A529-7935-CDCE615A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E58-7859-C787-1773-82BDD478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AD17-CC9B-29A1-A97C-6560068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6257-557F-AE59-E57B-3945D6DD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7E66-1E50-0B63-D6F4-A36F0DF2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9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A788A-3D69-A80E-49B4-D794C645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808-206D-A68D-E8B5-4A77E30E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617D-7D6F-3B5E-4D34-7992E429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FC23-7730-453C-968B-FC5C2EFE798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A37E-88CF-90F3-D7DA-B82F9AB1D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A17F-66E3-EED5-9914-1E0A9FA8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8C3E5-4BD6-A5E6-BC31-6239DAF4EAD0}"/>
              </a:ext>
            </a:extLst>
          </p:cNvPr>
          <p:cNvSpPr txBox="1"/>
          <p:nvPr/>
        </p:nvSpPr>
        <p:spPr>
          <a:xfrm>
            <a:off x="65314" y="121298"/>
            <a:ext cx="11980506" cy="606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635" indent="-127635" algn="ctr" hangingPunct="0"/>
            <a:r>
              <a:rPr lang="en-IN" sz="2800" b="1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controller WPA security&amp; radius server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, switch , laptop , wireless router , fan , lamp , door , garage door , pc.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step1:-first take server , switch , wireless connector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that three with connectors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step3:-now fix fan , door , lamp , garage door.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step4:-go to every device and change the name of the device then connect to wireless connector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step5:-connect the switch to the pc then we can access all with pc.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6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D99F51-7960-9608-6CA2-CB412AD2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56D40B-2115-945A-4E93-5338ACF13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40446"/>
              </p:ext>
            </p:extLst>
          </p:nvPr>
        </p:nvGraphicFramePr>
        <p:xfrm>
          <a:off x="-1" y="-27993"/>
          <a:ext cx="6145755" cy="345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-27993"/>
                        <a:ext cx="6145755" cy="3456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EDFDE8B-6033-D07C-D450-EB056317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B2C749A-F9A7-FEE8-9A8B-4ADC7A000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0188"/>
              </p:ext>
            </p:extLst>
          </p:nvPr>
        </p:nvGraphicFramePr>
        <p:xfrm>
          <a:off x="6096000" y="3435989"/>
          <a:ext cx="6071116" cy="341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35989"/>
                        <a:ext cx="6071116" cy="3415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02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2022-09-29T15:27:54Z</dcterms:created>
  <dcterms:modified xsi:type="dcterms:W3CDTF">2022-09-29T15:31:26Z</dcterms:modified>
</cp:coreProperties>
</file>