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05D9-0F4A-8705-5E7A-FF4C773AC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10117-83DB-240E-7FAA-80236352E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09416-4DE1-8558-F6A0-D8E41340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5F2C-A8E2-4ECB-A26B-40E65EDB8741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29BE4-6FD5-C2F8-B3B1-2AD42706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B8EE9-2671-2040-2EFE-1B310EB7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68FB-0ECD-41C0-B674-18F8EA449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98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8595-37DF-168C-0359-6BA59BC1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57661-4523-528D-BAF2-E49CD5A12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7FF20-2D8E-63B2-5816-F214E997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5F2C-A8E2-4ECB-A26B-40E65EDB8741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21CF1-C1B6-8B80-1766-2B6645A5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F3AC3-BE5A-A5E5-CA82-655668E5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68FB-0ECD-41C0-B674-18F8EA449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7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910DB-0B31-CC4E-D58A-0892DEFEC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F510C-5AFE-1E05-79B7-B4793062C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A5B1D-9BC5-FE08-3F84-4AB5F6B6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5F2C-A8E2-4ECB-A26B-40E65EDB8741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22438-A9BF-F2C9-D8A6-5AF3B781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95FCC-3681-A0F1-0B3D-F19F2409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68FB-0ECD-41C0-B674-18F8EA449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50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4B01-48D2-0452-24D8-6A5E283A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D817B-08E0-C7D8-0A9D-A381BCE0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B6089-D8BB-5A01-38C9-526DF1C3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5F2C-A8E2-4ECB-A26B-40E65EDB8741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E5C16-49B3-54C0-8DAA-A1AB9ACF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BBD0A-960A-D59C-C090-38B154A0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68FB-0ECD-41C0-B674-18F8EA449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05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08BF-C7B0-CC0F-F05C-C51AD352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C610D-9720-E435-B280-B8A01F470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D4082-2A39-7AB8-645B-02F234E8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5F2C-A8E2-4ECB-A26B-40E65EDB8741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F87AB-479D-3784-E76E-CEC4FC16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1FC2C-FA9D-A5A8-75F2-9EB1373B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68FB-0ECD-41C0-B674-18F8EA449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88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894C-C86D-CF32-4C69-7A801D00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88DC6-B573-C0A4-6B0F-606E31BC2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5C905-CF8D-EE03-91C9-4DEF59C1E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E41CF-99C6-D509-7224-E14DFC87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5F2C-A8E2-4ECB-A26B-40E65EDB8741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52218-70B7-2793-C2C5-64E631D0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71628-5630-52F7-8D09-74C0971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68FB-0ECD-41C0-B674-18F8EA449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13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B131-57E4-0C39-BE1D-86FD9230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7874B-040C-5B7E-18D6-201D717AB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22D70-E970-3EC8-BB75-19CBCC188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89C72-CA27-3598-7A64-60088C015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00245-A48C-66C9-30C7-4F45B170A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DFC49-14CE-8A1A-19C5-0128454C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5F2C-A8E2-4ECB-A26B-40E65EDB8741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E4146-ECC6-C302-976C-427654B9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9D20A-041D-1C2A-D322-B99602E2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68FB-0ECD-41C0-B674-18F8EA449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75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4865-EAF4-83E5-2E3A-400ABF18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9F86E-4817-94BD-1D81-2772F5C6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5F2C-A8E2-4ECB-A26B-40E65EDB8741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BAB6B-4B63-B732-B70F-2C2E403F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3FA8D-8A84-52E2-9694-9C74524B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68FB-0ECD-41C0-B674-18F8EA449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0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7B347-32FB-BA47-8FD4-BDA06050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5F2C-A8E2-4ECB-A26B-40E65EDB8741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465D4-349B-7264-CE39-122D5F46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7D72B-1FF2-20FD-B73E-D557193D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68FB-0ECD-41C0-B674-18F8EA449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19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57FE-BFAF-7B58-E262-A9EB27CA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18296-DFC8-1BF9-04DF-8D6C05024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5E5E6-0E3C-B10B-A8D6-30BD740AD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A9511-97DB-5EB6-71A7-1BCD5670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5F2C-A8E2-4ECB-A26B-40E65EDB8741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8EF2B-655D-54C9-9088-E2943F47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5E852-1829-91D1-7FE9-4816357A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68FB-0ECD-41C0-B674-18F8EA449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40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C480-E278-A3DF-2009-DF529A12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57C15-8016-A98C-BEA4-B3DF03900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C9DE5-7E2F-8014-9138-6699BAC85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223AF-B168-0597-DD6C-2C3177F0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5F2C-A8E2-4ECB-A26B-40E65EDB8741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D5059-AF4F-75F3-6B20-A7E00561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1AA4A-8346-015E-CF95-23B87297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68FB-0ECD-41C0-B674-18F8EA449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6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E838E-BFED-6A5E-3AD2-4594CE0B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B8C5D-8A7B-C932-A807-39A0A520D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C4ACD-FB13-9FCD-B86C-61C157F46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B5F2C-A8E2-4ECB-A26B-40E65EDB8741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82235-8F1A-124C-F7DA-3178BD235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2FC1A-FECD-49B8-D626-F3DC0F761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A68FB-0ECD-41C0-B674-18F8EA449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54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2E40E-6F9D-9641-58D7-77C3509C8ACD}"/>
              </a:ext>
            </a:extLst>
          </p:cNvPr>
          <p:cNvSpPr txBox="1"/>
          <p:nvPr/>
        </p:nvSpPr>
        <p:spPr>
          <a:xfrm>
            <a:off x="130629" y="195943"/>
            <a:ext cx="11924522" cy="7230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                             </a:t>
            </a:r>
            <a:r>
              <a:rPr lang="en-IN" sz="3200" b="1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COMPUTER NETWORKS</a:t>
            </a:r>
            <a:endParaRPr lang="en-IN" sz="3200" b="1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Aim:</a:t>
            </a:r>
            <a:endParaRPr lang="en-IN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2400" kern="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IOT APPLICATION ON SMART GARDEN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Requirements:</a:t>
            </a:r>
            <a:endParaRPr lang="en-IN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Sprayer , water detector , server and laptop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Algorithm:-</a:t>
            </a:r>
            <a:endParaRPr lang="en-IN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hangingPunct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step1:-take all requirements sprayer </a:t>
            </a:r>
            <a:r>
              <a:rPr lang="en-IN" sz="24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sprayer,water</a:t>
            </a: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detector,server</a:t>
            </a: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laptop.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hangingPunct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step2:-now go to wireless connector and its own login id and passport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hangingPunct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step3:-connect the wireless connector to all </a:t>
            </a:r>
            <a:r>
              <a:rPr lang="en-IN" sz="24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requrements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hangingPunct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step5:-assign the wireless connector to all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hangingPunct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step6:-open the laptop and access the sprayer and see the density of water with water detector.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09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8B91CDF-4537-ACE7-DC60-99E082CB7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C8A1844-BDB4-BE0C-E274-0E653CF1EE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486302"/>
              </p:ext>
            </p:extLst>
          </p:nvPr>
        </p:nvGraphicFramePr>
        <p:xfrm>
          <a:off x="-1" y="-1"/>
          <a:ext cx="6095995" cy="3428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StaticMetafile">
                  <p:embed/>
                </p:oleObj>
              </mc:Choice>
              <mc:Fallback>
                <p:oleObj name="Picture" r:id="rId2" imgW="0" imgH="0" progId="StaticMetafil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-1"/>
                        <a:ext cx="6095995" cy="34289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7139200C-0DF3-9462-DD04-B238E3773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771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3525B86-FB54-DFDA-93DF-6495DF0661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329129"/>
              </p:ext>
            </p:extLst>
          </p:nvPr>
        </p:nvGraphicFramePr>
        <p:xfrm>
          <a:off x="6095993" y="3428996"/>
          <a:ext cx="6096007" cy="3429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4" imgW="0" imgH="0" progId="StaticMetafile">
                  <p:embed/>
                </p:oleObj>
              </mc:Choice>
              <mc:Fallback>
                <p:oleObj name="Picture" r:id="rId4" imgW="0" imgH="0" progId="StaticMetafil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993" y="3428996"/>
                        <a:ext cx="6096007" cy="34290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352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Picture (Metafile)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Koppineedi Jaya datta</dc:creator>
  <cp:lastModifiedBy>Koppineedi Jaya datta</cp:lastModifiedBy>
  <cp:revision>1</cp:revision>
  <dcterms:created xsi:type="dcterms:W3CDTF">2022-09-29T09:20:02Z</dcterms:created>
  <dcterms:modified xsi:type="dcterms:W3CDTF">2022-09-29T09:23:34Z</dcterms:modified>
</cp:coreProperties>
</file>