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2D48-3E11-46A0-82C1-185869C45819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9C45-D47A-4BB7-B508-14C79DF87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800" dirty="0"/>
              <a:t>Aim:-</a:t>
            </a:r>
          </a:p>
          <a:p>
            <a:pPr hangingPunct="0"/>
            <a:r>
              <a:rPr lang="en-US" dirty="0"/>
              <a:t>IOT Devices in Networking Using Cisco Packet Tracer</a:t>
            </a:r>
            <a:br>
              <a:rPr lang="en-US" dirty="0"/>
            </a:br>
            <a:r>
              <a:rPr lang="en-US" sz="2800" dirty="0"/>
              <a:t>Software requirement:-</a:t>
            </a:r>
          </a:p>
          <a:p>
            <a:pPr hangingPunct="0"/>
            <a:r>
              <a:rPr lang="en-US" dirty="0" smtClean="0"/>
              <a:t>Switches , router , pc's , server</a:t>
            </a:r>
            <a:endParaRPr lang="en-US" dirty="0"/>
          </a:p>
          <a:p>
            <a:pPr hangingPunct="0"/>
            <a:r>
              <a:rPr lang="en-US" sz="2400" dirty="0"/>
              <a:t>Algorithm:-</a:t>
            </a:r>
          </a:p>
          <a:p>
            <a:pPr hangingPunct="0"/>
            <a:r>
              <a:rPr lang="en-US" sz="2400" dirty="0"/>
              <a:t>step1:-first take home gateway</a:t>
            </a:r>
          </a:p>
          <a:p>
            <a:pPr hangingPunct="0"/>
            <a:r>
              <a:rPr lang="en-US" sz="2400" dirty="0"/>
              <a:t>step2:-link that router with </a:t>
            </a:r>
            <a:r>
              <a:rPr lang="en-US" sz="2400" dirty="0" err="1"/>
              <a:t>celling</a:t>
            </a:r>
            <a:r>
              <a:rPr lang="en-US" sz="2400" dirty="0"/>
              <a:t> fan and lamp and tablet</a:t>
            </a:r>
          </a:p>
          <a:p>
            <a:pPr hangingPunct="0"/>
            <a:r>
              <a:rPr lang="en-US" sz="2400" dirty="0"/>
              <a:t>step3:-connect that </a:t>
            </a:r>
            <a:r>
              <a:rPr lang="en-US" sz="2400" dirty="0" err="1"/>
              <a:t>celling</a:t>
            </a:r>
            <a:r>
              <a:rPr lang="en-US" sz="2400" dirty="0"/>
              <a:t> fan and lamp with the tablet</a:t>
            </a:r>
          </a:p>
          <a:p>
            <a:pPr hangingPunct="0"/>
            <a:r>
              <a:rPr lang="en-US" sz="2400" dirty="0"/>
              <a:t>step4:- after connection </a:t>
            </a:r>
            <a:r>
              <a:rPr lang="en-US" sz="2400" dirty="0" err="1"/>
              <a:t>celling</a:t>
            </a:r>
            <a:r>
              <a:rPr lang="en-US" sz="2400" dirty="0"/>
              <a:t> fan and lamp  with connection of tablet Check the connection with the appliances</a:t>
            </a:r>
          </a:p>
          <a:p>
            <a:pPr hangingPunct="0"/>
            <a:r>
              <a:rPr lang="en-US" sz="2400" dirty="0"/>
              <a:t>step5:- if command send correctly you got </a:t>
            </a:r>
            <a:r>
              <a:rPr lang="en-US" sz="2400" dirty="0" err="1"/>
              <a:t>successfullother</a:t>
            </a:r>
            <a:r>
              <a:rPr lang="en-US" sz="2400" dirty="0"/>
              <a:t> wise recheck the connections</a:t>
            </a:r>
          </a:p>
          <a:p>
            <a:pPr hangingPunct="0"/>
            <a:r>
              <a:rPr lang="en-US" sz="2400" dirty="0"/>
              <a:t>Step6:- then the </a:t>
            </a:r>
            <a:r>
              <a:rPr lang="en-US" sz="2400" dirty="0" err="1"/>
              <a:t>celling</a:t>
            </a:r>
            <a:r>
              <a:rPr lang="en-US" sz="2400" dirty="0"/>
              <a:t> fan and lamp  with connection of tablet  successfully simulated and the appliances are working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0"/>
          <a:ext cx="5723812" cy="3212976"/>
        </p:xfrm>
        <a:graphic>
          <a:graphicData uri="http://schemas.openxmlformats.org/presentationml/2006/ole">
            <p:oleObj spid="_x0000_s2049" name="Picture" r:id="rId3" imgW="0" imgH="0" progId="StaticMetafile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420189" y="3645025"/>
          <a:ext cx="5723812" cy="3212976"/>
        </p:xfrm>
        <a:graphic>
          <a:graphicData uri="http://schemas.openxmlformats.org/presentationml/2006/ole">
            <p:oleObj spid="_x0000_s2051" name="Picture" r:id="rId4" imgW="0" imgH="0" progId="StaticMetafil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Picture (Metafile)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Muibur Rahaman Shaik</dc:creator>
  <cp:lastModifiedBy>Muibur Rahaman Shaik</cp:lastModifiedBy>
  <cp:revision>1</cp:revision>
  <dcterms:created xsi:type="dcterms:W3CDTF">2022-09-30T02:03:29Z</dcterms:created>
  <dcterms:modified xsi:type="dcterms:W3CDTF">2022-09-30T02:05:56Z</dcterms:modified>
</cp:coreProperties>
</file>