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30BD-FBFC-4E1C-85A5-50E86700CFCB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669C-F115-46DE-9D73-36C25D6169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30BD-FBFC-4E1C-85A5-50E86700CFCB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669C-F115-46DE-9D73-36C25D6169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30BD-FBFC-4E1C-85A5-50E86700CFCB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669C-F115-46DE-9D73-36C25D6169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30BD-FBFC-4E1C-85A5-50E86700CFCB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669C-F115-46DE-9D73-36C25D6169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30BD-FBFC-4E1C-85A5-50E86700CFCB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669C-F115-46DE-9D73-36C25D6169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30BD-FBFC-4E1C-85A5-50E86700CFCB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669C-F115-46DE-9D73-36C25D6169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30BD-FBFC-4E1C-85A5-50E86700CFCB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669C-F115-46DE-9D73-36C25D6169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30BD-FBFC-4E1C-85A5-50E86700CFCB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669C-F115-46DE-9D73-36C25D6169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30BD-FBFC-4E1C-85A5-50E86700CFCB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669C-F115-46DE-9D73-36C25D6169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30BD-FBFC-4E1C-85A5-50E86700CFCB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669C-F115-46DE-9D73-36C25D6169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30BD-FBFC-4E1C-85A5-50E86700CFCB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669C-F115-46DE-9D73-36C25D6169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E30BD-FBFC-4E1C-85A5-50E86700CFCB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669C-F115-46DE-9D73-36C25D6169B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6632"/>
            <a:ext cx="91440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2800" dirty="0"/>
              <a:t>Aim</a:t>
            </a:r>
            <a:r>
              <a:rPr lang="en-US" sz="2800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AAA Local &amp;amp; Server Based Authentication Configuration in Cisco Packet</a:t>
            </a:r>
          </a:p>
          <a:p>
            <a:pPr hangingPunct="0"/>
            <a:r>
              <a:rPr lang="en-US" dirty="0"/>
              <a:t>Tracer</a:t>
            </a:r>
          </a:p>
          <a:p>
            <a:pPr hangingPunct="0"/>
            <a:r>
              <a:rPr lang="en-US" sz="2800" dirty="0"/>
              <a:t>Software requirement</a:t>
            </a:r>
            <a:r>
              <a:rPr lang="en-US" sz="2800" dirty="0" smtClean="0"/>
              <a:t>:</a:t>
            </a:r>
            <a:endParaRPr lang="en-US" sz="2800" dirty="0"/>
          </a:p>
          <a:p>
            <a:pPr hangingPunct="0"/>
            <a:r>
              <a:rPr lang="en-US" dirty="0" smtClean="0"/>
              <a:t>Switches , router , pc's , server</a:t>
            </a:r>
            <a:endParaRPr lang="en-US" dirty="0"/>
          </a:p>
          <a:p>
            <a:pPr hangingPunct="0"/>
            <a:r>
              <a:rPr lang="en-US" sz="2800" dirty="0"/>
              <a:t>Algorithm</a:t>
            </a:r>
            <a:r>
              <a:rPr lang="en-US" sz="2800" dirty="0" smtClean="0"/>
              <a:t>:</a:t>
            </a:r>
            <a:endParaRPr lang="en-US" sz="2800" dirty="0"/>
          </a:p>
          <a:p>
            <a:pPr hangingPunct="0">
              <a:buFont typeface="Wingdings" pitchFamily="2" charset="2"/>
              <a:buChar char="Ø"/>
            </a:pPr>
            <a:r>
              <a:rPr lang="en-US" sz="2400" dirty="0"/>
              <a:t>step1:-first take switch</a:t>
            </a:r>
          </a:p>
          <a:p>
            <a:pPr hangingPunct="0">
              <a:buFont typeface="Wingdings" pitchFamily="2" charset="2"/>
              <a:buChar char="Ø"/>
            </a:pPr>
            <a:r>
              <a:rPr lang="en-US" sz="2400" dirty="0"/>
              <a:t>step2:-link that switch with pc and after connect it with router</a:t>
            </a:r>
          </a:p>
          <a:p>
            <a:pPr hangingPunct="0">
              <a:buFont typeface="Wingdings" pitchFamily="2" charset="2"/>
              <a:buChar char="Ø"/>
            </a:pPr>
            <a:r>
              <a:rPr lang="en-US" sz="2400" dirty="0"/>
              <a:t>step3:-connect that pc with the switch and the switch to router and router to server</a:t>
            </a:r>
          </a:p>
          <a:p>
            <a:pPr hangingPunct="0">
              <a:buFont typeface="Wingdings" pitchFamily="2" charset="2"/>
              <a:buChar char="Ø"/>
            </a:pPr>
            <a:r>
              <a:rPr lang="en-US" sz="2400" dirty="0"/>
              <a:t>step4:- after connection check the IP address of the all pc in the </a:t>
            </a:r>
            <a:r>
              <a:rPr lang="en-US" sz="2400" dirty="0" err="1"/>
              <a:t>config</a:t>
            </a:r>
            <a:endParaRPr lang="en-US" sz="2400" dirty="0"/>
          </a:p>
          <a:p>
            <a:pPr hangingPunct="0">
              <a:buFont typeface="Wingdings" pitchFamily="2" charset="2"/>
              <a:buChar char="Ø"/>
            </a:pPr>
            <a:r>
              <a:rPr lang="en-US" sz="2400" dirty="0"/>
              <a:t>step5:- if command send correctly you got </a:t>
            </a:r>
            <a:r>
              <a:rPr lang="en-US" sz="2400" dirty="0" err="1"/>
              <a:t>successfull</a:t>
            </a:r>
            <a:r>
              <a:rPr lang="en-US" sz="2400" dirty="0"/>
              <a:t> other wise recheck the connections</a:t>
            </a:r>
          </a:p>
          <a:p>
            <a:pPr hangingPunct="0">
              <a:buFont typeface="Wingdings" pitchFamily="2" charset="2"/>
              <a:buChar char="Ø"/>
            </a:pPr>
            <a:r>
              <a:rPr lang="en-US" sz="2400" dirty="0"/>
              <a:t>Step6:- then a  AAA Local &amp; Server Based Authentication Configuration was stimulated in packet tracer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0" y="0"/>
          <a:ext cx="5701659" cy="3212976"/>
        </p:xfrm>
        <a:graphic>
          <a:graphicData uri="http://schemas.openxmlformats.org/presentationml/2006/ole">
            <p:oleObj spid="_x0000_s1025" name="Picture" r:id="rId3" imgW="0" imgH="0" progId="StaticMetafile">
              <p:embed/>
            </p:oleObj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452338" y="3645024"/>
          <a:ext cx="5529242" cy="3115816"/>
        </p:xfrm>
        <a:graphic>
          <a:graphicData uri="http://schemas.openxmlformats.org/presentationml/2006/ole">
            <p:oleObj spid="_x0000_s1027" name="Picture" r:id="rId4" imgW="0" imgH="0" progId="StaticMetafile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Picture (Metafile)</vt:lpstr>
      <vt:lpstr>Slide 1</vt:lpstr>
      <vt:lpstr>Slide 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Muibur Rahaman Shaik</dc:creator>
  <cp:lastModifiedBy>Muibur Rahaman Shaik</cp:lastModifiedBy>
  <cp:revision>1</cp:revision>
  <dcterms:created xsi:type="dcterms:W3CDTF">2022-09-30T01:59:17Z</dcterms:created>
  <dcterms:modified xsi:type="dcterms:W3CDTF">2022-09-30T02:02:51Z</dcterms:modified>
</cp:coreProperties>
</file>