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DDB5-18C1-FD0C-7A67-30927F18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7E429-3A2D-174F-3C01-BCC9791F8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8C17-1094-45A3-7874-1976B53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134C-E113-49A5-6B88-1551DBB4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BD26-6CD2-AEA3-62AC-857C32DB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2F3E-054B-4CB9-67FC-D8D417AF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F4DEC-701F-92DF-27B4-37F9E662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C054-DB45-6DDA-1A4D-FD8387A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48E1-55E7-88FD-DEEF-3D17294F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2D2B-1178-F6AB-12C3-27425968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0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105FF-EE90-4DEC-85C0-70CF8F4C4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A046-0227-B49D-47F9-22A1EBCC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E360-7E3A-19BD-2D3E-0385336D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DDCF-6498-1DD2-86AD-592B5051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60E0-6FB3-2F09-B7EC-4C9E4BD7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7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1A20-05BA-E2D3-3AF5-F5904B3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4CC5-A233-649C-1E7F-45575251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9876-63D3-C29B-A307-36092009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922A-C455-77B5-EE15-CC09AD9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EA25-1016-36B8-6281-8173274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B8DC-D5E3-D859-897D-ED8B2694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41AA-1C51-DF62-D5FF-E7D61A49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D2B6-47F4-3A3C-1F42-7D7FB777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3AA9-098B-C43E-6138-2F9E223F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27FA-4485-C056-3E8E-00C42B7F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08EB-2D6E-DDE8-1727-3D90E4FC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BBFF-5E8F-5C29-8658-FBDCAF60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CF90-038F-A32A-15A4-1D1C23E7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49A9-E7BD-DDE9-8831-1079F1D7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59806-3BCC-2E88-3A92-7B1F9570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E4D33-0D57-DBED-58C7-E2046235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5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FD92-6F47-551C-02F5-252C2633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5A20-19E2-56E5-A76D-A6CF6D0B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7C77-6A8C-75EC-3F49-DB5E266B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3C98F-0857-B419-BF4C-76E0B0E9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0766-C652-6DA7-19E4-30A0DC601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0FF0F-E6C1-751A-09A9-3BB0CBF1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FCF8E-63E3-E0F3-788A-359C3153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D12D9-4CF9-9283-FF61-83FD6910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7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B26D-B072-1C35-BB27-67C0B660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3E43D-304F-80EB-A71B-FE388F98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E44E7-78E4-529D-9E2C-96F240F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D05FE-2F59-69FC-9F69-2C8DF99E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2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9603B-827F-E092-9463-5B07F188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8E1D-2825-D26B-C6FB-FE45D8CE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42B4E-A40B-EC6C-AA9F-31013083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8C6D-AD4F-F985-62D3-C4FBAE1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0FAF-25A4-53F2-E420-663A2A8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5F3F6-F74E-ACAD-E07B-4668860F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FEFA-FE9B-0983-7E9E-DDD0F5AF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8E79-9FB0-B8F0-619E-5FA909B9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52E4-6C15-BAE1-79E6-9A880B64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A249-0A63-AAF2-9395-DED65116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CDE05-E313-70A4-8358-F3B5E069D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A6674-528D-E2EC-B605-222CBBA5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E83B9-9335-57C1-C7E5-30F700C5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3B2E-9737-2E7E-D5FB-04BA7251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AD0D-418F-FD6F-BAEF-A0B10F0A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EA94A-F77B-E92F-5F9C-9D558ED2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62C9-3A98-701C-DB59-5A0246B4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891B-E2F1-B451-D4A8-15DD0D28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1E1E-6FFB-4A13-A6C5-3347274493C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B0B6-955C-1696-959C-A0603C51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A5D5-60A6-C6B3-23FC-3FA537EFF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4A96-F2F4-4E14-9610-75169A95A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5CDD-9C97-9407-28AE-E50C0D63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980"/>
            <a:ext cx="12275976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                                                           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COMPUTER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AIM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create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Analysis of TCP streaming with filtering in packet tracer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step1:-first take 1 server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step2:-link that server to 1 server , 4 pc and 1 switch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step3:-connect that server and switches with server and pc with connection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6103A-61DF-27F6-9E0D-17E728EB88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3730064"/>
            <a:ext cx="12030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step4:-after connection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Analysis of TCP streaming with filtering in packet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tracerr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packet tracer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step5:-if message send correctly you got successful other wise recheck the connections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Step6:- then the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Functionalities of TCP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Analysis of TCP streaming with filtering in packet tracer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packet tracer Packet Tracer Distance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successfully simulated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9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5)">
            <a:extLst>
              <a:ext uri="{FF2B5EF4-FFF2-40B4-BE49-F238E27FC236}">
                <a16:creationId xmlns:a16="http://schemas.microsoft.com/office/drawing/2014/main" id="{7F9BE905-6F05-28E4-0D4E-C510FBFA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7" t="11037" r="5209" b="6237"/>
          <a:stretch>
            <a:fillRect/>
          </a:stretch>
        </p:blipFill>
        <p:spPr>
          <a:xfrm>
            <a:off x="0" y="0"/>
            <a:ext cx="6475421" cy="3352800"/>
          </a:xfrm>
          <a:prstGeom prst="rect">
            <a:avLst/>
          </a:prstGeom>
        </p:spPr>
      </p:pic>
      <p:pic>
        <p:nvPicPr>
          <p:cNvPr id="3" name="Picture 2" descr="Screenshot (136)">
            <a:extLst>
              <a:ext uri="{FF2B5EF4-FFF2-40B4-BE49-F238E27FC236}">
                <a16:creationId xmlns:a16="http://schemas.microsoft.com/office/drawing/2014/main" id="{30FF0230-17B6-3146-5370-6AFE869B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07" t="9580" r="4847" b="6730"/>
          <a:stretch>
            <a:fillRect/>
          </a:stretch>
        </p:blipFill>
        <p:spPr>
          <a:xfrm>
            <a:off x="6112331" y="3667125"/>
            <a:ext cx="607967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2022-09-29T15:32:17Z</dcterms:created>
  <dcterms:modified xsi:type="dcterms:W3CDTF">2022-09-29T15:39:12Z</dcterms:modified>
</cp:coreProperties>
</file>