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B7D0-481D-748A-B4CA-0BF2B351D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D21C7-4150-47EF-5561-54EC806CB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64AB-309E-6D7D-FF45-2C0A88F4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FEBB-B48A-41B0-B9BB-EABE6CFE3EC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E7CBE-D456-788E-25F9-270F789A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A510-6252-1ACB-3D61-21F43463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7192-158E-44C3-A258-E5C92446D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CFD4-51CA-83FF-F621-4A5BE3CA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5F58C-897E-D15B-9F71-F23D9A3EC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C6443-7393-FAC4-580C-44EE730D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FEBB-B48A-41B0-B9BB-EABE6CFE3EC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0DD3B-16C7-0214-34CD-53EB52B2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AFE9D-CBF3-0B81-0FA7-D7C249FA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7192-158E-44C3-A258-E5C92446D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10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EA6385-1171-F44A-94A0-ABC177102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1F83A-4DF3-ADAF-E80A-91846163C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167DE-13E5-B423-0C4A-ACA48B6C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FEBB-B48A-41B0-B9BB-EABE6CFE3EC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5452D-C827-C8A3-B182-AE018A21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FE32C-D1CB-D1C9-30F0-9B4D366F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7192-158E-44C3-A258-E5C92446D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27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1C5B-9949-1E24-9DC6-A1FB01EC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D775-12BC-378F-A09B-EF9E165BD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4046-7097-C8AD-E613-80766DB7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FEBB-B48A-41B0-B9BB-EABE6CFE3EC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9A127-575C-7DC0-F48C-537649AF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2EA39-25DF-309D-EF64-AA89409A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7192-158E-44C3-A258-E5C92446D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07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035C-3BD8-0D32-4DEE-3F6D23B0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B2BB7-7A42-D2CF-34F6-5B73AA8AE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BAB78-3BA8-6A43-3B9B-1B740563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FEBB-B48A-41B0-B9BB-EABE6CFE3EC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28BD3-53BD-F0F8-6C62-A343BAAD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17A6-5136-D611-57B0-FE453798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7192-158E-44C3-A258-E5C92446D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7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5AD1-4E40-95AE-0BC4-B0972CB9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442A-A006-818A-BBF9-74470A3E5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30877-5517-5D80-09C0-FBAE9D6F7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E340B-5870-8CED-E0AF-07ECE2BF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FEBB-B48A-41B0-B9BB-EABE6CFE3EC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7C214-5DCA-BB4A-A28E-F8ACDCCA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BE07-34F3-B8A4-2D93-A4567E62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7192-158E-44C3-A258-E5C92446D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53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57FA-BD00-E838-C101-86F5820E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54695-A286-E8BC-1C97-8578091FE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B6609-B612-A13E-F668-A1C6BA6F8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91FFB-BD6F-0CB2-A021-6133D21BA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8E82C-9DD8-545E-1948-3406A5A18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7483D-3CD5-5E1C-71BC-AB979272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FEBB-B48A-41B0-B9BB-EABE6CFE3EC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02A83-A961-A094-7214-10F7E2DA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812AD-2147-96AA-3278-492BBE11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7192-158E-44C3-A258-E5C92446D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22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E8BD-48B3-F338-16E2-170A0E30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1E13B-E34B-B1C1-C0DC-0FC437DB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FEBB-B48A-41B0-B9BB-EABE6CFE3EC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FCDDF-C65D-295B-F2CA-B316805A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AC708-6EB8-02D8-87A0-402C779D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7192-158E-44C3-A258-E5C92446D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51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4C09E-DE3F-136E-CB26-7028A3AA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FEBB-B48A-41B0-B9BB-EABE6CFE3EC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777B6-99F3-ECB3-35FF-9CE55E55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FC802-D512-7F93-91F5-BA5848C1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7192-158E-44C3-A258-E5C92446D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10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D0A8-C4BB-2612-FA85-D1F1D351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C2FC-ABE3-1CCD-D937-69C659C7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BABCC-6792-694A-A955-9A322A397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0B230-01C6-BD72-5477-9EDEC01B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FEBB-B48A-41B0-B9BB-EABE6CFE3EC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34317-DA22-2FD7-0B24-3E2ECFD4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DF333-8BC1-13A4-2C37-99E9315D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7192-158E-44C3-A258-E5C92446D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10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C8A7-C064-05BD-A6CD-2D559C80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C608F-7819-D612-3F06-B6CFCD56F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C20CE-B3C9-1FB1-015D-3BCD0529F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9F9BD-3D5E-B069-62D0-07DB545F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FEBB-B48A-41B0-B9BB-EABE6CFE3EC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A7B4A-61F6-D2BB-188F-81008953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1E764-BC7C-3B9C-0E86-DA9D4616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7192-158E-44C3-A258-E5C92446D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78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3F867-ECF8-929B-C368-313FD25C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2D89A-26A5-BDF8-676F-AFF126DFA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DA17F-7A1C-65E1-F664-6ADB812C6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FEBB-B48A-41B0-B9BB-EABE6CFE3EC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2BF20-3CBB-40AE-9A44-555FA50DD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019B-932E-8B0B-890F-82A431415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47192-158E-44C3-A258-E5C92446D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11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1824C3-0BBF-3CD9-39EF-E4899C87D078}"/>
              </a:ext>
            </a:extLst>
          </p:cNvPr>
          <p:cNvSpPr txBox="1"/>
          <p:nvPr/>
        </p:nvSpPr>
        <p:spPr>
          <a:xfrm>
            <a:off x="0" y="405836"/>
            <a:ext cx="121920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                                       COMPUTER NETWORKS</a:t>
            </a:r>
          </a:p>
          <a:p>
            <a:pPr algn="l"/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AIM :</a:t>
            </a:r>
          </a:p>
          <a:p>
            <a:pPr algn="l"/>
            <a:endParaRPr lang="en-US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create Network layer protocol analysis with IPV4 and IPV6 statistics using packet tracer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ALGORITHM:</a:t>
            </a:r>
          </a:p>
          <a:p>
            <a:pPr algn="l"/>
            <a:endParaRPr lang="en-US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step1:-first take router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step2:-link that server 2 pc , 3 router and 1 switch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step3:-connect that router and switches with server and pc with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connectio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step4:-after connection Network layer protocol analysis with IPV4 and IPV6 statistics packet tracer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step5:-if message send correctly you got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successfull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other wise recheck the connections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Step6:- then the Network layer protocol analysis with IPV4 and IPV6 statistics Packet Tracer Distance is successfully simulated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4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CAFDA4-B58F-886F-D178-BB8CA9DD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866" r="326" b="11402"/>
          <a:stretch>
            <a:fillRect/>
          </a:stretch>
        </p:blipFill>
        <p:spPr>
          <a:xfrm>
            <a:off x="0" y="214604"/>
            <a:ext cx="6460675" cy="2834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Screenshot (137)">
            <a:extLst>
              <a:ext uri="{FF2B5EF4-FFF2-40B4-BE49-F238E27FC236}">
                <a16:creationId xmlns:a16="http://schemas.microsoft.com/office/drawing/2014/main" id="{E98192BD-E1B9-B954-1473-1ADB0902DF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501" r="506" b="10266"/>
          <a:stretch>
            <a:fillRect/>
          </a:stretch>
        </p:blipFill>
        <p:spPr>
          <a:xfrm>
            <a:off x="6096000" y="3808889"/>
            <a:ext cx="6096000" cy="283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2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1</cp:revision>
  <dcterms:created xsi:type="dcterms:W3CDTF">2022-09-29T15:56:44Z</dcterms:created>
  <dcterms:modified xsi:type="dcterms:W3CDTF">2022-09-29T16:01:50Z</dcterms:modified>
</cp:coreProperties>
</file>