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1"/>
  </p:notesMasterIdLst>
  <p:sldIdLst>
    <p:sldId id="256" r:id="rId2"/>
    <p:sldId id="264" r:id="rId3"/>
    <p:sldId id="259" r:id="rId4"/>
    <p:sldId id="263" r:id="rId5"/>
    <p:sldId id="265" r:id="rId6"/>
    <p:sldId id="258"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CF78F-A958-472F-AA6E-7B615629D671}"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678316D5-5C16-42C0-B684-7865D87E89AC}">
      <dgm:prSet phldrT="[Text]" custT="1"/>
      <dgm:spPr/>
      <dgm:t>
        <a:bodyPr/>
        <a:lstStyle/>
        <a:p>
          <a:r>
            <a:rPr lang="en-US" sz="2000" dirty="0" smtClean="0"/>
            <a:t>months</a:t>
          </a:r>
          <a:endParaRPr lang="en-US" sz="2000" dirty="0"/>
        </a:p>
      </dgm:t>
    </dgm:pt>
    <dgm:pt modelId="{6D070F19-1EE2-4E85-9565-42C6A639453E}" type="parTrans" cxnId="{BA1870F0-7446-4107-AACD-F5175B00C069}">
      <dgm:prSet/>
      <dgm:spPr/>
      <dgm:t>
        <a:bodyPr/>
        <a:lstStyle/>
        <a:p>
          <a:endParaRPr lang="en-US"/>
        </a:p>
      </dgm:t>
    </dgm:pt>
    <dgm:pt modelId="{5F5C20A6-BB70-439B-BB51-EFF42815A9A1}" type="sibTrans" cxnId="{BA1870F0-7446-4107-AACD-F5175B00C069}">
      <dgm:prSet/>
      <dgm:spPr/>
      <dgm:t>
        <a:bodyPr/>
        <a:lstStyle/>
        <a:p>
          <a:endParaRPr lang="en-US"/>
        </a:p>
      </dgm:t>
    </dgm:pt>
    <dgm:pt modelId="{6D8E4F57-42EE-41D6-82C2-684819360091}">
      <dgm:prSet phldrT="[Text]" custT="1"/>
      <dgm:spPr/>
      <dgm:t>
        <a:bodyPr/>
        <a:lstStyle/>
        <a:p>
          <a:r>
            <a:rPr lang="en-US" sz="1600" dirty="0" smtClean="0"/>
            <a:t>Collect data</a:t>
          </a:r>
          <a:endParaRPr lang="en-US" sz="1600" dirty="0"/>
        </a:p>
      </dgm:t>
    </dgm:pt>
    <dgm:pt modelId="{60CD82EF-08EC-4828-890B-C980DFA09030}" type="parTrans" cxnId="{A4EB634A-BAD7-4BC9-ADA3-AC3051E5BF67}">
      <dgm:prSet/>
      <dgm:spPr/>
      <dgm:t>
        <a:bodyPr/>
        <a:lstStyle/>
        <a:p>
          <a:endParaRPr lang="en-US"/>
        </a:p>
      </dgm:t>
    </dgm:pt>
    <dgm:pt modelId="{C7FDFD8C-5B23-4904-93C8-30F22472B030}" type="sibTrans" cxnId="{A4EB634A-BAD7-4BC9-ADA3-AC3051E5BF67}">
      <dgm:prSet/>
      <dgm:spPr/>
      <dgm:t>
        <a:bodyPr/>
        <a:lstStyle/>
        <a:p>
          <a:endParaRPr lang="en-US"/>
        </a:p>
      </dgm:t>
    </dgm:pt>
    <dgm:pt modelId="{D15438E2-1F92-4CE7-9F47-7BCA83D1D488}">
      <dgm:prSet phldrT="[Text]" custT="1"/>
      <dgm:spPr/>
      <dgm:t>
        <a:bodyPr/>
        <a:lstStyle/>
        <a:p>
          <a:r>
            <a:rPr lang="en-US" sz="1600" dirty="0" smtClean="0"/>
            <a:t>Build insights</a:t>
          </a:r>
          <a:endParaRPr lang="en-US" sz="1600" dirty="0"/>
        </a:p>
      </dgm:t>
    </dgm:pt>
    <dgm:pt modelId="{D74F9CFB-ACD8-4B4C-A079-8FCBB593EB93}" type="parTrans" cxnId="{3E73FF1B-AA33-4A9D-A03A-44070BDF1B0D}">
      <dgm:prSet/>
      <dgm:spPr/>
      <dgm:t>
        <a:bodyPr/>
        <a:lstStyle/>
        <a:p>
          <a:endParaRPr lang="en-US"/>
        </a:p>
      </dgm:t>
    </dgm:pt>
    <dgm:pt modelId="{38DE3F55-993F-4E19-A666-49BF9E300D2F}" type="sibTrans" cxnId="{3E73FF1B-AA33-4A9D-A03A-44070BDF1B0D}">
      <dgm:prSet/>
      <dgm:spPr/>
      <dgm:t>
        <a:bodyPr/>
        <a:lstStyle/>
        <a:p>
          <a:endParaRPr lang="en-US"/>
        </a:p>
      </dgm:t>
    </dgm:pt>
    <dgm:pt modelId="{251311D7-A28D-48C4-AA20-1D3B2B5CCDAC}">
      <dgm:prSet phldrT="[Text]" custT="1"/>
      <dgm:spPr/>
      <dgm:t>
        <a:bodyPr/>
        <a:lstStyle/>
        <a:p>
          <a:r>
            <a:rPr lang="en-US" sz="2000" dirty="0" smtClean="0"/>
            <a:t>months</a:t>
          </a:r>
          <a:endParaRPr lang="en-US" sz="2000" dirty="0"/>
        </a:p>
      </dgm:t>
    </dgm:pt>
    <dgm:pt modelId="{F731B3D4-F4C5-4FC0-95B2-2F6CC8A41178}" type="parTrans" cxnId="{52874183-A240-4314-91F4-66E640E7021A}">
      <dgm:prSet/>
      <dgm:spPr/>
      <dgm:t>
        <a:bodyPr/>
        <a:lstStyle/>
        <a:p>
          <a:endParaRPr lang="en-US"/>
        </a:p>
      </dgm:t>
    </dgm:pt>
    <dgm:pt modelId="{77CA48EB-1CBC-4A81-887F-DED348BCA37D}" type="sibTrans" cxnId="{52874183-A240-4314-91F4-66E640E7021A}">
      <dgm:prSet/>
      <dgm:spPr/>
      <dgm:t>
        <a:bodyPr/>
        <a:lstStyle/>
        <a:p>
          <a:endParaRPr lang="en-US"/>
        </a:p>
      </dgm:t>
    </dgm:pt>
    <dgm:pt modelId="{BF64C7AB-6268-4732-9EC1-0A604AF560FC}">
      <dgm:prSet phldrT="[Text]" custT="1"/>
      <dgm:spPr/>
      <dgm:t>
        <a:bodyPr/>
        <a:lstStyle/>
        <a:p>
          <a:r>
            <a:rPr lang="en-US" sz="1600" dirty="0" smtClean="0"/>
            <a:t>Transport authorities</a:t>
          </a:r>
          <a:endParaRPr lang="en-US" sz="1600" dirty="0"/>
        </a:p>
      </dgm:t>
    </dgm:pt>
    <dgm:pt modelId="{DAF323D2-62C1-42BB-B952-CF3348D97AFA}" type="parTrans" cxnId="{5C6EEA68-5E0C-4DC8-9265-F001278D745A}">
      <dgm:prSet/>
      <dgm:spPr/>
      <dgm:t>
        <a:bodyPr/>
        <a:lstStyle/>
        <a:p>
          <a:endParaRPr lang="en-US"/>
        </a:p>
      </dgm:t>
    </dgm:pt>
    <dgm:pt modelId="{29CC4A9B-5539-4D21-8B96-E5B369D30A65}" type="sibTrans" cxnId="{5C6EEA68-5E0C-4DC8-9265-F001278D745A}">
      <dgm:prSet/>
      <dgm:spPr/>
      <dgm:t>
        <a:bodyPr/>
        <a:lstStyle/>
        <a:p>
          <a:endParaRPr lang="en-US"/>
        </a:p>
      </dgm:t>
    </dgm:pt>
    <dgm:pt modelId="{526FE3CA-626E-4B35-9A19-30E23C40AA12}">
      <dgm:prSet phldrT="[Text]" custT="1"/>
      <dgm:spPr/>
      <dgm:t>
        <a:bodyPr/>
        <a:lstStyle/>
        <a:p>
          <a:r>
            <a:rPr lang="en-US" sz="1600" dirty="0" err="1" smtClean="0"/>
            <a:t>Rapido</a:t>
          </a:r>
          <a:endParaRPr lang="en-US" sz="1600" dirty="0"/>
        </a:p>
      </dgm:t>
    </dgm:pt>
    <dgm:pt modelId="{B7E878A5-5AA2-4577-A0D3-5922AEC90917}" type="parTrans" cxnId="{C1D3C1B7-2BA5-4EB7-8B31-F12F556E26EC}">
      <dgm:prSet/>
      <dgm:spPr/>
      <dgm:t>
        <a:bodyPr/>
        <a:lstStyle/>
        <a:p>
          <a:endParaRPr lang="en-US"/>
        </a:p>
      </dgm:t>
    </dgm:pt>
    <dgm:pt modelId="{D2E75935-81ED-4890-83C4-18FD04D26405}" type="sibTrans" cxnId="{C1D3C1B7-2BA5-4EB7-8B31-F12F556E26EC}">
      <dgm:prSet/>
      <dgm:spPr/>
      <dgm:t>
        <a:bodyPr/>
        <a:lstStyle/>
        <a:p>
          <a:endParaRPr lang="en-US"/>
        </a:p>
      </dgm:t>
    </dgm:pt>
    <dgm:pt modelId="{A7769C79-564F-45B5-9937-C5DC3140CA98}">
      <dgm:prSet phldrT="[Text]" custT="1"/>
      <dgm:spPr/>
      <dgm:t>
        <a:bodyPr/>
        <a:lstStyle/>
        <a:p>
          <a:r>
            <a:rPr lang="en-US" sz="2000" dirty="0" smtClean="0"/>
            <a:t>year</a:t>
          </a:r>
          <a:endParaRPr lang="en-US" sz="2000" dirty="0"/>
        </a:p>
      </dgm:t>
    </dgm:pt>
    <dgm:pt modelId="{4A4989E7-71FE-461C-B574-F3C87293EB98}" type="parTrans" cxnId="{D3D6787D-1776-4333-BCC7-9FC2A4BB61E8}">
      <dgm:prSet/>
      <dgm:spPr/>
      <dgm:t>
        <a:bodyPr/>
        <a:lstStyle/>
        <a:p>
          <a:endParaRPr lang="en-US"/>
        </a:p>
      </dgm:t>
    </dgm:pt>
    <dgm:pt modelId="{8DF00257-06DC-44EA-BEEB-8DCEE2726896}" type="sibTrans" cxnId="{D3D6787D-1776-4333-BCC7-9FC2A4BB61E8}">
      <dgm:prSet/>
      <dgm:spPr/>
      <dgm:t>
        <a:bodyPr/>
        <a:lstStyle/>
        <a:p>
          <a:endParaRPr lang="en-US"/>
        </a:p>
      </dgm:t>
    </dgm:pt>
    <dgm:pt modelId="{83FFCE18-639A-4A9B-B649-E559098F5F2F}">
      <dgm:prSet phldrT="[Text]" custT="1"/>
      <dgm:spPr/>
      <dgm:t>
        <a:bodyPr/>
        <a:lstStyle/>
        <a:p>
          <a:r>
            <a:rPr lang="en-US" sz="1600" dirty="0" smtClean="0"/>
            <a:t>Big firms</a:t>
          </a:r>
          <a:endParaRPr lang="en-US" sz="1600" dirty="0"/>
        </a:p>
      </dgm:t>
    </dgm:pt>
    <dgm:pt modelId="{E2BAB381-B469-4205-9B81-A4672E12A6FC}" type="parTrans" cxnId="{460F9979-29D9-4F5A-9D9A-401BEBBE18C2}">
      <dgm:prSet/>
      <dgm:spPr/>
      <dgm:t>
        <a:bodyPr/>
        <a:lstStyle/>
        <a:p>
          <a:endParaRPr lang="en-US"/>
        </a:p>
      </dgm:t>
    </dgm:pt>
    <dgm:pt modelId="{A254E46C-0BC7-4745-A5B8-E0C595984EEB}" type="sibTrans" cxnId="{460F9979-29D9-4F5A-9D9A-401BEBBE18C2}">
      <dgm:prSet/>
      <dgm:spPr/>
      <dgm:t>
        <a:bodyPr/>
        <a:lstStyle/>
        <a:p>
          <a:endParaRPr lang="en-US"/>
        </a:p>
      </dgm:t>
    </dgm:pt>
    <dgm:pt modelId="{3751B535-EE89-4F29-A363-1A7E45CA19BA}">
      <dgm:prSet phldrT="[Text]" custT="1"/>
      <dgm:spPr/>
      <dgm:t>
        <a:bodyPr/>
        <a:lstStyle/>
        <a:p>
          <a:r>
            <a:rPr lang="en-US" sz="1600" dirty="0" err="1" smtClean="0"/>
            <a:t>uber</a:t>
          </a:r>
          <a:endParaRPr lang="en-US" sz="1600" dirty="0"/>
        </a:p>
      </dgm:t>
    </dgm:pt>
    <dgm:pt modelId="{F5D96471-2904-4083-97D0-DC64FBFC0829}" type="parTrans" cxnId="{5ED151F6-9D92-44E6-B261-D0DCBF36B7C4}">
      <dgm:prSet/>
      <dgm:spPr/>
      <dgm:t>
        <a:bodyPr/>
        <a:lstStyle/>
        <a:p>
          <a:endParaRPr lang="en-US"/>
        </a:p>
      </dgm:t>
    </dgm:pt>
    <dgm:pt modelId="{FFE9A4FA-77A4-4650-88EE-124BB0E83447}" type="sibTrans" cxnId="{5ED151F6-9D92-44E6-B261-D0DCBF36B7C4}">
      <dgm:prSet/>
      <dgm:spPr/>
      <dgm:t>
        <a:bodyPr/>
        <a:lstStyle/>
        <a:p>
          <a:endParaRPr lang="en-US"/>
        </a:p>
      </dgm:t>
    </dgm:pt>
    <dgm:pt modelId="{D6A3986D-5E56-4F71-9DE7-373A0B02AD23}">
      <dgm:prSet phldrT="[Text]" custT="1"/>
      <dgm:spPr/>
      <dgm:t>
        <a:bodyPr/>
        <a:lstStyle/>
        <a:p>
          <a:r>
            <a:rPr lang="en-US" sz="1600" dirty="0" smtClean="0"/>
            <a:t>Test the mode</a:t>
          </a:r>
          <a:endParaRPr lang="en-US" sz="1600" dirty="0"/>
        </a:p>
      </dgm:t>
    </dgm:pt>
    <dgm:pt modelId="{DE0417FE-5411-4D1D-90D3-20C9696CCE5B}" type="parTrans" cxnId="{557CEF54-5F64-4D7F-BD4A-880B2AAD4A8C}">
      <dgm:prSet/>
      <dgm:spPr/>
      <dgm:t>
        <a:bodyPr/>
        <a:lstStyle/>
        <a:p>
          <a:endParaRPr lang="en-US"/>
        </a:p>
      </dgm:t>
    </dgm:pt>
    <dgm:pt modelId="{198228AB-73A9-4B5A-9491-D2D253EB1FAF}" type="sibTrans" cxnId="{557CEF54-5F64-4D7F-BD4A-880B2AAD4A8C}">
      <dgm:prSet/>
      <dgm:spPr/>
      <dgm:t>
        <a:bodyPr/>
        <a:lstStyle/>
        <a:p>
          <a:endParaRPr lang="en-US"/>
        </a:p>
      </dgm:t>
    </dgm:pt>
    <dgm:pt modelId="{A02F8397-7F75-4E25-8B00-B38EB8BD1A2D}" type="pres">
      <dgm:prSet presAssocID="{AD8CF78F-A958-472F-AA6E-7B615629D671}" presName="linearFlow" presStyleCnt="0">
        <dgm:presLayoutVars>
          <dgm:dir/>
          <dgm:animLvl val="lvl"/>
          <dgm:resizeHandles/>
        </dgm:presLayoutVars>
      </dgm:prSet>
      <dgm:spPr/>
      <dgm:t>
        <a:bodyPr/>
        <a:lstStyle/>
        <a:p>
          <a:endParaRPr lang="en-US"/>
        </a:p>
      </dgm:t>
    </dgm:pt>
    <dgm:pt modelId="{DA7C97CD-4332-4155-86A6-67670559C613}" type="pres">
      <dgm:prSet presAssocID="{678316D5-5C16-42C0-B684-7865D87E89AC}" presName="compositeNode" presStyleCnt="0">
        <dgm:presLayoutVars>
          <dgm:bulletEnabled val="1"/>
        </dgm:presLayoutVars>
      </dgm:prSet>
      <dgm:spPr/>
    </dgm:pt>
    <dgm:pt modelId="{0E044DF4-4391-40FE-8DA8-F913381A48E3}" type="pres">
      <dgm:prSet presAssocID="{678316D5-5C16-42C0-B684-7865D87E89AC}" presName="image" presStyleLbl="fgImgPlace1" presStyleIdx="0" presStyleCnt="3" custScaleY="101077" custLinFactX="16498" custLinFactNeighborX="100000" custLinFactNeighborY="-4869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dgm:spPr>
      <dgm:t>
        <a:bodyPr/>
        <a:lstStyle/>
        <a:p>
          <a:endParaRPr lang="en-US"/>
        </a:p>
      </dgm:t>
    </dgm:pt>
    <dgm:pt modelId="{B06A539E-2D2E-4D0C-BDCA-DBC32C7358B7}" type="pres">
      <dgm:prSet presAssocID="{678316D5-5C16-42C0-B684-7865D87E89AC}" presName="childNode" presStyleLbl="node1" presStyleIdx="0" presStyleCnt="3" custScaleY="39002" custLinFactNeighborX="-1567" custLinFactNeighborY="-22507">
        <dgm:presLayoutVars>
          <dgm:bulletEnabled val="1"/>
        </dgm:presLayoutVars>
      </dgm:prSet>
      <dgm:spPr/>
      <dgm:t>
        <a:bodyPr/>
        <a:lstStyle/>
        <a:p>
          <a:endParaRPr lang="en-US"/>
        </a:p>
      </dgm:t>
    </dgm:pt>
    <dgm:pt modelId="{D64E94F8-9F10-4BEA-BE56-97297A5ADA5E}" type="pres">
      <dgm:prSet presAssocID="{678316D5-5C16-42C0-B684-7865D87E89AC}" presName="parentNode" presStyleLbl="revTx" presStyleIdx="0" presStyleCnt="3">
        <dgm:presLayoutVars>
          <dgm:chMax val="0"/>
          <dgm:bulletEnabled val="1"/>
        </dgm:presLayoutVars>
      </dgm:prSet>
      <dgm:spPr/>
      <dgm:t>
        <a:bodyPr/>
        <a:lstStyle/>
        <a:p>
          <a:endParaRPr lang="en-US"/>
        </a:p>
      </dgm:t>
    </dgm:pt>
    <dgm:pt modelId="{48FCB92C-75FA-466A-8D94-A0966F343337}" type="pres">
      <dgm:prSet presAssocID="{5F5C20A6-BB70-439B-BB51-EFF42815A9A1}" presName="sibTrans" presStyleCnt="0"/>
      <dgm:spPr/>
    </dgm:pt>
    <dgm:pt modelId="{7DE7A767-7250-4D91-BF07-0332330ECBD2}" type="pres">
      <dgm:prSet presAssocID="{251311D7-A28D-48C4-AA20-1D3B2B5CCDAC}" presName="compositeNode" presStyleCnt="0">
        <dgm:presLayoutVars>
          <dgm:bulletEnabled val="1"/>
        </dgm:presLayoutVars>
      </dgm:prSet>
      <dgm:spPr/>
    </dgm:pt>
    <dgm:pt modelId="{F2D25EFF-3F7E-4BD8-B4CC-190D6D9D77E6}" type="pres">
      <dgm:prSet presAssocID="{251311D7-A28D-48C4-AA20-1D3B2B5CCDAC}" presName="image" presStyleLbl="fgImgPlace1" presStyleIdx="1" presStyleCnt="3" custScaleY="100000" custLinFactX="30728" custLinFactNeighborX="100000" custLinFactNeighborY="-3999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3000" b="-13000"/>
          </a:stretch>
        </a:blipFill>
      </dgm:spPr>
    </dgm:pt>
    <dgm:pt modelId="{921E9190-F718-42A8-A2DC-AE2598E4C280}" type="pres">
      <dgm:prSet presAssocID="{251311D7-A28D-48C4-AA20-1D3B2B5CCDAC}" presName="childNode" presStyleLbl="node1" presStyleIdx="1" presStyleCnt="3" custScaleY="50255" custLinFactNeighborX="3134" custLinFactNeighborY="-15973">
        <dgm:presLayoutVars>
          <dgm:bulletEnabled val="1"/>
        </dgm:presLayoutVars>
      </dgm:prSet>
      <dgm:spPr/>
      <dgm:t>
        <a:bodyPr/>
        <a:lstStyle/>
        <a:p>
          <a:endParaRPr lang="en-US"/>
        </a:p>
      </dgm:t>
    </dgm:pt>
    <dgm:pt modelId="{D8FAEA20-2E02-48EF-8B17-A124479F06C7}" type="pres">
      <dgm:prSet presAssocID="{251311D7-A28D-48C4-AA20-1D3B2B5CCDAC}" presName="parentNode" presStyleLbl="revTx" presStyleIdx="1" presStyleCnt="3">
        <dgm:presLayoutVars>
          <dgm:chMax val="0"/>
          <dgm:bulletEnabled val="1"/>
        </dgm:presLayoutVars>
      </dgm:prSet>
      <dgm:spPr/>
      <dgm:t>
        <a:bodyPr/>
        <a:lstStyle/>
        <a:p>
          <a:endParaRPr lang="en-US"/>
        </a:p>
      </dgm:t>
    </dgm:pt>
    <dgm:pt modelId="{45DE59CF-613E-44AC-8942-51B8297A2FD1}" type="pres">
      <dgm:prSet presAssocID="{77CA48EB-1CBC-4A81-887F-DED348BCA37D}" presName="sibTrans" presStyleCnt="0"/>
      <dgm:spPr/>
    </dgm:pt>
    <dgm:pt modelId="{1581400B-45B5-4B80-8E19-284029B9E4AD}" type="pres">
      <dgm:prSet presAssocID="{A7769C79-564F-45B5-9937-C5DC3140CA98}" presName="compositeNode" presStyleCnt="0">
        <dgm:presLayoutVars>
          <dgm:bulletEnabled val="1"/>
        </dgm:presLayoutVars>
      </dgm:prSet>
      <dgm:spPr/>
    </dgm:pt>
    <dgm:pt modelId="{6FA6153A-34F6-47D7-B680-EB3BE473DE18}" type="pres">
      <dgm:prSet presAssocID="{A7769C79-564F-45B5-9937-C5DC3140CA98}" presName="image" presStyleLbl="fgImgPlace1" presStyleIdx="2" presStyleCnt="3" custLinFactX="19997" custLinFactNeighborX="100000" custLinFactNeighborY="-2065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8D7A8A8-7F1F-44A5-9A01-8F97645DC553}" type="pres">
      <dgm:prSet presAssocID="{A7769C79-564F-45B5-9937-C5DC3140CA98}" presName="childNode" presStyleLbl="node1" presStyleIdx="2" presStyleCnt="3" custScaleY="71550" custLinFactNeighborX="392" custLinFactNeighborY="-4355">
        <dgm:presLayoutVars>
          <dgm:bulletEnabled val="1"/>
        </dgm:presLayoutVars>
      </dgm:prSet>
      <dgm:spPr/>
      <dgm:t>
        <a:bodyPr/>
        <a:lstStyle/>
        <a:p>
          <a:endParaRPr lang="en-US"/>
        </a:p>
      </dgm:t>
    </dgm:pt>
    <dgm:pt modelId="{819C2042-BF3F-41AB-988E-8736DA7377F4}" type="pres">
      <dgm:prSet presAssocID="{A7769C79-564F-45B5-9937-C5DC3140CA98}" presName="parentNode" presStyleLbl="revTx" presStyleIdx="2" presStyleCnt="3">
        <dgm:presLayoutVars>
          <dgm:chMax val="0"/>
          <dgm:bulletEnabled val="1"/>
        </dgm:presLayoutVars>
      </dgm:prSet>
      <dgm:spPr/>
      <dgm:t>
        <a:bodyPr/>
        <a:lstStyle/>
        <a:p>
          <a:endParaRPr lang="en-US"/>
        </a:p>
      </dgm:t>
    </dgm:pt>
  </dgm:ptLst>
  <dgm:cxnLst>
    <dgm:cxn modelId="{C1D3C1B7-2BA5-4EB7-8B31-F12F556E26EC}" srcId="{251311D7-A28D-48C4-AA20-1D3B2B5CCDAC}" destId="{526FE3CA-626E-4B35-9A19-30E23C40AA12}" srcOrd="1" destOrd="0" parTransId="{B7E878A5-5AA2-4577-A0D3-5922AEC90917}" sibTransId="{D2E75935-81ED-4890-83C4-18FD04D26405}"/>
    <dgm:cxn modelId="{BA1870F0-7446-4107-AACD-F5175B00C069}" srcId="{AD8CF78F-A958-472F-AA6E-7B615629D671}" destId="{678316D5-5C16-42C0-B684-7865D87E89AC}" srcOrd="0" destOrd="0" parTransId="{6D070F19-1EE2-4E85-9565-42C6A639453E}" sibTransId="{5F5C20A6-BB70-439B-BB51-EFF42815A9A1}"/>
    <dgm:cxn modelId="{68442BD9-F34F-4E45-A4AA-40CF0A3E5BB5}" type="presOf" srcId="{AD8CF78F-A958-472F-AA6E-7B615629D671}" destId="{A02F8397-7F75-4E25-8B00-B38EB8BD1A2D}" srcOrd="0" destOrd="0" presId="urn:microsoft.com/office/officeart/2005/8/layout/hList2"/>
    <dgm:cxn modelId="{460F9979-29D9-4F5A-9D9A-401BEBBE18C2}" srcId="{A7769C79-564F-45B5-9937-C5DC3140CA98}" destId="{83FFCE18-639A-4A9B-B649-E559098F5F2F}" srcOrd="0" destOrd="0" parTransId="{E2BAB381-B469-4205-9B81-A4672E12A6FC}" sibTransId="{A254E46C-0BC7-4745-A5B8-E0C595984EEB}"/>
    <dgm:cxn modelId="{7CB33F43-4807-4E3D-BCBB-BE5BE3BF093C}" type="presOf" srcId="{D6A3986D-5E56-4F71-9DE7-373A0B02AD23}" destId="{B06A539E-2D2E-4D0C-BDCA-DBC32C7358B7}" srcOrd="0" destOrd="2" presId="urn:microsoft.com/office/officeart/2005/8/layout/hList2"/>
    <dgm:cxn modelId="{52874183-A240-4314-91F4-66E640E7021A}" srcId="{AD8CF78F-A958-472F-AA6E-7B615629D671}" destId="{251311D7-A28D-48C4-AA20-1D3B2B5CCDAC}" srcOrd="1" destOrd="0" parTransId="{F731B3D4-F4C5-4FC0-95B2-2F6CC8A41178}" sibTransId="{77CA48EB-1CBC-4A81-887F-DED348BCA37D}"/>
    <dgm:cxn modelId="{C1D14251-7B00-4BB2-A448-4C048A631533}" type="presOf" srcId="{D15438E2-1F92-4CE7-9F47-7BCA83D1D488}" destId="{B06A539E-2D2E-4D0C-BDCA-DBC32C7358B7}" srcOrd="0" destOrd="1" presId="urn:microsoft.com/office/officeart/2005/8/layout/hList2"/>
    <dgm:cxn modelId="{A4EB634A-BAD7-4BC9-ADA3-AC3051E5BF67}" srcId="{678316D5-5C16-42C0-B684-7865D87E89AC}" destId="{6D8E4F57-42EE-41D6-82C2-684819360091}" srcOrd="0" destOrd="0" parTransId="{60CD82EF-08EC-4828-890B-C980DFA09030}" sibTransId="{C7FDFD8C-5B23-4904-93C8-30F22472B030}"/>
    <dgm:cxn modelId="{790CAC50-A6E0-4935-BD41-372DD7B24801}" type="presOf" srcId="{6D8E4F57-42EE-41D6-82C2-684819360091}" destId="{B06A539E-2D2E-4D0C-BDCA-DBC32C7358B7}" srcOrd="0" destOrd="0" presId="urn:microsoft.com/office/officeart/2005/8/layout/hList2"/>
    <dgm:cxn modelId="{477DF844-3DE2-4BC6-A656-CE991AC365EF}" type="presOf" srcId="{A7769C79-564F-45B5-9937-C5DC3140CA98}" destId="{819C2042-BF3F-41AB-988E-8736DA7377F4}" srcOrd="0" destOrd="0" presId="urn:microsoft.com/office/officeart/2005/8/layout/hList2"/>
    <dgm:cxn modelId="{557CEF54-5F64-4D7F-BD4A-880B2AAD4A8C}" srcId="{678316D5-5C16-42C0-B684-7865D87E89AC}" destId="{D6A3986D-5E56-4F71-9DE7-373A0B02AD23}" srcOrd="2" destOrd="0" parTransId="{DE0417FE-5411-4D1D-90D3-20C9696CCE5B}" sibTransId="{198228AB-73A9-4B5A-9491-D2D253EB1FAF}"/>
    <dgm:cxn modelId="{16F58C12-613A-478D-BECA-F79C81A63EBB}" type="presOf" srcId="{BF64C7AB-6268-4732-9EC1-0A604AF560FC}" destId="{921E9190-F718-42A8-A2DC-AE2598E4C280}" srcOrd="0" destOrd="0" presId="urn:microsoft.com/office/officeart/2005/8/layout/hList2"/>
    <dgm:cxn modelId="{5C6EEA68-5E0C-4DC8-9265-F001278D745A}" srcId="{251311D7-A28D-48C4-AA20-1D3B2B5CCDAC}" destId="{BF64C7AB-6268-4732-9EC1-0A604AF560FC}" srcOrd="0" destOrd="0" parTransId="{DAF323D2-62C1-42BB-B952-CF3348D97AFA}" sibTransId="{29CC4A9B-5539-4D21-8B96-E5B369D30A65}"/>
    <dgm:cxn modelId="{E8FA6613-CF2B-4877-9879-76061C49E7D7}" type="presOf" srcId="{678316D5-5C16-42C0-B684-7865D87E89AC}" destId="{D64E94F8-9F10-4BEA-BE56-97297A5ADA5E}" srcOrd="0" destOrd="0" presId="urn:microsoft.com/office/officeart/2005/8/layout/hList2"/>
    <dgm:cxn modelId="{BFC01DA4-9001-458C-9D6E-91DE3B04271A}" type="presOf" srcId="{83FFCE18-639A-4A9B-B649-E559098F5F2F}" destId="{38D7A8A8-7F1F-44A5-9A01-8F97645DC553}" srcOrd="0" destOrd="0" presId="urn:microsoft.com/office/officeart/2005/8/layout/hList2"/>
    <dgm:cxn modelId="{034DDCC2-BE86-45EF-8BF5-2559F3F0C3C3}" type="presOf" srcId="{3751B535-EE89-4F29-A363-1A7E45CA19BA}" destId="{921E9190-F718-42A8-A2DC-AE2598E4C280}" srcOrd="0" destOrd="2" presId="urn:microsoft.com/office/officeart/2005/8/layout/hList2"/>
    <dgm:cxn modelId="{A2C47637-9633-4A1D-A951-89E575F95169}" type="presOf" srcId="{251311D7-A28D-48C4-AA20-1D3B2B5CCDAC}" destId="{D8FAEA20-2E02-48EF-8B17-A124479F06C7}" srcOrd="0" destOrd="0" presId="urn:microsoft.com/office/officeart/2005/8/layout/hList2"/>
    <dgm:cxn modelId="{5ED151F6-9D92-44E6-B261-D0DCBF36B7C4}" srcId="{251311D7-A28D-48C4-AA20-1D3B2B5CCDAC}" destId="{3751B535-EE89-4F29-A363-1A7E45CA19BA}" srcOrd="2" destOrd="0" parTransId="{F5D96471-2904-4083-97D0-DC64FBFC0829}" sibTransId="{FFE9A4FA-77A4-4650-88EE-124BB0E83447}"/>
    <dgm:cxn modelId="{3E73FF1B-AA33-4A9D-A03A-44070BDF1B0D}" srcId="{678316D5-5C16-42C0-B684-7865D87E89AC}" destId="{D15438E2-1F92-4CE7-9F47-7BCA83D1D488}" srcOrd="1" destOrd="0" parTransId="{D74F9CFB-ACD8-4B4C-A079-8FCBB593EB93}" sibTransId="{38DE3F55-993F-4E19-A666-49BF9E300D2F}"/>
    <dgm:cxn modelId="{99728886-5182-4B55-9A40-D8ACE761DE2F}" type="presOf" srcId="{526FE3CA-626E-4B35-9A19-30E23C40AA12}" destId="{921E9190-F718-42A8-A2DC-AE2598E4C280}" srcOrd="0" destOrd="1" presId="urn:microsoft.com/office/officeart/2005/8/layout/hList2"/>
    <dgm:cxn modelId="{D3D6787D-1776-4333-BCC7-9FC2A4BB61E8}" srcId="{AD8CF78F-A958-472F-AA6E-7B615629D671}" destId="{A7769C79-564F-45B5-9937-C5DC3140CA98}" srcOrd="2" destOrd="0" parTransId="{4A4989E7-71FE-461C-B574-F3C87293EB98}" sibTransId="{8DF00257-06DC-44EA-BEEB-8DCEE2726896}"/>
    <dgm:cxn modelId="{2E385B2B-FE31-4C59-A993-094766FFF4D9}" type="presParOf" srcId="{A02F8397-7F75-4E25-8B00-B38EB8BD1A2D}" destId="{DA7C97CD-4332-4155-86A6-67670559C613}" srcOrd="0" destOrd="0" presId="urn:microsoft.com/office/officeart/2005/8/layout/hList2"/>
    <dgm:cxn modelId="{9563B60D-86B9-49DB-9A4B-FCD49B8CDBF9}" type="presParOf" srcId="{DA7C97CD-4332-4155-86A6-67670559C613}" destId="{0E044DF4-4391-40FE-8DA8-F913381A48E3}" srcOrd="0" destOrd="0" presId="urn:microsoft.com/office/officeart/2005/8/layout/hList2"/>
    <dgm:cxn modelId="{CC39DA58-A12F-4A89-89EF-4803CF3B50B7}" type="presParOf" srcId="{DA7C97CD-4332-4155-86A6-67670559C613}" destId="{B06A539E-2D2E-4D0C-BDCA-DBC32C7358B7}" srcOrd="1" destOrd="0" presId="urn:microsoft.com/office/officeart/2005/8/layout/hList2"/>
    <dgm:cxn modelId="{47B777F9-C9FD-4C57-AF2E-6D5AF89D4B10}" type="presParOf" srcId="{DA7C97CD-4332-4155-86A6-67670559C613}" destId="{D64E94F8-9F10-4BEA-BE56-97297A5ADA5E}" srcOrd="2" destOrd="0" presId="urn:microsoft.com/office/officeart/2005/8/layout/hList2"/>
    <dgm:cxn modelId="{1A95D6D0-2014-4CF1-9305-B51EDDECCAFA}" type="presParOf" srcId="{A02F8397-7F75-4E25-8B00-B38EB8BD1A2D}" destId="{48FCB92C-75FA-466A-8D94-A0966F343337}" srcOrd="1" destOrd="0" presId="urn:microsoft.com/office/officeart/2005/8/layout/hList2"/>
    <dgm:cxn modelId="{EEA3C55A-6001-40DD-B008-901A63637364}" type="presParOf" srcId="{A02F8397-7F75-4E25-8B00-B38EB8BD1A2D}" destId="{7DE7A767-7250-4D91-BF07-0332330ECBD2}" srcOrd="2" destOrd="0" presId="urn:microsoft.com/office/officeart/2005/8/layout/hList2"/>
    <dgm:cxn modelId="{B2493932-3330-4A7D-8526-DEBB64A8A0DE}" type="presParOf" srcId="{7DE7A767-7250-4D91-BF07-0332330ECBD2}" destId="{F2D25EFF-3F7E-4BD8-B4CC-190D6D9D77E6}" srcOrd="0" destOrd="0" presId="urn:microsoft.com/office/officeart/2005/8/layout/hList2"/>
    <dgm:cxn modelId="{C898DED1-32D2-4EF6-9944-E58A74A068C0}" type="presParOf" srcId="{7DE7A767-7250-4D91-BF07-0332330ECBD2}" destId="{921E9190-F718-42A8-A2DC-AE2598E4C280}" srcOrd="1" destOrd="0" presId="urn:microsoft.com/office/officeart/2005/8/layout/hList2"/>
    <dgm:cxn modelId="{C272A0E8-5C6C-4CDE-BA23-17125145DF5A}" type="presParOf" srcId="{7DE7A767-7250-4D91-BF07-0332330ECBD2}" destId="{D8FAEA20-2E02-48EF-8B17-A124479F06C7}" srcOrd="2" destOrd="0" presId="urn:microsoft.com/office/officeart/2005/8/layout/hList2"/>
    <dgm:cxn modelId="{00A39D2F-119C-4FD2-9198-8AE6A0EC3E35}" type="presParOf" srcId="{A02F8397-7F75-4E25-8B00-B38EB8BD1A2D}" destId="{45DE59CF-613E-44AC-8942-51B8297A2FD1}" srcOrd="3" destOrd="0" presId="urn:microsoft.com/office/officeart/2005/8/layout/hList2"/>
    <dgm:cxn modelId="{9E72E0A7-BA73-4F4D-815D-5638C6B023E9}" type="presParOf" srcId="{A02F8397-7F75-4E25-8B00-B38EB8BD1A2D}" destId="{1581400B-45B5-4B80-8E19-284029B9E4AD}" srcOrd="4" destOrd="0" presId="urn:microsoft.com/office/officeart/2005/8/layout/hList2"/>
    <dgm:cxn modelId="{1AFB1F5D-3191-4D5E-983E-40D3B16A1E46}" type="presParOf" srcId="{1581400B-45B5-4B80-8E19-284029B9E4AD}" destId="{6FA6153A-34F6-47D7-B680-EB3BE473DE18}" srcOrd="0" destOrd="0" presId="urn:microsoft.com/office/officeart/2005/8/layout/hList2"/>
    <dgm:cxn modelId="{44F51394-7685-4394-AB6C-1913CF85C178}" type="presParOf" srcId="{1581400B-45B5-4B80-8E19-284029B9E4AD}" destId="{38D7A8A8-7F1F-44A5-9A01-8F97645DC553}" srcOrd="1" destOrd="0" presId="urn:microsoft.com/office/officeart/2005/8/layout/hList2"/>
    <dgm:cxn modelId="{F70CD79A-E40C-464B-8D96-DC861B7465A3}" type="presParOf" srcId="{1581400B-45B5-4B80-8E19-284029B9E4AD}" destId="{819C2042-BF3F-41AB-988E-8736DA7377F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E94F8-9F10-4BEA-BE56-97297A5ADA5E}">
      <dsp:nvSpPr>
        <dsp:cNvPr id="0" name=""/>
        <dsp:cNvSpPr/>
      </dsp:nvSpPr>
      <dsp:spPr>
        <a:xfrm rot="16200000">
          <a:off x="-1461162" y="2293169"/>
          <a:ext cx="3466418" cy="42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9189" bIns="0" numCol="1" spcCol="1270" anchor="t" anchorCtr="0">
          <a:noAutofit/>
        </a:bodyPr>
        <a:lstStyle/>
        <a:p>
          <a:pPr lvl="0" algn="r" defTabSz="889000">
            <a:lnSpc>
              <a:spcPct val="90000"/>
            </a:lnSpc>
            <a:spcBef>
              <a:spcPct val="0"/>
            </a:spcBef>
            <a:spcAft>
              <a:spcPct val="35000"/>
            </a:spcAft>
          </a:pPr>
          <a:r>
            <a:rPr lang="en-US" sz="2000" kern="1200" dirty="0" smtClean="0"/>
            <a:t>months</a:t>
          </a:r>
          <a:endParaRPr lang="en-US" sz="2000" kern="1200" dirty="0"/>
        </a:p>
      </dsp:txBody>
      <dsp:txXfrm>
        <a:off x="-1461162" y="2293169"/>
        <a:ext cx="3466418" cy="429946"/>
      </dsp:txXfrm>
    </dsp:sp>
    <dsp:sp modelId="{B06A539E-2D2E-4D0C-BDCA-DBC32C7358B7}">
      <dsp:nvSpPr>
        <dsp:cNvPr id="0" name=""/>
        <dsp:cNvSpPr/>
      </dsp:nvSpPr>
      <dsp:spPr>
        <a:xfrm>
          <a:off x="453461" y="1051970"/>
          <a:ext cx="2141590" cy="135197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79189"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Collect data</a:t>
          </a:r>
          <a:endParaRPr lang="en-US" sz="1600" kern="1200" dirty="0"/>
        </a:p>
        <a:p>
          <a:pPr marL="171450" lvl="1" indent="-171450" algn="l" defTabSz="711200">
            <a:lnSpc>
              <a:spcPct val="90000"/>
            </a:lnSpc>
            <a:spcBef>
              <a:spcPct val="0"/>
            </a:spcBef>
            <a:spcAft>
              <a:spcPct val="15000"/>
            </a:spcAft>
            <a:buChar char="••"/>
          </a:pPr>
          <a:r>
            <a:rPr lang="en-US" sz="1600" kern="1200" dirty="0" smtClean="0"/>
            <a:t>Build insights</a:t>
          </a:r>
          <a:endParaRPr lang="en-US" sz="1600" kern="1200" dirty="0"/>
        </a:p>
        <a:p>
          <a:pPr marL="171450" lvl="1" indent="-171450" algn="l" defTabSz="711200">
            <a:lnSpc>
              <a:spcPct val="90000"/>
            </a:lnSpc>
            <a:spcBef>
              <a:spcPct val="0"/>
            </a:spcBef>
            <a:spcAft>
              <a:spcPct val="15000"/>
            </a:spcAft>
            <a:buChar char="••"/>
          </a:pPr>
          <a:r>
            <a:rPr lang="en-US" sz="1600" kern="1200" dirty="0" smtClean="0"/>
            <a:t>Test the mode</a:t>
          </a:r>
          <a:endParaRPr lang="en-US" sz="1600" kern="1200" dirty="0"/>
        </a:p>
      </dsp:txBody>
      <dsp:txXfrm>
        <a:off x="453461" y="1051970"/>
        <a:ext cx="2141590" cy="1351972"/>
      </dsp:txXfrm>
    </dsp:sp>
    <dsp:sp modelId="{0E044DF4-4391-40FE-8DA8-F913381A48E3}">
      <dsp:nvSpPr>
        <dsp:cNvPr id="0" name=""/>
        <dsp:cNvSpPr/>
      </dsp:nvSpPr>
      <dsp:spPr>
        <a:xfrm>
          <a:off x="1058831" y="0"/>
          <a:ext cx="859893" cy="86915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FAEA20-2E02-48EF-8B17-A124479F06C7}">
      <dsp:nvSpPr>
        <dsp:cNvPr id="0" name=""/>
        <dsp:cNvSpPr/>
      </dsp:nvSpPr>
      <dsp:spPr>
        <a:xfrm rot="16200000">
          <a:off x="1669570" y="2288539"/>
          <a:ext cx="3466418" cy="42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9189" bIns="0" numCol="1" spcCol="1270" anchor="t" anchorCtr="0">
          <a:noAutofit/>
        </a:bodyPr>
        <a:lstStyle/>
        <a:p>
          <a:pPr lvl="0" algn="r" defTabSz="889000">
            <a:lnSpc>
              <a:spcPct val="90000"/>
            </a:lnSpc>
            <a:spcBef>
              <a:spcPct val="0"/>
            </a:spcBef>
            <a:spcAft>
              <a:spcPct val="35000"/>
            </a:spcAft>
          </a:pPr>
          <a:r>
            <a:rPr lang="en-US" sz="2000" kern="1200" dirty="0" smtClean="0"/>
            <a:t>months</a:t>
          </a:r>
          <a:endParaRPr lang="en-US" sz="2000" kern="1200" dirty="0"/>
        </a:p>
      </dsp:txBody>
      <dsp:txXfrm>
        <a:off x="1669570" y="2288539"/>
        <a:ext cx="3466418" cy="429946"/>
      </dsp:txXfrm>
    </dsp:sp>
    <dsp:sp modelId="{921E9190-F718-42A8-A2DC-AE2598E4C280}">
      <dsp:nvSpPr>
        <dsp:cNvPr id="0" name=""/>
        <dsp:cNvSpPr/>
      </dsp:nvSpPr>
      <dsp:spPr>
        <a:xfrm>
          <a:off x="3684870" y="1078797"/>
          <a:ext cx="2141590" cy="17420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79189"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Transport authorities</a:t>
          </a:r>
          <a:endParaRPr lang="en-US" sz="1600" kern="1200" dirty="0"/>
        </a:p>
        <a:p>
          <a:pPr marL="171450" lvl="1" indent="-171450" algn="l" defTabSz="711200">
            <a:lnSpc>
              <a:spcPct val="90000"/>
            </a:lnSpc>
            <a:spcBef>
              <a:spcPct val="0"/>
            </a:spcBef>
            <a:spcAft>
              <a:spcPct val="15000"/>
            </a:spcAft>
            <a:buChar char="••"/>
          </a:pPr>
          <a:r>
            <a:rPr lang="en-US" sz="1600" kern="1200" dirty="0" err="1" smtClean="0"/>
            <a:t>Rapido</a:t>
          </a:r>
          <a:endParaRPr lang="en-US" sz="1600" kern="1200" dirty="0"/>
        </a:p>
        <a:p>
          <a:pPr marL="171450" lvl="1" indent="-171450" algn="l" defTabSz="711200">
            <a:lnSpc>
              <a:spcPct val="90000"/>
            </a:lnSpc>
            <a:spcBef>
              <a:spcPct val="0"/>
            </a:spcBef>
            <a:spcAft>
              <a:spcPct val="15000"/>
            </a:spcAft>
            <a:buChar char="••"/>
          </a:pPr>
          <a:r>
            <a:rPr lang="en-US" sz="1600" kern="1200" dirty="0" err="1" smtClean="0"/>
            <a:t>uber</a:t>
          </a:r>
          <a:endParaRPr lang="en-US" sz="1600" kern="1200" dirty="0"/>
        </a:p>
      </dsp:txBody>
      <dsp:txXfrm>
        <a:off x="3684870" y="1078797"/>
        <a:ext cx="2141590" cy="1742048"/>
      </dsp:txXfrm>
    </dsp:sp>
    <dsp:sp modelId="{F2D25EFF-3F7E-4BD8-B4CC-190D6D9D77E6}">
      <dsp:nvSpPr>
        <dsp:cNvPr id="0" name=""/>
        <dsp:cNvSpPr/>
      </dsp:nvSpPr>
      <dsp:spPr>
        <a:xfrm>
          <a:off x="4311927" y="0"/>
          <a:ext cx="859893" cy="859893"/>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C2042-BF3F-41AB-988E-8736DA7377F4}">
      <dsp:nvSpPr>
        <dsp:cNvPr id="0" name=""/>
        <dsp:cNvSpPr/>
      </dsp:nvSpPr>
      <dsp:spPr>
        <a:xfrm rot="16200000">
          <a:off x="4800304" y="2288539"/>
          <a:ext cx="3466418" cy="42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9189" bIns="0" numCol="1" spcCol="1270" anchor="t" anchorCtr="0">
          <a:noAutofit/>
        </a:bodyPr>
        <a:lstStyle/>
        <a:p>
          <a:pPr lvl="0" algn="r" defTabSz="889000">
            <a:lnSpc>
              <a:spcPct val="90000"/>
            </a:lnSpc>
            <a:spcBef>
              <a:spcPct val="0"/>
            </a:spcBef>
            <a:spcAft>
              <a:spcPct val="35000"/>
            </a:spcAft>
          </a:pPr>
          <a:r>
            <a:rPr lang="en-US" sz="2000" kern="1200" dirty="0" smtClean="0"/>
            <a:t>year</a:t>
          </a:r>
          <a:endParaRPr lang="en-US" sz="2000" kern="1200" dirty="0"/>
        </a:p>
      </dsp:txBody>
      <dsp:txXfrm>
        <a:off x="4800304" y="2288539"/>
        <a:ext cx="3466418" cy="429946"/>
      </dsp:txXfrm>
    </dsp:sp>
    <dsp:sp modelId="{38D7A8A8-7F1F-44A5-9A01-8F97645DC553}">
      <dsp:nvSpPr>
        <dsp:cNvPr id="0" name=""/>
        <dsp:cNvSpPr/>
      </dsp:nvSpPr>
      <dsp:spPr>
        <a:xfrm>
          <a:off x="6756881" y="1112438"/>
          <a:ext cx="2141590" cy="24802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79189"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Big firms</a:t>
          </a:r>
          <a:endParaRPr lang="en-US" sz="1600" kern="1200" dirty="0"/>
        </a:p>
      </dsp:txBody>
      <dsp:txXfrm>
        <a:off x="6756881" y="1112438"/>
        <a:ext cx="2141590" cy="2480222"/>
      </dsp:txXfrm>
    </dsp:sp>
    <dsp:sp modelId="{6FA6153A-34F6-47D7-B680-EB3BE473DE18}">
      <dsp:nvSpPr>
        <dsp:cNvPr id="0" name=""/>
        <dsp:cNvSpPr/>
      </dsp:nvSpPr>
      <dsp:spPr>
        <a:xfrm>
          <a:off x="7350386" y="25171"/>
          <a:ext cx="859893" cy="85989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779AC-A3A3-4836-85A0-760AC2FB03DE}"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AEA81-49DE-4229-B2B6-3C4A0797B964}" type="slidenum">
              <a:rPr lang="en-US" smtClean="0"/>
              <a:t>‹#›</a:t>
            </a:fld>
            <a:endParaRPr lang="en-US"/>
          </a:p>
        </p:txBody>
      </p:sp>
    </p:spTree>
    <p:extLst>
      <p:ext uri="{BB962C8B-B14F-4D97-AF65-F5344CB8AC3E}">
        <p14:creationId xmlns:p14="http://schemas.microsoft.com/office/powerpoint/2010/main" val="248762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319763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BF004C-1831-4300-AFE7-753627FE99B2}"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270305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1316723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996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968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3617127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3610947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2672970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195884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173498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68465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BF004C-1831-4300-AFE7-753627FE99B2}"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216156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BF004C-1831-4300-AFE7-753627FE99B2}"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290296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333105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278257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3BF004C-1831-4300-AFE7-753627FE99B2}" type="datetimeFigureOut">
              <a:rPr lang="en-US" smtClean="0"/>
              <a:t>9/13/2019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183897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BF004C-1831-4300-AFE7-753627FE99B2}"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C6A97-2A03-4FCA-8D17-9DEF44E1B8AB}" type="slidenum">
              <a:rPr lang="en-US" smtClean="0"/>
              <a:t>‹#›</a:t>
            </a:fld>
            <a:endParaRPr lang="en-US"/>
          </a:p>
        </p:txBody>
      </p:sp>
    </p:spTree>
    <p:extLst>
      <p:ext uri="{BB962C8B-B14F-4D97-AF65-F5344CB8AC3E}">
        <p14:creationId xmlns:p14="http://schemas.microsoft.com/office/powerpoint/2010/main" val="411265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BF004C-1831-4300-AFE7-753627FE99B2}" type="datetimeFigureOut">
              <a:rPr lang="en-US" smtClean="0"/>
              <a:t>9/13/2019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45C6A97-2A03-4FCA-8D17-9DEF44E1B8AB}" type="slidenum">
              <a:rPr lang="en-US" smtClean="0"/>
              <a:t>‹#›</a:t>
            </a:fld>
            <a:endParaRPr lang="en-US"/>
          </a:p>
        </p:txBody>
      </p:sp>
    </p:spTree>
    <p:extLst>
      <p:ext uri="{BB962C8B-B14F-4D97-AF65-F5344CB8AC3E}">
        <p14:creationId xmlns:p14="http://schemas.microsoft.com/office/powerpoint/2010/main" val="384837131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ppt\slides\NUL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youtu.be/moZ4RmncEeA" TargetMode="External"/><Relationship Id="rId2" Type="http://schemas.openxmlformats.org/officeDocument/2006/relationships/slideLayout" Target="../slideLayouts/slideLayout2.xml"/><Relationship Id="rId1" Type="http://schemas.openxmlformats.org/officeDocument/2006/relationships/video" Target="https://www.youtube.com/embed/moZ4RmncEeA"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https://www.youtube.com/embed/yUIx-4rzob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65402"/>
            <a:ext cx="8825658" cy="1526797"/>
          </a:xfrm>
        </p:spPr>
        <p:txBody>
          <a:bodyPr/>
          <a:lstStyle/>
          <a:p>
            <a:r>
              <a:rPr lang="en-US" sz="3600" dirty="0" smtClean="0"/>
              <a:t>Traffic control using video and network data – we see everything</a:t>
            </a:r>
            <a:endParaRPr lang="en-US" sz="3600" dirty="0"/>
          </a:p>
        </p:txBody>
      </p:sp>
      <p:sp>
        <p:nvSpPr>
          <p:cNvPr id="3" name="Subtitle 2"/>
          <p:cNvSpPr>
            <a:spLocks noGrp="1"/>
          </p:cNvSpPr>
          <p:nvPr>
            <p:ph type="subTitle" idx="1"/>
          </p:nvPr>
        </p:nvSpPr>
        <p:spPr>
          <a:xfrm>
            <a:off x="1154955" y="2692865"/>
            <a:ext cx="8825658" cy="2214695"/>
          </a:xfrm>
        </p:spPr>
        <p:txBody>
          <a:bodyPr>
            <a:normAutofit/>
          </a:bodyPr>
          <a:lstStyle/>
          <a:p>
            <a:pPr marL="342900" indent="-342900">
              <a:buFontTx/>
              <a:buChar char="-"/>
            </a:pPr>
            <a:r>
              <a:rPr lang="en-US" dirty="0" smtClean="0"/>
              <a:t>DETECTION OF TRAFFIC CONGESTION AT A PARTICULAR JUNCTION USING IMAGE DATA, AND PREDICTING OPTIMAL TRAVEL TIME PREDICTION IN A GIVEN RANGE.</a:t>
            </a:r>
          </a:p>
          <a:p>
            <a:pPr marL="342900" indent="-342900">
              <a:buFontTx/>
              <a:buChar char="-"/>
            </a:pPr>
            <a:r>
              <a:rPr lang="en-US" dirty="0" smtClean="0"/>
              <a:t>WE COMBINE BOTH VIDEO FEATURES AND NETWORK FEATURES ( GOOGLE API DATA) TO DETECT THE TRAVEL TIME</a:t>
            </a:r>
          </a:p>
          <a:p>
            <a:endParaRPr lang="en-US" dirty="0" smtClean="0"/>
          </a:p>
          <a:p>
            <a:pPr marL="342900" indent="-342900">
              <a:buFontTx/>
              <a:buChar char="-"/>
            </a:pPr>
            <a:endParaRPr lang="en-US" dirty="0" smtClean="0"/>
          </a:p>
          <a:p>
            <a:endParaRPr lang="en-US" dirty="0" smtClean="0"/>
          </a:p>
          <a:p>
            <a:pPr marL="342900" indent="-342900">
              <a:buFontTx/>
              <a:buChar char="-"/>
            </a:pPr>
            <a:endParaRPr lang="en-US" dirty="0" smtClean="0"/>
          </a:p>
          <a:p>
            <a:pPr marL="342900" indent="-342900">
              <a:buFontTx/>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9479167"/>
              </p:ext>
            </p:extLst>
          </p:nvPr>
        </p:nvGraphicFramePr>
        <p:xfrm>
          <a:off x="7675926" y="5862117"/>
          <a:ext cx="4363207" cy="370840"/>
        </p:xfrm>
        <a:graphic>
          <a:graphicData uri="http://schemas.openxmlformats.org/drawingml/2006/table">
            <a:tbl>
              <a:tblPr firstRow="1" bandRow="1">
                <a:tableStyleId>{5C22544A-7EE6-4342-B048-85BDC9FD1C3A}</a:tableStyleId>
              </a:tblPr>
              <a:tblGrid>
                <a:gridCol w="4363207">
                  <a:extLst>
                    <a:ext uri="{9D8B030D-6E8A-4147-A177-3AD203B41FA5}">
                      <a16:colId xmlns:a16="http://schemas.microsoft.com/office/drawing/2014/main" val="3902393363"/>
                    </a:ext>
                  </a:extLst>
                </a:gridCol>
              </a:tblGrid>
              <a:tr h="370840">
                <a:tc>
                  <a:txBody>
                    <a:bodyPr/>
                    <a:lstStyle/>
                    <a:p>
                      <a:r>
                        <a:rPr lang="en-US" dirty="0" smtClean="0"/>
                        <a:t>Sainath</a:t>
                      </a:r>
                      <a:r>
                        <a:rPr lang="en-US" baseline="0" dirty="0" smtClean="0"/>
                        <a:t> </a:t>
                      </a:r>
                      <a:r>
                        <a:rPr lang="en-US" baseline="0" dirty="0" err="1" smtClean="0"/>
                        <a:t>reddy</a:t>
                      </a:r>
                      <a:r>
                        <a:rPr lang="en-US" baseline="0" dirty="0" smtClean="0"/>
                        <a:t> </a:t>
                      </a:r>
                      <a:endParaRPr lang="en-US" dirty="0"/>
                    </a:p>
                  </a:txBody>
                  <a:tcPr/>
                </a:tc>
                <a:extLst>
                  <a:ext uri="{0D108BD9-81ED-4DB2-BD59-A6C34878D82A}">
                    <a16:rowId xmlns:a16="http://schemas.microsoft.com/office/drawing/2014/main" val="1710751212"/>
                  </a:ext>
                </a:extLst>
              </a:tr>
            </a:tbl>
          </a:graphicData>
        </a:graphic>
      </p:graphicFrame>
    </p:spTree>
    <p:extLst>
      <p:ext uri="{BB962C8B-B14F-4D97-AF65-F5344CB8AC3E}">
        <p14:creationId xmlns:p14="http://schemas.microsoft.com/office/powerpoint/2010/main" val="3214377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4" name="Rounded Rectangle 3"/>
          <p:cNvSpPr/>
          <p:nvPr/>
        </p:nvSpPr>
        <p:spPr>
          <a:xfrm>
            <a:off x="1931562" y="1430321"/>
            <a:ext cx="1774273" cy="528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TRAFFIC CAMERA</a:t>
            </a:r>
            <a:endParaRPr lang="en-US" sz="1200" dirty="0"/>
          </a:p>
        </p:txBody>
      </p:sp>
      <p:sp>
        <p:nvSpPr>
          <p:cNvPr id="5" name="Rounded Rectangle 4"/>
          <p:cNvSpPr/>
          <p:nvPr/>
        </p:nvSpPr>
        <p:spPr>
          <a:xfrm>
            <a:off x="1931562" y="2167149"/>
            <a:ext cx="1774274" cy="662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a:p>
            <a:pPr algn="ctr"/>
            <a:r>
              <a:rPr lang="en-US" sz="1200" dirty="0" smtClean="0"/>
              <a:t>OBJECT </a:t>
            </a:r>
            <a:r>
              <a:rPr lang="en-US" sz="1200" dirty="0"/>
              <a:t>DETECTOR</a:t>
            </a:r>
            <a:r>
              <a:rPr lang="en-US" sz="1200" dirty="0" smtClean="0"/>
              <a:t>+</a:t>
            </a:r>
          </a:p>
          <a:p>
            <a:pPr algn="ctr"/>
            <a:r>
              <a:rPr lang="en-US" sz="1200" dirty="0" smtClean="0"/>
              <a:t>TRACKER</a:t>
            </a:r>
            <a:endParaRPr lang="en-US" sz="1200" dirty="0"/>
          </a:p>
          <a:p>
            <a:pPr algn="ctr"/>
            <a:endParaRPr lang="en-US" sz="1200" dirty="0"/>
          </a:p>
        </p:txBody>
      </p:sp>
      <p:sp>
        <p:nvSpPr>
          <p:cNvPr id="6" name="Rounded Rectangle 5"/>
          <p:cNvSpPr/>
          <p:nvPr/>
        </p:nvSpPr>
        <p:spPr>
          <a:xfrm>
            <a:off x="1931562" y="2986480"/>
            <a:ext cx="1774273"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CONGESTION ESTIMATION</a:t>
            </a:r>
            <a:endParaRPr lang="en-US" sz="1200" dirty="0"/>
          </a:p>
        </p:txBody>
      </p:sp>
      <p:sp>
        <p:nvSpPr>
          <p:cNvPr id="7" name="Rounded Rectangle 6"/>
          <p:cNvSpPr/>
          <p:nvPr/>
        </p:nvSpPr>
        <p:spPr>
          <a:xfrm>
            <a:off x="4001815" y="2704050"/>
            <a:ext cx="1812022" cy="390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GOOGLE API DATA</a:t>
            </a:r>
            <a:endParaRPr lang="en-US" sz="1200" dirty="0"/>
          </a:p>
        </p:txBody>
      </p:sp>
      <p:sp>
        <p:nvSpPr>
          <p:cNvPr id="8" name="Rounded Rectangle 7"/>
          <p:cNvSpPr/>
          <p:nvPr/>
        </p:nvSpPr>
        <p:spPr>
          <a:xfrm>
            <a:off x="4001549" y="3344061"/>
            <a:ext cx="1812022" cy="314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DEEP FEATURES</a:t>
            </a:r>
            <a:endParaRPr lang="en-US" sz="1200" dirty="0"/>
          </a:p>
        </p:txBody>
      </p:sp>
      <p:sp>
        <p:nvSpPr>
          <p:cNvPr id="9" name="Rounded Rectangle 8"/>
          <p:cNvSpPr/>
          <p:nvPr/>
        </p:nvSpPr>
        <p:spPr>
          <a:xfrm>
            <a:off x="3355598" y="4269296"/>
            <a:ext cx="1409349" cy="352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CONCAT FEATURES</a:t>
            </a:r>
            <a:endParaRPr lang="en-US" sz="1200" dirty="0"/>
          </a:p>
        </p:txBody>
      </p:sp>
      <p:cxnSp>
        <p:nvCxnSpPr>
          <p:cNvPr id="10" name="Straight Arrow Connector 9"/>
          <p:cNvCxnSpPr>
            <a:endCxn id="5" idx="0"/>
          </p:cNvCxnSpPr>
          <p:nvPr/>
        </p:nvCxnSpPr>
        <p:spPr>
          <a:xfrm>
            <a:off x="2818698" y="1978393"/>
            <a:ext cx="1" cy="188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8697" y="2813803"/>
            <a:ext cx="1" cy="188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9" idx="1"/>
          </p:cNvCxnSpPr>
          <p:nvPr/>
        </p:nvCxnSpPr>
        <p:spPr>
          <a:xfrm rot="16200000" flipH="1">
            <a:off x="2730966" y="3820832"/>
            <a:ext cx="737531" cy="5117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0"/>
          </p:cNvCxnSpPr>
          <p:nvPr/>
        </p:nvCxnSpPr>
        <p:spPr>
          <a:xfrm>
            <a:off x="4890782" y="3075264"/>
            <a:ext cx="16778" cy="26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9" idx="3"/>
          </p:cNvCxnSpPr>
          <p:nvPr/>
        </p:nvCxnSpPr>
        <p:spPr>
          <a:xfrm rot="5400000">
            <a:off x="4331783" y="3810432"/>
            <a:ext cx="1068197" cy="2018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484851" y="4806892"/>
            <a:ext cx="1948343" cy="78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VEHICULAR BEHAVIOURAL TRACKING</a:t>
            </a:r>
            <a:endParaRPr lang="en-US" sz="1200" dirty="0"/>
          </a:p>
        </p:txBody>
      </p:sp>
      <p:cxnSp>
        <p:nvCxnSpPr>
          <p:cNvPr id="16" name="Straight Arrow Connector 15"/>
          <p:cNvCxnSpPr>
            <a:endCxn id="15" idx="0"/>
          </p:cNvCxnSpPr>
          <p:nvPr/>
        </p:nvCxnSpPr>
        <p:spPr>
          <a:xfrm flipH="1">
            <a:off x="2459023" y="3707933"/>
            <a:ext cx="12064" cy="109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202884" y="5008228"/>
            <a:ext cx="1610687" cy="503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OPTIMAL TIME+ETA</a:t>
            </a:r>
            <a:endParaRPr lang="en-US" sz="1200" dirty="0"/>
          </a:p>
        </p:txBody>
      </p:sp>
      <p:cxnSp>
        <p:nvCxnSpPr>
          <p:cNvPr id="18" name="Elbow Connector 17"/>
          <p:cNvCxnSpPr>
            <a:stCxn id="9" idx="2"/>
            <a:endCxn id="17" idx="0"/>
          </p:cNvCxnSpPr>
          <p:nvPr/>
        </p:nvCxnSpPr>
        <p:spPr>
          <a:xfrm rot="16200000" flipH="1">
            <a:off x="4340953" y="4340953"/>
            <a:ext cx="386594" cy="9479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315153" y="4163038"/>
            <a:ext cx="1417739" cy="56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Other features</a:t>
            </a:r>
            <a:endParaRPr lang="en-US" sz="1200" dirty="0"/>
          </a:p>
        </p:txBody>
      </p:sp>
      <p:cxnSp>
        <p:nvCxnSpPr>
          <p:cNvPr id="20" name="Elbow Connector 19"/>
          <p:cNvCxnSpPr>
            <a:stCxn id="19" idx="1"/>
            <a:endCxn id="9" idx="3"/>
          </p:cNvCxnSpPr>
          <p:nvPr/>
        </p:nvCxnSpPr>
        <p:spPr>
          <a:xfrm rot="10800000" flipV="1">
            <a:off x="4764947" y="4443719"/>
            <a:ext cx="550206" cy="1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flipV="1">
            <a:off x="3705836" y="1853248"/>
            <a:ext cx="3717519" cy="645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7423355" y="1352691"/>
            <a:ext cx="4277092" cy="923330"/>
          </a:xfrm>
          <a:prstGeom prst="rect">
            <a:avLst/>
          </a:prstGeom>
          <a:noFill/>
        </p:spPr>
        <p:txBody>
          <a:bodyPr wrap="square" rtlCol="0">
            <a:spAutoFit/>
          </a:bodyPr>
          <a:lstStyle/>
          <a:p>
            <a:r>
              <a:rPr lang="en-US" dirty="0" smtClean="0"/>
              <a:t>Open vino optimized model. Deployed in neural compute stick 2 (edge visual processing unit).</a:t>
            </a:r>
            <a:endParaRPr lang="en-US" dirty="0"/>
          </a:p>
        </p:txBody>
      </p:sp>
    </p:spTree>
    <p:extLst>
      <p:ext uri="{BB962C8B-B14F-4D97-AF65-F5344CB8AC3E}">
        <p14:creationId xmlns:p14="http://schemas.microsoft.com/office/powerpoint/2010/main" val="2516413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197" y="5992186"/>
            <a:ext cx="6966897" cy="408613"/>
          </a:xfrm>
        </p:spPr>
        <p:txBody>
          <a:bodyPr/>
          <a:lstStyle/>
          <a:p>
            <a:r>
              <a:rPr lang="en-US" sz="1800" dirty="0" smtClean="0"/>
              <a:t>Video indicating less congestion</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089121302"/>
              </p:ext>
            </p:extLst>
          </p:nvPr>
        </p:nvGraphicFramePr>
        <p:xfrm>
          <a:off x="8741328" y="4034402"/>
          <a:ext cx="3400338" cy="2743200"/>
        </p:xfrm>
        <a:graphic>
          <a:graphicData uri="http://schemas.openxmlformats.org/drawingml/2006/table">
            <a:tbl>
              <a:tblPr firstRow="1" bandRow="1">
                <a:tableStyleId>{5C22544A-7EE6-4342-B048-85BDC9FD1C3A}</a:tableStyleId>
              </a:tblPr>
              <a:tblGrid>
                <a:gridCol w="1700169">
                  <a:extLst>
                    <a:ext uri="{9D8B030D-6E8A-4147-A177-3AD203B41FA5}">
                      <a16:colId xmlns:a16="http://schemas.microsoft.com/office/drawing/2014/main" val="1996683750"/>
                    </a:ext>
                  </a:extLst>
                </a:gridCol>
                <a:gridCol w="1700169">
                  <a:extLst>
                    <a:ext uri="{9D8B030D-6E8A-4147-A177-3AD203B41FA5}">
                      <a16:colId xmlns:a16="http://schemas.microsoft.com/office/drawing/2014/main" val="2371868801"/>
                    </a:ext>
                  </a:extLst>
                </a:gridCol>
              </a:tblGrid>
              <a:tr h="207068">
                <a:tc>
                  <a:txBody>
                    <a:bodyPr/>
                    <a:lstStyle/>
                    <a:p>
                      <a:r>
                        <a:rPr lang="en-US" dirty="0" smtClean="0"/>
                        <a:t>INDICATOR</a:t>
                      </a:r>
                      <a:endParaRPr lang="en-US" dirty="0"/>
                    </a:p>
                  </a:txBody>
                  <a:tcPr/>
                </a:tc>
                <a:tc>
                  <a:txBody>
                    <a:bodyPr/>
                    <a:lstStyle/>
                    <a:p>
                      <a:r>
                        <a:rPr lang="en-US" dirty="0" smtClean="0"/>
                        <a:t>VALUE</a:t>
                      </a:r>
                      <a:endParaRPr lang="en-US" dirty="0"/>
                    </a:p>
                  </a:txBody>
                  <a:tcPr/>
                </a:tc>
                <a:extLst>
                  <a:ext uri="{0D108BD9-81ED-4DB2-BD59-A6C34878D82A}">
                    <a16:rowId xmlns:a16="http://schemas.microsoft.com/office/drawing/2014/main" val="3206245317"/>
                  </a:ext>
                </a:extLst>
              </a:tr>
              <a:tr h="391191">
                <a:tc>
                  <a:txBody>
                    <a:bodyPr/>
                    <a:lstStyle/>
                    <a:p>
                      <a:r>
                        <a:rPr lang="en-US" sz="1200" dirty="0" smtClean="0"/>
                        <a:t>TOP RIGHT BLUE</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SPEED</a:t>
                      </a:r>
                    </a:p>
                    <a:p>
                      <a:endParaRPr lang="en-US" dirty="0"/>
                    </a:p>
                  </a:txBody>
                  <a:tcPr/>
                </a:tc>
                <a:extLst>
                  <a:ext uri="{0D108BD9-81ED-4DB2-BD59-A6C34878D82A}">
                    <a16:rowId xmlns:a16="http://schemas.microsoft.com/office/drawing/2014/main" val="3379487969"/>
                  </a:ext>
                </a:extLst>
              </a:tr>
              <a:tr h="326591">
                <a:tc>
                  <a:txBody>
                    <a:bodyPr/>
                    <a:lstStyle/>
                    <a:p>
                      <a:r>
                        <a:rPr lang="en-US" sz="1200" dirty="0" smtClean="0"/>
                        <a:t>TOP RIGHT  RED</a:t>
                      </a:r>
                      <a:endParaRPr lang="en-US" sz="1200" dirty="0"/>
                    </a:p>
                  </a:txBody>
                  <a:tcPr/>
                </a:tc>
                <a:tc>
                  <a:txBody>
                    <a:bodyPr/>
                    <a:lstStyle/>
                    <a:p>
                      <a:r>
                        <a:rPr lang="en-US" sz="1200" dirty="0" smtClean="0"/>
                        <a:t>AREA OCCUPIED BY VEHICLES</a:t>
                      </a:r>
                      <a:endParaRPr lang="en-US" sz="1200" dirty="0"/>
                    </a:p>
                  </a:txBody>
                  <a:tcPr/>
                </a:tc>
                <a:extLst>
                  <a:ext uri="{0D108BD9-81ED-4DB2-BD59-A6C34878D82A}">
                    <a16:rowId xmlns:a16="http://schemas.microsoft.com/office/drawing/2014/main" val="3476725613"/>
                  </a:ext>
                </a:extLst>
              </a:tr>
              <a:tr h="325993">
                <a:tc>
                  <a:txBody>
                    <a:bodyPr/>
                    <a:lstStyle/>
                    <a:p>
                      <a:r>
                        <a:rPr lang="en-US" sz="1200" dirty="0" smtClean="0"/>
                        <a:t>COUNT ON BBOX (red)</a:t>
                      </a:r>
                      <a:endParaRPr lang="en-US" sz="1200" dirty="0"/>
                    </a:p>
                  </a:txBody>
                  <a:tcPr/>
                </a:tc>
                <a:tc>
                  <a:txBody>
                    <a:bodyPr/>
                    <a:lstStyle/>
                    <a:p>
                      <a:r>
                        <a:rPr lang="en-US" sz="1200" dirty="0" smtClean="0"/>
                        <a:t>UNIQUE VEHICLE ID</a:t>
                      </a:r>
                      <a:endParaRPr lang="en-US" sz="1200" dirty="0"/>
                    </a:p>
                  </a:txBody>
                  <a:tcPr/>
                </a:tc>
                <a:extLst>
                  <a:ext uri="{0D108BD9-81ED-4DB2-BD59-A6C34878D82A}">
                    <a16:rowId xmlns:a16="http://schemas.microsoft.com/office/drawing/2014/main" val="436445996"/>
                  </a:ext>
                </a:extLst>
              </a:tr>
              <a:tr h="325993">
                <a:tc>
                  <a:txBody>
                    <a:bodyPr/>
                    <a:lstStyle/>
                    <a:p>
                      <a:r>
                        <a:rPr lang="en-US" sz="1200" dirty="0" smtClean="0"/>
                        <a:t>NUMBER RIGHT TO BBOX IN GREEN</a:t>
                      </a:r>
                      <a:endParaRPr lang="en-US" sz="1200" dirty="0"/>
                    </a:p>
                  </a:txBody>
                  <a:tcPr/>
                </a:tc>
                <a:tc>
                  <a:txBody>
                    <a:bodyPr/>
                    <a:lstStyle/>
                    <a:p>
                      <a:r>
                        <a:rPr lang="en-US" sz="1200" dirty="0" smtClean="0"/>
                        <a:t>SPEED OF</a:t>
                      </a:r>
                      <a:r>
                        <a:rPr lang="en-US" sz="1200" baseline="0" dirty="0" smtClean="0"/>
                        <a:t> </a:t>
                      </a:r>
                      <a:r>
                        <a:rPr lang="en-US" sz="1200" dirty="0" smtClean="0"/>
                        <a:t>INDIVIDUAL VEHICLE</a:t>
                      </a:r>
                      <a:endParaRPr lang="en-US" sz="1200" dirty="0"/>
                    </a:p>
                  </a:txBody>
                  <a:tcPr/>
                </a:tc>
                <a:extLst>
                  <a:ext uri="{0D108BD9-81ED-4DB2-BD59-A6C34878D82A}">
                    <a16:rowId xmlns:a16="http://schemas.microsoft.com/office/drawing/2014/main" val="3557835404"/>
                  </a:ext>
                </a:extLst>
              </a:tr>
              <a:tr h="325993">
                <a:tc>
                  <a:txBody>
                    <a:bodyPr/>
                    <a:lstStyle/>
                    <a:p>
                      <a:r>
                        <a:rPr lang="en-US" sz="1200" dirty="0" smtClean="0"/>
                        <a:t>NAME  RIGHT TO BBOX IN VEHICLE</a:t>
                      </a:r>
                      <a:endParaRPr lang="en-US" sz="1200" dirty="0"/>
                    </a:p>
                  </a:txBody>
                  <a:tcPr/>
                </a:tc>
                <a:tc>
                  <a:txBody>
                    <a:bodyPr/>
                    <a:lstStyle/>
                    <a:p>
                      <a:r>
                        <a:rPr lang="en-US" sz="1200" dirty="0" smtClean="0"/>
                        <a:t>OBJECT TYPE</a:t>
                      </a:r>
                      <a:endParaRPr lang="en-US" sz="1200" dirty="0"/>
                    </a:p>
                  </a:txBody>
                  <a:tcPr/>
                </a:tc>
                <a:extLst>
                  <a:ext uri="{0D108BD9-81ED-4DB2-BD59-A6C34878D82A}">
                    <a16:rowId xmlns:a16="http://schemas.microsoft.com/office/drawing/2014/main" val="1789378120"/>
                  </a:ext>
                </a:extLst>
              </a:tr>
            </a:tbl>
          </a:graphicData>
        </a:graphic>
      </p:graphicFrame>
      <p:sp>
        <p:nvSpPr>
          <p:cNvPr id="6" name="Content Placeholder 5"/>
          <p:cNvSpPr>
            <a:spLocks noGrp="1"/>
          </p:cNvSpPr>
          <p:nvPr>
            <p:ph idx="1"/>
          </p:nvPr>
        </p:nvSpPr>
        <p:spPr>
          <a:xfrm>
            <a:off x="734197" y="347089"/>
            <a:ext cx="8946541" cy="659236"/>
          </a:xfrm>
        </p:spPr>
        <p:txBody>
          <a:bodyPr/>
          <a:lstStyle/>
          <a:p>
            <a:r>
              <a:rPr lang="en-US" dirty="0"/>
              <a:t>SOLUTION( MODEL)</a:t>
            </a:r>
          </a:p>
        </p:txBody>
      </p:sp>
      <p:pic>
        <p:nvPicPr>
          <p:cNvPr id="26" name="no_traffic_output">
            <a:hlinkClick r:id="" action="ppaction://media"/>
          </p:cNvPr>
          <p:cNvPicPr>
            <a:picLocks noChangeAspect="1"/>
          </p:cNvPicPr>
          <p:nvPr>
            <a:videoFile r:link="rId1"/>
            <p:extLst/>
          </p:nvPr>
        </p:nvPicPr>
        <p:blipFill>
          <a:blip r:embed="rId3"/>
          <a:stretch>
            <a:fillRect/>
          </a:stretch>
        </p:blipFill>
        <p:spPr>
          <a:xfrm>
            <a:off x="734197" y="1143000"/>
            <a:ext cx="7067564" cy="4572000"/>
          </a:xfrm>
          <a:prstGeom prst="rect">
            <a:avLst/>
          </a:prstGeom>
        </p:spPr>
      </p:pic>
    </p:spTree>
    <p:extLst>
      <p:ext uri="{BB962C8B-B14F-4D97-AF65-F5344CB8AC3E}">
        <p14:creationId xmlns:p14="http://schemas.microsoft.com/office/powerpoint/2010/main" val="38519662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6"/>
                                        </p:tgtEl>
                                      </p:cBhvr>
                                    </p:cmd>
                                  </p:childTnLst>
                                </p:cTn>
                              </p:par>
                            </p:childTnLst>
                          </p:cTn>
                        </p:par>
                      </p:childTnLst>
                    </p:cTn>
                  </p:par>
                </p:childTnLst>
              </p:cTn>
              <p:nextCondLst>
                <p:cond evt="onClick" delay="0">
                  <p:tgtEl>
                    <p:spTgt spid="26"/>
                  </p:tgtEl>
                </p:cond>
              </p:nextCondLst>
            </p:seq>
            <p:video>
              <p:cMediaNode vol="80000">
                <p:cTn id="7" fill="hold" display="0">
                  <p:stCondLst>
                    <p:cond delay="indefinite"/>
                  </p:stCondLst>
                </p:cTn>
                <p:tgtEl>
                  <p:spTgt spid="2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272" y="5211618"/>
            <a:ext cx="10492509" cy="1200329"/>
          </a:xfrm>
          <a:prstGeom prst="rect">
            <a:avLst/>
          </a:prstGeom>
          <a:noFill/>
        </p:spPr>
        <p:txBody>
          <a:bodyPr wrap="square" rtlCol="0">
            <a:spAutoFit/>
          </a:bodyPr>
          <a:lstStyle/>
          <a:p>
            <a:r>
              <a:rPr lang="en-US" dirty="0" smtClean="0"/>
              <a:t>Video indicating high congestion (embed video from my </a:t>
            </a:r>
            <a:r>
              <a:rPr lang="en-US" dirty="0" err="1" smtClean="0"/>
              <a:t>youtube</a:t>
            </a:r>
            <a:r>
              <a:rPr lang="en-US" dirty="0" smtClean="0"/>
              <a:t>)</a:t>
            </a:r>
          </a:p>
          <a:p>
            <a:endParaRPr lang="en-US" dirty="0"/>
          </a:p>
          <a:p>
            <a:r>
              <a:rPr lang="en-US" dirty="0" smtClean="0"/>
              <a:t>Top Right blue number – average speed (very low considering high congestion)</a:t>
            </a:r>
          </a:p>
          <a:p>
            <a:r>
              <a:rPr lang="en-US" dirty="0" smtClean="0"/>
              <a:t>Top left red number – total area occupied (very high because of high congestion )</a:t>
            </a:r>
            <a:endParaRPr lang="en-US" dirty="0"/>
          </a:p>
        </p:txBody>
      </p:sp>
      <p:sp>
        <p:nvSpPr>
          <p:cNvPr id="3" name="Rectangle 2">
            <a:hlinkClick r:id="rId3"/>
          </p:cNvPr>
          <p:cNvSpPr/>
          <p:nvPr/>
        </p:nvSpPr>
        <p:spPr>
          <a:xfrm rot="10800000" flipV="1">
            <a:off x="1729369" y="3331727"/>
            <a:ext cx="3849396" cy="369332"/>
          </a:xfrm>
          <a:prstGeom prst="rect">
            <a:avLst/>
          </a:prstGeom>
        </p:spPr>
        <p:txBody>
          <a:bodyPr wrap="square">
            <a:spAutoFit/>
          </a:bodyPr>
          <a:lstStyle/>
          <a:p>
            <a:r>
              <a:rPr lang="en-US" dirty="0"/>
              <a:t>https://youtu.be/moZ4RmncEeA</a:t>
            </a:r>
          </a:p>
        </p:txBody>
      </p:sp>
      <p:pic>
        <p:nvPicPr>
          <p:cNvPr id="5" name="moZ4RmncEeA"/>
          <p:cNvPicPr>
            <a:picLocks noRot="1" noChangeAspect="1"/>
          </p:cNvPicPr>
          <p:nvPr>
            <a:videoFile r:link="rId1"/>
          </p:nvPr>
        </p:nvPicPr>
        <p:blipFill>
          <a:blip r:embed="rId4"/>
          <a:stretch>
            <a:fillRect/>
          </a:stretch>
        </p:blipFill>
        <p:spPr>
          <a:xfrm>
            <a:off x="323273" y="177861"/>
            <a:ext cx="9864436" cy="4876800"/>
          </a:xfrm>
          <a:prstGeom prst="rect">
            <a:avLst/>
          </a:prstGeom>
        </p:spPr>
      </p:pic>
    </p:spTree>
    <p:extLst>
      <p:ext uri="{BB962C8B-B14F-4D97-AF65-F5344CB8AC3E}">
        <p14:creationId xmlns:p14="http://schemas.microsoft.com/office/powerpoint/2010/main" val="3698720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2181" y="5248564"/>
            <a:ext cx="10640291" cy="1200329"/>
          </a:xfrm>
          <a:prstGeom prst="rect">
            <a:avLst/>
          </a:prstGeom>
          <a:noFill/>
        </p:spPr>
        <p:txBody>
          <a:bodyPr wrap="square" rtlCol="0">
            <a:spAutoFit/>
          </a:bodyPr>
          <a:lstStyle/>
          <a:p>
            <a:r>
              <a:rPr lang="en-US" dirty="0"/>
              <a:t>Video indicating low congestion</a:t>
            </a:r>
          </a:p>
          <a:p>
            <a:endParaRPr lang="en-US" dirty="0"/>
          </a:p>
          <a:p>
            <a:r>
              <a:rPr lang="en-US" dirty="0" smtClean="0"/>
              <a:t>Top Right blue number – average speed (very high because less congestion)</a:t>
            </a:r>
          </a:p>
          <a:p>
            <a:r>
              <a:rPr lang="en-US" dirty="0" smtClean="0"/>
              <a:t>Top left red number – total area occupied (very low because less congestion)</a:t>
            </a:r>
            <a:endParaRPr lang="en-US" dirty="0"/>
          </a:p>
        </p:txBody>
      </p:sp>
      <p:pic>
        <p:nvPicPr>
          <p:cNvPr id="2" name="yUIx-4rzob0"/>
          <p:cNvPicPr>
            <a:picLocks noRot="1" noChangeAspect="1"/>
          </p:cNvPicPr>
          <p:nvPr>
            <a:videoFile r:link="rId1"/>
          </p:nvPr>
        </p:nvPicPr>
        <p:blipFill>
          <a:blip r:embed="rId3"/>
          <a:stretch>
            <a:fillRect/>
          </a:stretch>
        </p:blipFill>
        <p:spPr>
          <a:xfrm>
            <a:off x="1062182" y="360218"/>
            <a:ext cx="9264073" cy="4682837"/>
          </a:xfrm>
          <a:prstGeom prst="rect">
            <a:avLst/>
          </a:prstGeom>
        </p:spPr>
      </p:pic>
    </p:spTree>
    <p:extLst>
      <p:ext uri="{BB962C8B-B14F-4D97-AF65-F5344CB8AC3E}">
        <p14:creationId xmlns:p14="http://schemas.microsoft.com/office/powerpoint/2010/main" val="987237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9187"/>
          </a:xfrm>
        </p:spPr>
        <p:txBody>
          <a:bodyPr/>
          <a:lstStyle/>
          <a:p>
            <a:r>
              <a:rPr lang="en-US" sz="3200" dirty="0"/>
              <a:t>WE ALSO </a:t>
            </a:r>
            <a:r>
              <a:rPr lang="en-US" sz="3200" dirty="0" smtClean="0"/>
              <a:t>TRACK</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FAST </a:t>
            </a:r>
            <a:r>
              <a:rPr lang="en-US" dirty="0"/>
              <a:t>MOVING VEHICLES(VEHICLES WHICH EXCEEDS SPEED LIMIT)</a:t>
            </a:r>
          </a:p>
          <a:p>
            <a:r>
              <a:rPr lang="en-US" dirty="0"/>
              <a:t>VEHICLES MOVING THE WRONG SIDE OR GOING IN WRONG LANE</a:t>
            </a:r>
          </a:p>
          <a:p>
            <a:r>
              <a:rPr lang="en-US" dirty="0"/>
              <a:t>VEHICLES WHICH CROSS TRAFFIC </a:t>
            </a:r>
            <a:r>
              <a:rPr lang="en-US" dirty="0" smtClean="0"/>
              <a:t>SIGNAL</a:t>
            </a:r>
          </a:p>
          <a:p>
            <a:r>
              <a:rPr lang="en-US" dirty="0" smtClean="0"/>
              <a:t>HEAVY VEHICLES ENTERING RESTRICTED ROADS AT PEAK TIME</a:t>
            </a:r>
          </a:p>
          <a:p>
            <a:pPr marL="0" indent="0">
              <a:buNone/>
            </a:pPr>
            <a:endParaRPr lang="en-US" dirty="0"/>
          </a:p>
          <a:p>
            <a:endParaRPr lang="en-US" dirty="0"/>
          </a:p>
        </p:txBody>
      </p:sp>
    </p:spTree>
    <p:extLst>
      <p:ext uri="{BB962C8B-B14F-4D97-AF65-F5344CB8AC3E}">
        <p14:creationId xmlns:p14="http://schemas.microsoft.com/office/powerpoint/2010/main" val="1063948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5297"/>
          </a:xfrm>
        </p:spPr>
        <p:txBody>
          <a:bodyPr/>
          <a:lstStyle/>
          <a:p>
            <a:r>
              <a:rPr lang="en-US" sz="3200" dirty="0" smtClean="0"/>
              <a:t>Y ITS WORTH ?</a:t>
            </a:r>
            <a:endParaRPr lang="en-US" sz="3200" dirty="0"/>
          </a:p>
        </p:txBody>
      </p:sp>
      <p:sp>
        <p:nvSpPr>
          <p:cNvPr id="3" name="Content Placeholder 2"/>
          <p:cNvSpPr>
            <a:spLocks noGrp="1"/>
          </p:cNvSpPr>
          <p:nvPr>
            <p:ph idx="1"/>
          </p:nvPr>
        </p:nvSpPr>
        <p:spPr>
          <a:xfrm>
            <a:off x="763398" y="1098958"/>
            <a:ext cx="9286455" cy="3682767"/>
          </a:xfrm>
        </p:spPr>
        <p:txBody>
          <a:bodyPr/>
          <a:lstStyle/>
          <a:p>
            <a:pPr>
              <a:buFont typeface="+mj-lt"/>
              <a:buAutoNum type="arabicPeriod"/>
            </a:pPr>
            <a:r>
              <a:rPr lang="en-US" sz="1400" dirty="0" smtClean="0"/>
              <a:t>How google do</a:t>
            </a:r>
          </a:p>
          <a:p>
            <a:r>
              <a:rPr lang="en-US" sz="1200" dirty="0" smtClean="0"/>
              <a:t>The </a:t>
            </a:r>
            <a:r>
              <a:rPr lang="en-US" sz="1200" dirty="0"/>
              <a:t>green, yellow and red routes that Google Maps uses to indicate clear, slow-moving, or heavily congested traffic are a great help when you're trying to determine the fastest way to your destination, but how does Google know the traffic conditions between where you are and where you're trying to go?</a:t>
            </a:r>
          </a:p>
          <a:p>
            <a:r>
              <a:rPr lang="en-US" sz="1200" dirty="0"/>
              <a:t>Google Maps bases its traffic views and faster-route recommendations on two different kinds of information: historical data about the average time it takes to travel a particular section of road at specific times on specific days and real-time data sent by sensors and </a:t>
            </a:r>
            <a:r>
              <a:rPr lang="en-US" sz="1200" dirty="0" smtClean="0"/>
              <a:t>smartphones</a:t>
            </a:r>
            <a:r>
              <a:rPr lang="en-US" sz="1200" dirty="0"/>
              <a:t> that report how fast cars are moving right</a:t>
            </a:r>
            <a:r>
              <a:rPr lang="en-US" dirty="0"/>
              <a:t> </a:t>
            </a:r>
          </a:p>
          <a:p>
            <a:pPr marL="0" indent="0">
              <a:buNone/>
            </a:pPr>
            <a:r>
              <a:rPr lang="en-US" sz="1200" dirty="0" smtClean="0"/>
              <a:t>y it fails</a:t>
            </a:r>
          </a:p>
          <a:p>
            <a:r>
              <a:rPr lang="en-US" sz="1200" dirty="0" smtClean="0"/>
              <a:t>Even though the vehicles are parked on the side of the lane , that section of the road receives high </a:t>
            </a:r>
            <a:r>
              <a:rPr lang="en-US" sz="1200" dirty="0" err="1" smtClean="0"/>
              <a:t>gps</a:t>
            </a:r>
            <a:r>
              <a:rPr lang="en-US" sz="1200" dirty="0" smtClean="0"/>
              <a:t> ping and false congestion is predicted</a:t>
            </a:r>
          </a:p>
          <a:p>
            <a:r>
              <a:rPr lang="en-US" sz="1200" dirty="0" smtClean="0"/>
              <a:t>It doesn’t warn users on speeding or breaking traffic rules</a:t>
            </a:r>
          </a:p>
          <a:p>
            <a:r>
              <a:rPr lang="en-US" sz="1200" dirty="0" smtClean="0"/>
              <a:t>Surveillance behavior and women safety</a:t>
            </a:r>
          </a:p>
          <a:p>
            <a:r>
              <a:rPr lang="en-US" sz="1200" dirty="0" smtClean="0"/>
              <a:t>In addition we also provide optimal start time and nearest safe places</a:t>
            </a:r>
            <a:endParaRPr lang="en-US" sz="1200" dirty="0"/>
          </a:p>
        </p:txBody>
      </p:sp>
      <p:sp>
        <p:nvSpPr>
          <p:cNvPr id="4" name="Oval 3"/>
          <p:cNvSpPr/>
          <p:nvPr/>
        </p:nvSpPr>
        <p:spPr>
          <a:xfrm>
            <a:off x="1249960" y="4848837"/>
            <a:ext cx="1501629" cy="478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9:00 am</a:t>
            </a:r>
            <a:endParaRPr lang="en-US" dirty="0"/>
          </a:p>
        </p:txBody>
      </p:sp>
      <p:sp>
        <p:nvSpPr>
          <p:cNvPr id="6" name="Oval 5"/>
          <p:cNvSpPr/>
          <p:nvPr/>
        </p:nvSpPr>
        <p:spPr>
          <a:xfrm>
            <a:off x="1199625" y="5519956"/>
            <a:ext cx="1602297"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10:00am</a:t>
            </a:r>
            <a:endParaRPr lang="en-US" dirty="0"/>
          </a:p>
        </p:txBody>
      </p:sp>
      <p:cxnSp>
        <p:nvCxnSpPr>
          <p:cNvPr id="8" name="Elbow Connector 7"/>
          <p:cNvCxnSpPr>
            <a:stCxn id="4" idx="6"/>
          </p:cNvCxnSpPr>
          <p:nvPr/>
        </p:nvCxnSpPr>
        <p:spPr>
          <a:xfrm>
            <a:off x="2751589" y="5087923"/>
            <a:ext cx="922789" cy="297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6"/>
            <a:endCxn id="11" idx="2"/>
          </p:cNvCxnSpPr>
          <p:nvPr/>
        </p:nvCxnSpPr>
        <p:spPr>
          <a:xfrm flipV="1">
            <a:off x="2801922" y="5427965"/>
            <a:ext cx="851482" cy="3856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653404" y="5214046"/>
            <a:ext cx="1522603" cy="42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9:35 am</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739" y="3687400"/>
            <a:ext cx="2465385" cy="2801046"/>
          </a:xfrm>
          <a:prstGeom prst="rect">
            <a:avLst/>
          </a:prstGeom>
        </p:spPr>
      </p:pic>
      <p:sp>
        <p:nvSpPr>
          <p:cNvPr id="16" name="Explosion 2 15"/>
          <p:cNvSpPr/>
          <p:nvPr/>
        </p:nvSpPr>
        <p:spPr>
          <a:xfrm>
            <a:off x="8482248" y="4911754"/>
            <a:ext cx="436227" cy="23908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7" name="8-Point Star 16"/>
          <p:cNvSpPr/>
          <p:nvPr/>
        </p:nvSpPr>
        <p:spPr>
          <a:xfrm>
            <a:off x="8598716" y="4077050"/>
            <a:ext cx="319759" cy="201335"/>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8" name="8-Point Star 17"/>
          <p:cNvSpPr/>
          <p:nvPr/>
        </p:nvSpPr>
        <p:spPr>
          <a:xfrm>
            <a:off x="9496337" y="5440549"/>
            <a:ext cx="680487" cy="201335"/>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a:t>
            </a:r>
            <a:endParaRPr lang="en-US" dirty="0"/>
          </a:p>
        </p:txBody>
      </p:sp>
      <p:sp>
        <p:nvSpPr>
          <p:cNvPr id="19" name="Vertical Scroll 18"/>
          <p:cNvSpPr/>
          <p:nvPr/>
        </p:nvSpPr>
        <p:spPr>
          <a:xfrm>
            <a:off x="9018165" y="5025006"/>
            <a:ext cx="478172" cy="36072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461746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Market plan</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4566681"/>
              </p:ext>
            </p:extLst>
          </p:nvPr>
        </p:nvGraphicFramePr>
        <p:xfrm>
          <a:off x="1428571" y="2413874"/>
          <a:ext cx="8947150" cy="4444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744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Financial projections</a:t>
            </a:r>
            <a:endParaRPr lang="en-US" sz="3600" dirty="0"/>
          </a:p>
        </p:txBody>
      </p:sp>
      <p:sp>
        <p:nvSpPr>
          <p:cNvPr id="3" name="Content Placeholder 2"/>
          <p:cNvSpPr>
            <a:spLocks noGrp="1"/>
          </p:cNvSpPr>
          <p:nvPr>
            <p:ph idx="1"/>
          </p:nvPr>
        </p:nvSpPr>
        <p:spPr>
          <a:xfrm>
            <a:off x="784530" y="1392572"/>
            <a:ext cx="8946541" cy="1911291"/>
          </a:xfrm>
        </p:spPr>
        <p:txBody>
          <a:bodyPr>
            <a:normAutofit/>
          </a:bodyPr>
          <a:lstStyle/>
          <a:p>
            <a:r>
              <a:rPr lang="en-US" dirty="0" smtClean="0"/>
              <a:t>Financial compliances  gov. permissions</a:t>
            </a:r>
          </a:p>
          <a:p>
            <a:r>
              <a:rPr lang="en-US" dirty="0" smtClean="0"/>
              <a:t>Cameras and support hardware</a:t>
            </a:r>
          </a:p>
          <a:p>
            <a:r>
              <a:rPr lang="en-US" dirty="0" err="1" smtClean="0"/>
              <a:t>Gpu</a:t>
            </a:r>
            <a:r>
              <a:rPr lang="en-US" dirty="0" smtClean="0"/>
              <a:t> and compute system (ex. NCS2 for inference)</a:t>
            </a:r>
          </a:p>
          <a:p>
            <a:r>
              <a:rPr lang="en-US" dirty="0" smtClean="0"/>
              <a:t>Storage system</a:t>
            </a:r>
          </a:p>
          <a:p>
            <a:endParaRPr lang="en-US" dirty="0" smtClean="0"/>
          </a:p>
          <a:p>
            <a:endParaRPr lang="en-US" dirty="0"/>
          </a:p>
        </p:txBody>
      </p:sp>
    </p:spTree>
    <p:extLst>
      <p:ext uri="{BB962C8B-B14F-4D97-AF65-F5344CB8AC3E}">
        <p14:creationId xmlns:p14="http://schemas.microsoft.com/office/powerpoint/2010/main" val="2542483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479</TotalTime>
  <Words>411</Words>
  <Application>Microsoft Office PowerPoint</Application>
  <PresentationFormat>Widescreen</PresentationFormat>
  <Paragraphs>80</Paragraphs>
  <Slides>9</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Traffic control using video and network data – we see everything</vt:lpstr>
      <vt:lpstr>MODEL</vt:lpstr>
      <vt:lpstr>Video indicating less congestion</vt:lpstr>
      <vt:lpstr>PowerPoint Presentation</vt:lpstr>
      <vt:lpstr>PowerPoint Presentation</vt:lpstr>
      <vt:lpstr>WE ALSO TRACK </vt:lpstr>
      <vt:lpstr>Y ITS WORTH ?</vt:lpstr>
      <vt:lpstr>Market plan</vt:lpstr>
      <vt:lpstr>Financial projections</vt:lpstr>
    </vt:vector>
  </TitlesOfParts>
  <Company>SanDisk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control using video and network data</dc:title>
  <dc:creator>Sainath Reddy</dc:creator>
  <cp:lastModifiedBy>Sainath Reddy</cp:lastModifiedBy>
  <cp:revision>34</cp:revision>
  <dcterms:created xsi:type="dcterms:W3CDTF">2019-03-30T12:31:52Z</dcterms:created>
  <dcterms:modified xsi:type="dcterms:W3CDTF">2019-09-13T16:20:09Z</dcterms:modified>
</cp:coreProperties>
</file>