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733-8B04-4567-AF20-F9F91EB7037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3BE0-7A42-4F44-B919-B33680D15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733-8B04-4567-AF20-F9F91EB7037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3BE0-7A42-4F44-B919-B33680D15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4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733-8B04-4567-AF20-F9F91EB7037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3BE0-7A42-4F44-B919-B33680D15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3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733-8B04-4567-AF20-F9F91EB7037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3BE0-7A42-4F44-B919-B33680D15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733-8B04-4567-AF20-F9F91EB7037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3BE0-7A42-4F44-B919-B33680D15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4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733-8B04-4567-AF20-F9F91EB7037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3BE0-7A42-4F44-B919-B33680D15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733-8B04-4567-AF20-F9F91EB7037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3BE0-7A42-4F44-B919-B33680D15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0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733-8B04-4567-AF20-F9F91EB7037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3BE0-7A42-4F44-B919-B33680D15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733-8B04-4567-AF20-F9F91EB7037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3BE0-7A42-4F44-B919-B33680D15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733-8B04-4567-AF20-F9F91EB7037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3BE0-7A42-4F44-B919-B33680D15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733-8B04-4567-AF20-F9F91EB7037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3BE0-7A42-4F44-B919-B33680D15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0733-8B04-4567-AF20-F9F91EB7037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23BE0-7A42-4F44-B919-B33680D15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Test cases :</a:t>
            </a:r>
          </a:p>
          <a:p>
            <a:r>
              <a:rPr lang="en-US" dirty="0" smtClean="0"/>
              <a:t>Loading model </a:t>
            </a:r>
          </a:p>
          <a:p>
            <a:r>
              <a:rPr lang="en-US" dirty="0" smtClean="0"/>
              <a:t>Generating predictions</a:t>
            </a:r>
          </a:p>
          <a:p>
            <a:r>
              <a:rPr lang="en-US" dirty="0" smtClean="0"/>
              <a:t>Generating tracks</a:t>
            </a:r>
          </a:p>
          <a:p>
            <a:r>
              <a:rPr lang="en-US" dirty="0" smtClean="0"/>
              <a:t>Writing to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9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loaded </a:t>
            </a:r>
            <a:r>
              <a:rPr lang="en-US" dirty="0" err="1" smtClean="0"/>
              <a:t>succesfully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35" y="1887795"/>
            <a:ext cx="7398130" cy="3364514"/>
          </a:xfrm>
        </p:spPr>
      </p:pic>
    </p:spTree>
    <p:extLst>
      <p:ext uri="{BB962C8B-B14F-4D97-AF65-F5344CB8AC3E}">
        <p14:creationId xmlns:p14="http://schemas.microsoft.com/office/powerpoint/2010/main" val="260333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generated predictions for 2000 frames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02" y="1877110"/>
            <a:ext cx="4781796" cy="4248368"/>
          </a:xfrm>
        </p:spPr>
      </p:pic>
    </p:spTree>
    <p:extLst>
      <p:ext uri="{BB962C8B-B14F-4D97-AF65-F5344CB8AC3E}">
        <p14:creationId xmlns:p14="http://schemas.microsoft.com/office/powerpoint/2010/main" val="144621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tracks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37" y="2261304"/>
            <a:ext cx="5378726" cy="3479979"/>
          </a:xfrm>
        </p:spPr>
      </p:pic>
    </p:spTree>
    <p:extLst>
      <p:ext uri="{BB962C8B-B14F-4D97-AF65-F5344CB8AC3E}">
        <p14:creationId xmlns:p14="http://schemas.microsoft.com/office/powerpoint/2010/main" val="74953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output video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49" y="2207327"/>
            <a:ext cx="4896102" cy="3587934"/>
          </a:xfrm>
        </p:spPr>
      </p:pic>
    </p:spTree>
    <p:extLst>
      <p:ext uri="{BB962C8B-B14F-4D97-AF65-F5344CB8AC3E}">
        <p14:creationId xmlns:p14="http://schemas.microsoft.com/office/powerpoint/2010/main" val="271684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Unit testing</vt:lpstr>
      <vt:lpstr>Model loaded succesfully</vt:lpstr>
      <vt:lpstr>Model generated predictions for 2000 frames</vt:lpstr>
      <vt:lpstr>Computed tracks </vt:lpstr>
      <vt:lpstr>Generated output video</vt:lpstr>
    </vt:vector>
  </TitlesOfParts>
  <Company>WDC,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Sainath Reddy</dc:creator>
  <cp:lastModifiedBy>Sainath Reddy</cp:lastModifiedBy>
  <cp:revision>1</cp:revision>
  <dcterms:created xsi:type="dcterms:W3CDTF">2019-09-13T16:34:59Z</dcterms:created>
  <dcterms:modified xsi:type="dcterms:W3CDTF">2019-09-13T16:39:46Z</dcterms:modified>
</cp:coreProperties>
</file>