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9900"/>
    <a:srgbClr val="D5D000"/>
    <a:srgbClr val="CC0000"/>
    <a:srgbClr val="E2DD00"/>
    <a:srgbClr val="716A3F"/>
    <a:srgbClr val="FAF400"/>
    <a:srgbClr val="E6AD3A"/>
    <a:srgbClr val="D2D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324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2D859F-5CF9-46FE-8850-B8B009CF8165}" type="datetimeFigureOut">
              <a:rPr lang="en-US"/>
              <a:pPr>
                <a:defRPr/>
              </a:pPr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</a:t>
            </a:r>
            <a:r>
              <a:rPr lang="en-US" smtClean="0"/>
              <a:t>2009 </a:t>
            </a:r>
            <a:r>
              <a:rPr lang="en-US"/>
              <a:t>Wipro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EADBF2-D87F-4140-84E8-34914EA0A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436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F4E704-0C44-42D3-8D71-DD38BA7704E5}" type="datetimeFigureOut">
              <a:rPr lang="en-US"/>
              <a:pPr>
                <a:defRPr/>
              </a:pPr>
              <a:t>10/22/2014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Confidential © 2009 Wipro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821607-D892-446C-ABAB-705AE789D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799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2" descr="E:\My Documents\1 Temple\1 Wipro\1 On-going Jobs\Corporate ppt\z+ final\TMPLTS\WIPRO-LOW RES JPG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2010 </a:t>
            </a:r>
            <a:r>
              <a:rPr lang="en-US" sz="800" dirty="0"/>
              <a:t>Wipro Ltd  - 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906044"/>
            <a:ext cx="5791200" cy="1981200"/>
          </a:xfrm>
        </p:spPr>
        <p:txBody>
          <a:bodyPr>
            <a:normAutofit/>
          </a:bodyPr>
          <a:lstStyle>
            <a:lvl1pPr algn="r">
              <a:defRPr sz="3200" b="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2010 Wipro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18C3453-D59A-433D-A622-D82E1CEA8BBD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C35BAB5-E930-4919-AD17-AF1420AE87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1FBA26B-409D-4564-BA77-75B166C7C6E9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EFEDAED-6862-4B10-B89C-EB9A37C5AC3A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40DA3D8F-1464-4303-ABC9-E8FD445E0D8F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2010 Wipro Ltd  -  Confidential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058A1E2F-8E11-4CE8-92AF-76432B5CF095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97660B9B-4EDC-4A8F-A6C0-A0985AE61E7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00C473F2-635C-46DE-A1A5-08DC1296928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D51608B-BF97-49A9-BD62-1631F975F4A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1FFC277-7D81-4E4F-8458-DB104541A604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AA48CDC-6A52-42ED-ABB1-09F0996813B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3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2010 Wipro Ltd  -  Confidential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C9D13DA5-E5C9-4383-A376-D6ABB78DDA47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1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914400"/>
            <a:ext cx="7543800" cy="15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5C0839B-FB7F-42C4-A790-9A4D93090AC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3008313" cy="1009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6450" y="1295399"/>
            <a:ext cx="5111750" cy="51054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305051"/>
            <a:ext cx="3008313" cy="4095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:\My Documents\1 Temple\1 Wipro\1 On-going Jobs\Corporate ppt\Abstract\corp ppt_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rot="5400000">
            <a:off x="1676401" y="2971800"/>
            <a:ext cx="3352800" cy="31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2" descr="E:\My Documents\1 Temple\1 Wipro\1 On-going Jobs\Corporate ppt\z+ final\TMPLTS\WIPRO-LOW RES JPG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47800"/>
            <a:ext cx="5791200" cy="1981200"/>
          </a:xfrm>
        </p:spPr>
        <p:txBody>
          <a:bodyPr>
            <a:normAutofit/>
          </a:bodyPr>
          <a:lstStyle>
            <a:lvl1pPr algn="r">
              <a:defRPr sz="32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:\My Documents\1 Temple\1 Wipro\1 On-going Jobs\Corporate ppt\Abstract\corp pp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D:\Ashish\Corporate Brand Mgmt\Brand Identity Logo\Wipro Logo JPEG Image - White Backgroun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12F5ACB8-2240-4523-93B8-91740FAB4F8B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FA71832-8A80-4A91-B8D4-F3D357D5F95E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53000"/>
            <a:ext cx="91440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© 2010 Wipro Ltd  -  Confidential</a:t>
            </a:r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D6354889-81D0-40AF-8CD9-F0ABC67C0EEB}" type="slidenum">
              <a:rPr lang="en-US" sz="1000" b="1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Abstract\corp ppt_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7680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Ashish\Corporate Brand Mgmt\Brand Identity Logo\Wipro Logo JPEG Image - White Background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276225"/>
            <a:ext cx="1247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3B493FD-8E65-4D13-A838-5098AE14B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219200" y="3517900"/>
            <a:ext cx="7772400" cy="1362075"/>
          </a:xfrm>
        </p:spPr>
        <p:txBody>
          <a:bodyPr/>
          <a:lstStyle>
            <a:lvl1pPr algn="r">
              <a:defRPr sz="2800" b="1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212564" y="4419600"/>
            <a:ext cx="7772400" cy="444500"/>
          </a:xfrm>
        </p:spPr>
        <p:txBody>
          <a:bodyPr/>
          <a:lstStyle>
            <a:lvl1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6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BA779AE4-D7E7-4395-9BF5-A6D2AA41811F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 userDrawn="1"/>
        </p:nvSpPr>
        <p:spPr bwMode="auto">
          <a:xfrm>
            <a:off x="2514600" y="6553200"/>
            <a:ext cx="3962400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 smtClean="0"/>
              <a:t>© 2010 Wipro Ltd  -  Confidential</a:t>
            </a:r>
            <a:endParaRPr lang="en-US" sz="800" dirty="0"/>
          </a:p>
        </p:txBody>
      </p:sp>
      <p:sp>
        <p:nvSpPr>
          <p:cNvPr id="6" name="Slide Number Placeholder 6"/>
          <p:cNvSpPr txBox="1">
            <a:spLocks/>
          </p:cNvSpPr>
          <p:nvPr userDrawn="1"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EA3683F7-1E78-4F93-A3E1-3F22CC084ED0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914400"/>
            <a:ext cx="74676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29" name="Picture 2" descr="D:\Ashish\Corporate Brand Mgmt\Brand Identity Logo\Wipro Logo JPEG Image - White Background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024813" y="152400"/>
            <a:ext cx="94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2514600" y="6627813"/>
            <a:ext cx="3962400" cy="3667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/>
              <a:t>© </a:t>
            </a:r>
            <a:r>
              <a:rPr lang="en-US" sz="800" dirty="0" smtClean="0"/>
              <a:t>2010 </a:t>
            </a:r>
            <a:r>
              <a:rPr lang="en-US" sz="800" dirty="0"/>
              <a:t>Wipro Ltd  -  Confidential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-2857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50A3C344-3348-47E4-BC33-99D6FEDED737}" type="slidenum">
              <a:rPr lang="en-US" sz="1000" b="1" smtClean="0"/>
              <a:pPr>
                <a:defRPr/>
              </a:pPr>
              <a:t>‹#›</a:t>
            </a:fld>
            <a:endParaRPr lang="en-US" sz="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  <p:sldLayoutId id="2147485685" r:id="rId12"/>
    <p:sldLayoutId id="2147485686" r:id="rId13"/>
    <p:sldLayoutId id="2147485687" r:id="rId14"/>
    <p:sldLayoutId id="2147485688" r:id="rId15"/>
    <p:sldLayoutId id="2147485689" r:id="rId16"/>
    <p:sldLayoutId id="2147485690" r:id="rId17"/>
    <p:sldLayoutId id="2147485691" r:id="rId18"/>
    <p:sldLayoutId id="2147485692" r:id="rId19"/>
    <p:sldLayoutId id="2147485693" r:id="rId20"/>
    <p:sldLayoutId id="2147485694" r:id="rId21"/>
    <p:sldLayoutId id="2147485695" r:id="rId2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Gill Sans MT" pitchFamily="34" charset="0"/>
        <a:buChar char="–"/>
        <a:defRPr sz="2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21embedded.webs.com/apps/videos/" TargetMode="External"/><Relationship Id="rId2" Type="http://schemas.openxmlformats.org/officeDocument/2006/relationships/hyperlink" Target="http://svnweb.freebsd.org/base/head/sys/dev/hyperv/utilities/hv_kvp.c?revision=271493&amp;view=markup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Sainath Varanasi</a:t>
            </a:r>
            <a:endParaRPr lang="en-US" dirty="0" smtClean="0"/>
          </a:p>
        </p:txBody>
      </p:sp>
      <p:graphicFrame>
        <p:nvGraphicFramePr>
          <p:cNvPr id="3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24571"/>
              </p:ext>
            </p:extLst>
          </p:nvPr>
        </p:nvGraphicFramePr>
        <p:xfrm>
          <a:off x="174402" y="1268760"/>
          <a:ext cx="8380040" cy="2846832"/>
        </p:xfrm>
        <a:graphic>
          <a:graphicData uri="http://schemas.openxmlformats.org/drawingml/2006/table">
            <a:tbl>
              <a:tblPr/>
              <a:tblGrid>
                <a:gridCol w="1319080"/>
                <a:gridCol w="7060960"/>
              </a:tblGrid>
              <a:tr h="24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Qualification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Calibri" pitchFamily="34" charset="0"/>
                      </a:endParaRP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Master of Engineering in Embedded 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Systems from BITS, </a:t>
                      </a: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Pilani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Calibri" pitchFamily="34" charset="0"/>
                      </a:endParaRP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Experience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6 years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Technology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FreeBSD OS, Device Drivers, Robotics, GSM, Wi-Fi, GPS, Bluetooth, RFID (modules), PowerPC MPC860, ADSP 2181/2189, Voice Compression Algorithms, Intel Media Processor 3100 Board Bring Up, Back Porting, Porting Android, Boot Loaders, Debugging tools Communication Interfaces like JTAG, Serial Port.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Beginner –  Cloud Computing Tools: Eucalyptus, Ubuntu Enterprise Cloud. Augmented Reality, </a:t>
                      </a: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Wiimote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 Whiteboard, Android App development, Arduino. 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Expertise</a:t>
                      </a: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Embedded Systems, Hardware Components, Debugging and Flashing.</a:t>
                      </a: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8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Tools/Test </a:t>
                      </a:r>
                      <a:r>
                        <a:rPr kumimoji="0" lang="en-US" altLang="ja-JP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Equipments</a:t>
                      </a:r>
                      <a:endParaRPr kumimoji="0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Calibri" pitchFamily="34" charset="0"/>
                      </a:endParaRPr>
                    </a:p>
                  </a:txBody>
                  <a:tcPr marL="99753" marR="997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VisionICE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 (In Circuit emulator), Code Composer, </a:t>
                      </a: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Keil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, </a:t>
                      </a: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ClearCase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, </a:t>
                      </a:r>
                      <a:r>
                        <a:rPr kumimoji="0" lang="en-US" altLang="ja-JP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Github</a:t>
                      </a:r>
                      <a:r>
                        <a:rPr kumimoji="0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, Hyper-V, GDB, KGDB, Oscilloscopes for </a:t>
                      </a:r>
                      <a:r>
                        <a:rPr kumimoji="0" lang="en-US" altLang="ja-JP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  <a:cs typeface="Calibri" pitchFamily="34" charset="0"/>
                        </a:rPr>
                        <a:t>hardware testing. </a:t>
                      </a:r>
                      <a:endParaRPr kumimoji="0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  <a:cs typeface="Calibri" pitchFamily="34" charset="0"/>
                      </a:endParaRPr>
                    </a:p>
                  </a:txBody>
                  <a:tcPr marL="99753" marR="997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3"/>
          <p:cNvSpPr txBox="1">
            <a:spLocks noChangeArrowheads="1"/>
          </p:cNvSpPr>
          <p:nvPr/>
        </p:nvSpPr>
        <p:spPr bwMode="auto">
          <a:xfrm>
            <a:off x="179512" y="4149080"/>
            <a:ext cx="8352928" cy="24482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</a:pPr>
            <a:endParaRPr lang="en-US" sz="13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>
                <a:latin typeface="Calibri" pitchFamily="34" charset="0"/>
                <a:cs typeface="Calibri" pitchFamily="34" charset="0"/>
              </a:rPr>
              <a:t>Ported android on Intel x86 arch 3100 media processor.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>
                <a:latin typeface="Calibri" pitchFamily="34" charset="0"/>
                <a:cs typeface="Calibri" pitchFamily="34" charset="0"/>
              </a:rPr>
              <a:t>Worked with </a:t>
            </a:r>
            <a:r>
              <a:rPr lang="en-US" sz="1300" dirty="0" err="1">
                <a:latin typeface="Calibri" pitchFamily="34" charset="0"/>
                <a:cs typeface="Calibri" pitchFamily="34" charset="0"/>
              </a:rPr>
              <a:t>redboot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300" dirty="0" err="1">
                <a:latin typeface="Calibri" pitchFamily="34" charset="0"/>
                <a:cs typeface="Calibri" pitchFamily="34" charset="0"/>
              </a:rPr>
              <a:t>xboot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boot loaders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>
                <a:latin typeface="Calibri" pitchFamily="34" charset="0"/>
                <a:cs typeface="Calibri" pitchFamily="34" charset="0"/>
              </a:rPr>
              <a:t>Debugged Intel 3100 using on RS232 serial port (debug port).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err="1">
                <a:latin typeface="Calibri" pitchFamily="34" charset="0"/>
                <a:cs typeface="Calibri" pitchFamily="34" charset="0"/>
              </a:rPr>
              <a:t>Backported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android with Intel baseline for </a:t>
            </a:r>
            <a:r>
              <a:rPr lang="en-US" sz="1300" dirty="0" err="1">
                <a:latin typeface="Calibri" pitchFamily="34" charset="0"/>
                <a:cs typeface="Calibri" pitchFamily="34" charset="0"/>
              </a:rPr>
              <a:t>compatitbilty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of android with 3100 media processor.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Experience in FreeBSD Device drivers on Hyper-V – Open source contributor (</a:t>
            </a:r>
            <a:r>
              <a:rPr lang="en-US" sz="1300" dirty="0" smtClean="0">
                <a:latin typeface="Calibri" pitchFamily="34" charset="0"/>
                <a:cs typeface="Calibri" pitchFamily="34" charset="0"/>
                <a:hlinkClick r:id="rId2"/>
              </a:rPr>
              <a:t>source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Experience in Telecom products PBX, ELU 31 (DECT protocol), DSP tools and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n Circuit emulators.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Implemented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Terminal Mode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Communication between two android devices for car infotainment systems.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Implemented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UPnP Services (Universal Plug and Play) needed for Terminal Mode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Communication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based on the Standard Specifications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Built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the android source code for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Éclair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Version and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Ported the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Image on to a Google Android Phone G1 using </a:t>
            </a:r>
            <a:r>
              <a:rPr lang="en-US" sz="1300" dirty="0" err="1">
                <a:latin typeface="Calibri" pitchFamily="34" charset="0"/>
                <a:cs typeface="Calibri" pitchFamily="34" charset="0"/>
              </a:rPr>
              <a:t>Fastboot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tools.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300" smtClean="0">
                <a:latin typeface="Calibri" pitchFamily="34" charset="0"/>
                <a:cs typeface="Calibri" pitchFamily="34" charset="0"/>
              </a:rPr>
              <a:t>Worked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with various embedded hardware and sensors, built robots for surveillance and other applications (</a:t>
            </a:r>
            <a:r>
              <a:rPr lang="en-US" sz="1300" dirty="0" smtClean="0">
                <a:latin typeface="Calibri" pitchFamily="34" charset="0"/>
                <a:cs typeface="Calibri" pitchFamily="34" charset="0"/>
                <a:hlinkClick r:id="rId3"/>
              </a:rPr>
              <a:t>videos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13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Wipro standard color pallets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ADEBAC"/>
      </a:accent1>
      <a:accent2>
        <a:srgbClr val="FEFF99"/>
      </a:accent2>
      <a:accent3>
        <a:srgbClr val="FF9899"/>
      </a:accent3>
      <a:accent4>
        <a:srgbClr val="C299C3"/>
      </a:accent4>
      <a:accent5>
        <a:srgbClr val="9AC2FF"/>
      </a:accent5>
      <a:accent6>
        <a:srgbClr val="FFFFFF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Gill Sans M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</TotalTime>
  <Words>288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Sainath Varanasi</vt:lpstr>
    </vt:vector>
  </TitlesOfParts>
  <Company>Wipro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3D Visualization Profiles</dc:title>
  <dc:subject>Standard Presentation Template</dc:subject>
  <dc:creator>Ganesh Tinium (WT01 - Product Engineering Services)</dc:creator>
  <cp:lastModifiedBy>Ramakrishna Kashikar (WT01 - PES)</cp:lastModifiedBy>
  <cp:revision>15</cp:revision>
  <dcterms:created xsi:type="dcterms:W3CDTF">2013-09-24T12:34:32Z</dcterms:created>
  <dcterms:modified xsi:type="dcterms:W3CDTF">2014-10-22T00:22:22Z</dcterms:modified>
</cp:coreProperties>
</file>