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332247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400" dirty="0"/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NAVEENA M</a:t>
            </a:r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: 322200082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HONOURS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400" dirty="0"/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 SHANKARLAL SUNDARBAI SHASUN JAIN COLLEGE FOR WOMEN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769F-54CF-8AA4-7DBF-E563DC74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984" y="1247623"/>
            <a:ext cx="10972800" cy="5262979"/>
          </a:xfrm>
        </p:spPr>
        <p:txBody>
          <a:bodyPr/>
          <a:lstStyle/>
          <a:p>
            <a:r>
              <a:rPr lang="en-IN" b="1" dirty="0"/>
              <a:t>1)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The data has been collected through Edunet dash board.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COLLECTION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The listed 10 features were taken for the analysis of data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Identifying the missing values.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Filtering of those missing values.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)CALCULATION OF PERFORMANCE LEVEL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By considering the current employee rating, I found the performance level using the formula.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PIVOT LEVEL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Segregating od certain to rows, columns, heading and so 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Once completed with pivot table, created the graph for precise visualization.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63252-C9D3-66B8-429A-124DFD63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71600"/>
            <a:ext cx="7086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38200"/>
            <a:ext cx="10681335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107FA-340A-55CB-6A28-D3CBA0F8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2286000"/>
            <a:ext cx="8534400" cy="2585323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performance analysis project has effectively distinguished key regions for advancement in our organization execution administration forms. Through a comprehensive investigation of our current forms, we have revealed openings to upgrade representative development, advancement and efficiency. Execute objective setting and arrangement forms, create a normal criticism and coaching mechanisms.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0308" y="240218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D164C5-1486-0C09-E9A1-16B2BF4231DD}"/>
              </a:ext>
            </a:extLst>
          </p:cNvPr>
          <p:cNvSpPr txBox="1"/>
          <p:nvPr/>
        </p:nvSpPr>
        <p:spPr>
          <a:xfrm>
            <a:off x="931292" y="1332285"/>
            <a:ext cx="562190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Wasteful handle and innovation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Manual and time expending examination prepare, constrained utilize of information and measurements in examination decision.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criteria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Subjective and one-sided assessment strategies, conflicting application of assessment criteria. Restricted thought of worker aptitudes and competencies.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advancement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Insufficient recognizable proof of worker improvement needs. Restricted openings for preparing and development . Deficiently bolster for representative career advancement.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examinations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Constrained utilize of information and measurements in evaluation choices. Insufficient investigation of representative execution patterns. Deficiently straightforwardness in evaluation outcomes.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and subjective assessment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Conflicting application of assessment criteria, need of straightforwardness in investigation choice deficiently thought of worker aptitudes and competencies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01965A-DACE-F179-9115-F5F96A93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19833"/>
            <a:ext cx="8801100" cy="4418967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evaluation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 the adequacy of our current execution administration handle. Recognize patterns, shortcomings, openings and dangers (SWOT Examination).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measurements and information examination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and track key execution pointer (KPIs) for worker execution. Dissect information on worker execution patterns, crevices and ranges for improvement.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setting and arrangement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survey and refine our goal-setting handle to guarantee arrangement with organizational destinations. Create a system for cascading objectives and objectives.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advancement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Survey and refine our assessment criteria and prepare. Create a arrange to improve representative advancement and development opportunities.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checking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an execution arrange for suggested enhancement. Build up metric to screen advance and assess effectiveness.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5BA23B-7ED3-EAA5-CF20-5993724F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19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LEADERS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MANAGERS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EXECUTIVES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4)STAKEHOLDERS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26" name="Picture 2" descr="business leader woman - leadership stock pictures, royalty-free photos &amp; images">
            <a:extLst>
              <a:ext uri="{FF2B5EF4-FFF2-40B4-BE49-F238E27FC236}">
                <a16:creationId xmlns:a16="http://schemas.microsoft.com/office/drawing/2014/main" id="{A309AB94-7A9F-105C-4943-6686AE92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95209"/>
            <a:ext cx="3103652" cy="20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agement - Stakeholders Management - Stakeholders stakeholder stock pictures, royalty-free photos &amp; images">
            <a:extLst>
              <a:ext uri="{FF2B5EF4-FFF2-40B4-BE49-F238E27FC236}">
                <a16:creationId xmlns:a16="http://schemas.microsoft.com/office/drawing/2014/main" id="{83F9DDEC-87F4-FA0B-EF28-CF4CC0A5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20" y="4645334"/>
            <a:ext cx="3733800" cy="17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ng employee with company manager at interview - government employee stock pictures, royalty-free photos &amp; images">
            <a:extLst>
              <a:ext uri="{FF2B5EF4-FFF2-40B4-BE49-F238E27FC236}">
                <a16:creationId xmlns:a16="http://schemas.microsoft.com/office/drawing/2014/main" id="{30BFE522-4631-12A8-5B51-14CEC93E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20" y="2667000"/>
            <a:ext cx="3581400" cy="190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7AC25A-EEEE-B92C-9775-782CBDFD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0" y="1695450"/>
            <a:ext cx="6991350" cy="4431983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strides worker engagement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increment worker inclusion in objective setting and input forms, driving to higher work fulfillment and engagement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execution bits of knowledge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Pick up data-driven experiences into representative execution quality, patterns and zones for improvement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 and improvement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 focused on improvement openings, improving worker aptitudes and competencies.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organizational efficiency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Adjust worker prisons with organizational targets, driving trade result and success.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F088-DDBF-F775-CB58-5C2A7DF90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0972800" cy="43088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taken form edunet dashboard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dataset, out of 26 dataset I took only 9 features out of 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features are listed below: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 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 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code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1594311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BC02D4-3A20-304F-D0A8-FA4609D17A9B}"/>
              </a:ext>
            </a:extLst>
          </p:cNvPr>
          <p:cNvSpPr txBox="1"/>
          <p:nvPr/>
        </p:nvSpPr>
        <p:spPr>
          <a:xfrm>
            <a:off x="2281428" y="2641851"/>
            <a:ext cx="6862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=IFS(Z8&gt;=5,"VERY HIGH",Z8&gt;=4,"HIGH",Z8&gt;=3,"MED",TRUE,"LOW")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690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Sai Naveena</cp:lastModifiedBy>
  <cp:revision>15</cp:revision>
  <dcterms:created xsi:type="dcterms:W3CDTF">2024-03-29T15:07:22Z</dcterms:created>
  <dcterms:modified xsi:type="dcterms:W3CDTF">2024-08-31T07:49:45Z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