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4"/>
  </p:notesMasterIdLst>
  <p:sldIdLst>
    <p:sldId id="256" r:id="rId2"/>
    <p:sldId id="257" r:id="rId3"/>
    <p:sldId id="259" r:id="rId4"/>
    <p:sldId id="258" r:id="rId5"/>
    <p:sldId id="260" r:id="rId6"/>
    <p:sldId id="261" r:id="rId7"/>
    <p:sldId id="262" r:id="rId8"/>
    <p:sldId id="263" r:id="rId9"/>
    <p:sldId id="264" r:id="rId10"/>
    <p:sldId id="267" r:id="rId11"/>
    <p:sldId id="265" r:id="rId12"/>
    <p:sldId id="266" r:id="rId13"/>
  </p:sldIdLst>
  <p:sldSz cx="12192000" cy="6858000"/>
  <p:notesSz cx="6858000" cy="9144000"/>
  <p:custShowLst>
    <p:custShow name="Custom Show 1" id="0">
      <p:sldLst>
        <p:sld r:id="rId2"/>
        <p:sld r:id="rId3"/>
        <p:sld r:id="rId4"/>
        <p:sld r:id="rId5"/>
        <p:sld r:id="rId6"/>
        <p:sld r:id="rId7"/>
        <p:sld r:id="rId8"/>
        <p:sld r:id="rId9"/>
        <p:sld r:id="rId10"/>
        <p:sld r:id="rId12"/>
        <p:sld r:id="rId13"/>
      </p:sldLst>
    </p:custShow>
  </p:custShow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1323"/>
    <a:srgbClr val="071726"/>
    <a:srgbClr val="FEFFFF"/>
    <a:srgbClr val="95C4D8"/>
    <a:srgbClr val="BDA294"/>
    <a:srgbClr val="F0D0C2"/>
    <a:srgbClr val="FFFEFF"/>
    <a:srgbClr val="83992A"/>
    <a:srgbClr val="F1F2F7"/>
    <a:srgbClr val="E19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25524F-1A65-4147-8E46-C098E50B0FF8}" v="29" dt="2025-08-30T15:46:53.138"/>
    <p1510:client id="{8CCB0314-65D7-4644-9460-186C5405E992}" v="2" dt="2025-08-29T15:53:08.6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snapToGrid="0">
      <p:cViewPr varScale="1">
        <p:scale>
          <a:sx n="75" d="100"/>
          <a:sy n="75" d="100"/>
        </p:scale>
        <p:origin x="82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NDHA KUMAR" userId="ad5f290422a8aa3e" providerId="LiveId" clId="{7025524F-1A65-4147-8E46-C098E50B0FF8}"/>
    <pc:docChg chg="undo redo custSel modSld sldOrd">
      <pc:chgData name="NANDHA KUMAR" userId="ad5f290422a8aa3e" providerId="LiveId" clId="{7025524F-1A65-4147-8E46-C098E50B0FF8}" dt="2025-08-30T15:50:26.308" v="530" actId="1076"/>
      <pc:docMkLst>
        <pc:docMk/>
      </pc:docMkLst>
      <pc:sldChg chg="modSp mod ord modTransition">
        <pc:chgData name="NANDHA KUMAR" userId="ad5f290422a8aa3e" providerId="LiveId" clId="{7025524F-1A65-4147-8E46-C098E50B0FF8}" dt="2025-08-30T15:46:53.138" v="524"/>
        <pc:sldMkLst>
          <pc:docMk/>
          <pc:sldMk cId="3898798308" sldId="256"/>
        </pc:sldMkLst>
        <pc:spChg chg="mod">
          <ac:chgData name="NANDHA KUMAR" userId="ad5f290422a8aa3e" providerId="LiveId" clId="{7025524F-1A65-4147-8E46-C098E50B0FF8}" dt="2025-08-30T11:51:59.703" v="10" actId="1035"/>
          <ac:spMkLst>
            <pc:docMk/>
            <pc:sldMk cId="3898798308" sldId="256"/>
            <ac:spMk id="6" creationId="{BF1A534A-4B6F-65B7-6A3B-4D3794FE954C}"/>
          </ac:spMkLst>
        </pc:spChg>
      </pc:sldChg>
      <pc:sldChg chg="modTransition">
        <pc:chgData name="NANDHA KUMAR" userId="ad5f290422a8aa3e" providerId="LiveId" clId="{7025524F-1A65-4147-8E46-C098E50B0FF8}" dt="2025-08-30T15:46:53.138" v="524"/>
        <pc:sldMkLst>
          <pc:docMk/>
          <pc:sldMk cId="491242462" sldId="257"/>
        </pc:sldMkLst>
      </pc:sldChg>
      <pc:sldChg chg="modTransition">
        <pc:chgData name="NANDHA KUMAR" userId="ad5f290422a8aa3e" providerId="LiveId" clId="{7025524F-1A65-4147-8E46-C098E50B0FF8}" dt="2025-08-30T15:46:53.138" v="524"/>
        <pc:sldMkLst>
          <pc:docMk/>
          <pc:sldMk cId="4080091899" sldId="258"/>
        </pc:sldMkLst>
      </pc:sldChg>
      <pc:sldChg chg="modSp mod modTransition">
        <pc:chgData name="NANDHA KUMAR" userId="ad5f290422a8aa3e" providerId="LiveId" clId="{7025524F-1A65-4147-8E46-C098E50B0FF8}" dt="2025-08-30T15:46:53.138" v="524"/>
        <pc:sldMkLst>
          <pc:docMk/>
          <pc:sldMk cId="1808309190" sldId="259"/>
        </pc:sldMkLst>
        <pc:spChg chg="mod">
          <ac:chgData name="NANDHA KUMAR" userId="ad5f290422a8aa3e" providerId="LiveId" clId="{7025524F-1A65-4147-8E46-C098E50B0FF8}" dt="2025-08-30T11:52:25.659" v="20" actId="1035"/>
          <ac:spMkLst>
            <pc:docMk/>
            <pc:sldMk cId="1808309190" sldId="259"/>
            <ac:spMk id="13" creationId="{B765838F-FEAD-7F18-7B3E-02C181B3A230}"/>
          </ac:spMkLst>
        </pc:spChg>
      </pc:sldChg>
      <pc:sldChg chg="modTransition">
        <pc:chgData name="NANDHA KUMAR" userId="ad5f290422a8aa3e" providerId="LiveId" clId="{7025524F-1A65-4147-8E46-C098E50B0FF8}" dt="2025-08-30T15:46:53.138" v="524"/>
        <pc:sldMkLst>
          <pc:docMk/>
          <pc:sldMk cId="2334030290" sldId="260"/>
        </pc:sldMkLst>
      </pc:sldChg>
      <pc:sldChg chg="modTransition">
        <pc:chgData name="NANDHA KUMAR" userId="ad5f290422a8aa3e" providerId="LiveId" clId="{7025524F-1A65-4147-8E46-C098E50B0FF8}" dt="2025-08-30T15:46:53.138" v="524"/>
        <pc:sldMkLst>
          <pc:docMk/>
          <pc:sldMk cId="3404104480" sldId="261"/>
        </pc:sldMkLst>
      </pc:sldChg>
      <pc:sldChg chg="modTransition">
        <pc:chgData name="NANDHA KUMAR" userId="ad5f290422a8aa3e" providerId="LiveId" clId="{7025524F-1A65-4147-8E46-C098E50B0FF8}" dt="2025-08-30T15:46:53.138" v="524"/>
        <pc:sldMkLst>
          <pc:docMk/>
          <pc:sldMk cId="8187119" sldId="262"/>
        </pc:sldMkLst>
      </pc:sldChg>
      <pc:sldChg chg="modTransition">
        <pc:chgData name="NANDHA KUMAR" userId="ad5f290422a8aa3e" providerId="LiveId" clId="{7025524F-1A65-4147-8E46-C098E50B0FF8}" dt="2025-08-30T15:46:53.138" v="524"/>
        <pc:sldMkLst>
          <pc:docMk/>
          <pc:sldMk cId="3670272941" sldId="263"/>
        </pc:sldMkLst>
      </pc:sldChg>
      <pc:sldChg chg="addSp delSp modSp mod modTransition">
        <pc:chgData name="NANDHA KUMAR" userId="ad5f290422a8aa3e" providerId="LiveId" clId="{7025524F-1A65-4147-8E46-C098E50B0FF8}" dt="2025-08-30T15:46:53.138" v="524"/>
        <pc:sldMkLst>
          <pc:docMk/>
          <pc:sldMk cId="1231081120" sldId="264"/>
        </pc:sldMkLst>
        <pc:spChg chg="del">
          <ac:chgData name="NANDHA KUMAR" userId="ad5f290422a8aa3e" providerId="LiveId" clId="{7025524F-1A65-4147-8E46-C098E50B0FF8}" dt="2025-08-30T15:12:56.310" v="262" actId="478"/>
          <ac:spMkLst>
            <pc:docMk/>
            <pc:sldMk cId="1231081120" sldId="264"/>
            <ac:spMk id="2" creationId="{22A6BE27-026E-2B4A-EF1A-A3F93879563C}"/>
          </ac:spMkLst>
        </pc:spChg>
        <pc:spChg chg="add del">
          <ac:chgData name="NANDHA KUMAR" userId="ad5f290422a8aa3e" providerId="LiveId" clId="{7025524F-1A65-4147-8E46-C098E50B0FF8}" dt="2025-08-30T15:11:31.513" v="204" actId="931"/>
          <ac:spMkLst>
            <pc:docMk/>
            <pc:sldMk cId="1231081120" sldId="264"/>
            <ac:spMk id="3" creationId="{9DFC6089-BE15-B32D-B82F-CB1A95F1A04B}"/>
          </ac:spMkLst>
        </pc:spChg>
        <pc:spChg chg="mod ord">
          <ac:chgData name="NANDHA KUMAR" userId="ad5f290422a8aa3e" providerId="LiveId" clId="{7025524F-1A65-4147-8E46-C098E50B0FF8}" dt="2025-08-30T15:14:11.717" v="275" actId="1076"/>
          <ac:spMkLst>
            <pc:docMk/>
            <pc:sldMk cId="1231081120" sldId="264"/>
            <ac:spMk id="4" creationId="{C96D4BB1-4869-33F7-4CD9-16F157C8AEFD}"/>
          </ac:spMkLst>
        </pc:spChg>
        <pc:spChg chg="mod">
          <ac:chgData name="NANDHA KUMAR" userId="ad5f290422a8aa3e" providerId="LiveId" clId="{7025524F-1A65-4147-8E46-C098E50B0FF8}" dt="2025-08-30T15:22:15.060" v="401" actId="1076"/>
          <ac:spMkLst>
            <pc:docMk/>
            <pc:sldMk cId="1231081120" sldId="264"/>
            <ac:spMk id="5" creationId="{F0CC96C1-7A6A-F357-A6FF-ED67519616B3}"/>
          </ac:spMkLst>
        </pc:spChg>
        <pc:spChg chg="add del mod">
          <ac:chgData name="NANDHA KUMAR" userId="ad5f290422a8aa3e" providerId="LiveId" clId="{7025524F-1A65-4147-8E46-C098E50B0FF8}" dt="2025-08-30T15:00:51.329" v="31" actId="478"/>
          <ac:spMkLst>
            <pc:docMk/>
            <pc:sldMk cId="1231081120" sldId="264"/>
            <ac:spMk id="6" creationId="{A8405766-BE7F-B9BC-3BCB-1840FD984619}"/>
          </ac:spMkLst>
        </pc:spChg>
        <pc:spChg chg="add mod">
          <ac:chgData name="NANDHA KUMAR" userId="ad5f290422a8aa3e" providerId="LiveId" clId="{7025524F-1A65-4147-8E46-C098E50B0FF8}" dt="2025-08-30T15:33:10.485" v="429" actId="115"/>
          <ac:spMkLst>
            <pc:docMk/>
            <pc:sldMk cId="1231081120" sldId="264"/>
            <ac:spMk id="7" creationId="{14A11CC5-3EE1-9A71-A83B-6B741CD338C8}"/>
          </ac:spMkLst>
        </pc:spChg>
        <pc:spChg chg="add mod">
          <ac:chgData name="NANDHA KUMAR" userId="ad5f290422a8aa3e" providerId="LiveId" clId="{7025524F-1A65-4147-8E46-C098E50B0FF8}" dt="2025-08-30T15:33:35.292" v="432" actId="1076"/>
          <ac:spMkLst>
            <pc:docMk/>
            <pc:sldMk cId="1231081120" sldId="264"/>
            <ac:spMk id="8" creationId="{DDE67786-CC5B-FCC7-1F2D-AD81ED321FC9}"/>
          </ac:spMkLst>
        </pc:spChg>
        <pc:spChg chg="add mod">
          <ac:chgData name="NANDHA KUMAR" userId="ad5f290422a8aa3e" providerId="LiveId" clId="{7025524F-1A65-4147-8E46-C098E50B0FF8}" dt="2025-08-30T15:06:09.971" v="60"/>
          <ac:spMkLst>
            <pc:docMk/>
            <pc:sldMk cId="1231081120" sldId="264"/>
            <ac:spMk id="9" creationId="{3ED81850-293E-EC24-55A9-68CCC3BFA6D1}"/>
          </ac:spMkLst>
        </pc:spChg>
        <pc:spChg chg="add mod">
          <ac:chgData name="NANDHA KUMAR" userId="ad5f290422a8aa3e" providerId="LiveId" clId="{7025524F-1A65-4147-8E46-C098E50B0FF8}" dt="2025-08-30T15:06:09.971" v="60"/>
          <ac:spMkLst>
            <pc:docMk/>
            <pc:sldMk cId="1231081120" sldId="264"/>
            <ac:spMk id="10" creationId="{F32E204F-F7BE-FFBD-36D9-A5BC88FA5D1A}"/>
          </ac:spMkLst>
        </pc:spChg>
        <pc:spChg chg="add mod">
          <ac:chgData name="NANDHA KUMAR" userId="ad5f290422a8aa3e" providerId="LiveId" clId="{7025524F-1A65-4147-8E46-C098E50B0FF8}" dt="2025-08-30T15:33:27.326" v="431" actId="115"/>
          <ac:spMkLst>
            <pc:docMk/>
            <pc:sldMk cId="1231081120" sldId="264"/>
            <ac:spMk id="11" creationId="{1A5A752B-CC4B-1D19-365D-1F7C0D1008F5}"/>
          </ac:spMkLst>
        </pc:spChg>
        <pc:spChg chg="add del mod">
          <ac:chgData name="NANDHA KUMAR" userId="ad5f290422a8aa3e" providerId="LiveId" clId="{7025524F-1A65-4147-8E46-C098E50B0FF8}" dt="2025-08-30T15:11:14.773" v="203" actId="478"/>
          <ac:spMkLst>
            <pc:docMk/>
            <pc:sldMk cId="1231081120" sldId="264"/>
            <ac:spMk id="14" creationId="{801D1ACB-F929-C68C-65D5-5A393CA413B2}"/>
          </ac:spMkLst>
        </pc:spChg>
        <pc:spChg chg="add del mod ord">
          <ac:chgData name="NANDHA KUMAR" userId="ad5f290422a8aa3e" providerId="LiveId" clId="{7025524F-1A65-4147-8E46-C098E50B0FF8}" dt="2025-08-30T15:14:50.250" v="294" actId="11529"/>
          <ac:spMkLst>
            <pc:docMk/>
            <pc:sldMk cId="1231081120" sldId="264"/>
            <ac:spMk id="19" creationId="{B84B1270-65FE-232F-092C-BCD13352AB50}"/>
          </ac:spMkLst>
        </pc:spChg>
        <pc:picChg chg="add mod">
          <ac:chgData name="NANDHA KUMAR" userId="ad5f290422a8aa3e" providerId="LiveId" clId="{7025524F-1A65-4147-8E46-C098E50B0FF8}" dt="2025-08-30T15:08:38.407" v="188" actId="931"/>
          <ac:picMkLst>
            <pc:docMk/>
            <pc:sldMk cId="1231081120" sldId="264"/>
            <ac:picMk id="13" creationId="{A8C47585-DE10-B8D4-9006-EBFD56C2D0DD}"/>
          </ac:picMkLst>
        </pc:picChg>
        <pc:picChg chg="add mod">
          <ac:chgData name="NANDHA KUMAR" userId="ad5f290422a8aa3e" providerId="LiveId" clId="{7025524F-1A65-4147-8E46-C098E50B0FF8}" dt="2025-08-30T15:11:12.422" v="201" actId="931"/>
          <ac:picMkLst>
            <pc:docMk/>
            <pc:sldMk cId="1231081120" sldId="264"/>
            <ac:picMk id="16" creationId="{B4F4601D-18DD-D017-05A0-0A0CA7E2431C}"/>
          </ac:picMkLst>
        </pc:picChg>
        <pc:picChg chg="add mod ord modCrop">
          <ac:chgData name="NANDHA KUMAR" userId="ad5f290422a8aa3e" providerId="LiveId" clId="{7025524F-1A65-4147-8E46-C098E50B0FF8}" dt="2025-08-30T15:25:22.160" v="416" actId="339"/>
          <ac:picMkLst>
            <pc:docMk/>
            <pc:sldMk cId="1231081120" sldId="264"/>
            <ac:picMk id="18" creationId="{573D4C7C-DB75-EF36-1203-AECE06C0BCFE}"/>
          </ac:picMkLst>
        </pc:picChg>
        <pc:picChg chg="add mod modCrop">
          <ac:chgData name="NANDHA KUMAR" userId="ad5f290422a8aa3e" providerId="LiveId" clId="{7025524F-1A65-4147-8E46-C098E50B0FF8}" dt="2025-08-30T15:21:58.607" v="399" actId="14100"/>
          <ac:picMkLst>
            <pc:docMk/>
            <pc:sldMk cId="1231081120" sldId="264"/>
            <ac:picMk id="21" creationId="{8B9FDD6E-14A4-4EE9-8388-BC21AB2FF813}"/>
          </ac:picMkLst>
        </pc:picChg>
        <pc:picChg chg="add del mod modCrop">
          <ac:chgData name="NANDHA KUMAR" userId="ad5f290422a8aa3e" providerId="LiveId" clId="{7025524F-1A65-4147-8E46-C098E50B0FF8}" dt="2025-08-30T15:18:55.829" v="320" actId="478"/>
          <ac:picMkLst>
            <pc:docMk/>
            <pc:sldMk cId="1231081120" sldId="264"/>
            <ac:picMk id="23" creationId="{32927399-4E4A-26DE-75CA-A6CBDF08762E}"/>
          </ac:picMkLst>
        </pc:picChg>
        <pc:picChg chg="add mod modCrop">
          <ac:chgData name="NANDHA KUMAR" userId="ad5f290422a8aa3e" providerId="LiveId" clId="{7025524F-1A65-4147-8E46-C098E50B0FF8}" dt="2025-08-30T15:21:53.062" v="398" actId="14100"/>
          <ac:picMkLst>
            <pc:docMk/>
            <pc:sldMk cId="1231081120" sldId="264"/>
            <ac:picMk id="25" creationId="{06940CF5-4891-D78E-CDFE-02D1E1C7E512}"/>
          </ac:picMkLst>
        </pc:picChg>
      </pc:sldChg>
      <pc:sldChg chg="modSp mod modTransition">
        <pc:chgData name="NANDHA KUMAR" userId="ad5f290422a8aa3e" providerId="LiveId" clId="{7025524F-1A65-4147-8E46-C098E50B0FF8}" dt="2025-08-30T15:46:53.138" v="524"/>
        <pc:sldMkLst>
          <pc:docMk/>
          <pc:sldMk cId="2116233204" sldId="265"/>
        </pc:sldMkLst>
        <pc:spChg chg="mod">
          <ac:chgData name="NANDHA KUMAR" userId="ad5f290422a8aa3e" providerId="LiveId" clId="{7025524F-1A65-4147-8E46-C098E50B0FF8}" dt="2025-08-29T16:30:39.455" v="1" actId="14100"/>
          <ac:spMkLst>
            <pc:docMk/>
            <pc:sldMk cId="2116233204" sldId="265"/>
            <ac:spMk id="6" creationId="{560CBACD-886C-F55B-2C9F-BA381C41A53D}"/>
          </ac:spMkLst>
        </pc:spChg>
      </pc:sldChg>
      <pc:sldChg chg="modTransition">
        <pc:chgData name="NANDHA KUMAR" userId="ad5f290422a8aa3e" providerId="LiveId" clId="{7025524F-1A65-4147-8E46-C098E50B0FF8}" dt="2025-08-30T15:46:53.138" v="524"/>
        <pc:sldMkLst>
          <pc:docMk/>
          <pc:sldMk cId="1335970338" sldId="266"/>
        </pc:sldMkLst>
      </pc:sldChg>
      <pc:sldChg chg="addSp delSp modSp mod ord modTransition">
        <pc:chgData name="NANDHA KUMAR" userId="ad5f290422a8aa3e" providerId="LiveId" clId="{7025524F-1A65-4147-8E46-C098E50B0FF8}" dt="2025-08-30T15:50:26.308" v="530" actId="1076"/>
        <pc:sldMkLst>
          <pc:docMk/>
          <pc:sldMk cId="2015510381" sldId="267"/>
        </pc:sldMkLst>
        <pc:spChg chg="add mod">
          <ac:chgData name="NANDHA KUMAR" userId="ad5f290422a8aa3e" providerId="LiveId" clId="{7025524F-1A65-4147-8E46-C098E50B0FF8}" dt="2025-08-30T15:23:42.896" v="408"/>
          <ac:spMkLst>
            <pc:docMk/>
            <pc:sldMk cId="2015510381" sldId="267"/>
            <ac:spMk id="2" creationId="{C689B4C2-2F42-BDEF-F0A3-BD8813A9A194}"/>
          </ac:spMkLst>
        </pc:spChg>
        <pc:spChg chg="del">
          <ac:chgData name="NANDHA KUMAR" userId="ad5f290422a8aa3e" providerId="LiveId" clId="{7025524F-1A65-4147-8E46-C098E50B0FF8}" dt="2025-08-30T15:22:23.199" v="402" actId="478"/>
          <ac:spMkLst>
            <pc:docMk/>
            <pc:sldMk cId="2015510381" sldId="267"/>
            <ac:spMk id="3" creationId="{71E0CDC7-384F-038A-55C2-9002A176FC6F}"/>
          </ac:spMkLst>
        </pc:spChg>
        <pc:spChg chg="mod">
          <ac:chgData name="NANDHA KUMAR" userId="ad5f290422a8aa3e" providerId="LiveId" clId="{7025524F-1A65-4147-8E46-C098E50B0FF8}" dt="2025-08-30T15:27:03.078" v="420" actId="1076"/>
          <ac:spMkLst>
            <pc:docMk/>
            <pc:sldMk cId="2015510381" sldId="267"/>
            <ac:spMk id="4" creationId="{134A1297-13D4-E696-CF95-2EDC6359D307}"/>
          </ac:spMkLst>
        </pc:spChg>
        <pc:spChg chg="add mod">
          <ac:chgData name="NANDHA KUMAR" userId="ad5f290422a8aa3e" providerId="LiveId" clId="{7025524F-1A65-4147-8E46-C098E50B0FF8}" dt="2025-08-30T15:50:18.176" v="527" actId="1076"/>
          <ac:spMkLst>
            <pc:docMk/>
            <pc:sldMk cId="2015510381" sldId="267"/>
            <ac:spMk id="10" creationId="{03A1827C-74D8-AC6E-9333-B46820048B2F}"/>
          </ac:spMkLst>
        </pc:spChg>
        <pc:spChg chg="add del mod ord">
          <ac:chgData name="NANDHA KUMAR" userId="ad5f290422a8aa3e" providerId="LiveId" clId="{7025524F-1A65-4147-8E46-C098E50B0FF8}" dt="2025-08-30T15:44:24.621" v="506" actId="478"/>
          <ac:spMkLst>
            <pc:docMk/>
            <pc:sldMk cId="2015510381" sldId="267"/>
            <ac:spMk id="11" creationId="{DBAB40B6-FD1B-EB55-898A-27362A378A6E}"/>
          </ac:spMkLst>
        </pc:spChg>
        <pc:spChg chg="add del">
          <ac:chgData name="NANDHA KUMAR" userId="ad5f290422a8aa3e" providerId="LiveId" clId="{7025524F-1A65-4147-8E46-C098E50B0FF8}" dt="2025-08-30T15:44:30.073" v="508" actId="478"/>
          <ac:spMkLst>
            <pc:docMk/>
            <pc:sldMk cId="2015510381" sldId="267"/>
            <ac:spMk id="12" creationId="{9E6BBB32-76F0-4AFE-5389-BDAC1212056C}"/>
          </ac:spMkLst>
        </pc:spChg>
        <pc:spChg chg="add mod">
          <ac:chgData name="NANDHA KUMAR" userId="ad5f290422a8aa3e" providerId="LiveId" clId="{7025524F-1A65-4147-8E46-C098E50B0FF8}" dt="2025-08-30T15:50:21.660" v="528" actId="1076"/>
          <ac:spMkLst>
            <pc:docMk/>
            <pc:sldMk cId="2015510381" sldId="267"/>
            <ac:spMk id="13" creationId="{2D2EC9EB-822E-C8A7-33BD-90BF9DB47D05}"/>
          </ac:spMkLst>
        </pc:spChg>
        <pc:picChg chg="add mod">
          <ac:chgData name="NANDHA KUMAR" userId="ad5f290422a8aa3e" providerId="LiveId" clId="{7025524F-1A65-4147-8E46-C098E50B0FF8}" dt="2025-08-30T15:50:26.308" v="530" actId="1076"/>
          <ac:picMkLst>
            <pc:docMk/>
            <pc:sldMk cId="2015510381" sldId="267"/>
            <ac:picMk id="5" creationId="{E893EAD9-9BB2-3DBE-974A-CF54E72542F0}"/>
          </ac:picMkLst>
        </pc:picChg>
        <pc:picChg chg="add mod">
          <ac:chgData name="NANDHA KUMAR" userId="ad5f290422a8aa3e" providerId="LiveId" clId="{7025524F-1A65-4147-8E46-C098E50B0FF8}" dt="2025-08-30T15:26:14.545" v="417"/>
          <ac:picMkLst>
            <pc:docMk/>
            <pc:sldMk cId="2015510381" sldId="267"/>
            <ac:picMk id="6" creationId="{A455A4FD-1F99-6D04-3890-82E1D99D4608}"/>
          </ac:picMkLst>
        </pc:picChg>
        <pc:picChg chg="add del mod">
          <ac:chgData name="NANDHA KUMAR" userId="ad5f290422a8aa3e" providerId="LiveId" clId="{7025524F-1A65-4147-8E46-C098E50B0FF8}" dt="2025-08-30T15:32:46.138" v="428" actId="478"/>
          <ac:picMkLst>
            <pc:docMk/>
            <pc:sldMk cId="2015510381" sldId="267"/>
            <ac:picMk id="7" creationId="{BE0F1529-8F3B-741E-23C7-60DCC1D4DCE5}"/>
          </ac:picMkLst>
        </pc:picChg>
        <pc:picChg chg="add mod">
          <ac:chgData name="NANDHA KUMAR" userId="ad5f290422a8aa3e" providerId="LiveId" clId="{7025524F-1A65-4147-8E46-C098E50B0FF8}" dt="2025-08-30T15:50:13.277" v="526" actId="1076"/>
          <ac:picMkLst>
            <pc:docMk/>
            <pc:sldMk cId="2015510381" sldId="267"/>
            <ac:picMk id="9" creationId="{78183254-2727-DC40-8DAB-E258C52425E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A3431C-3B76-499B-A999-43B82104F123}" type="datetimeFigureOut">
              <a:rPr lang="en-IN" smtClean="0"/>
              <a:t>30-08-2025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FB3F26-A2D0-423F-8ABE-7BC3EDE638DD}" type="slidenum">
              <a:rPr lang="en-IN" smtClean="0"/>
              <a:t>‹#›</a:t>
            </a:fld>
            <a:endParaRPr lang="en-IN"/>
          </a:p>
        </p:txBody>
      </p:sp>
    </p:spTree>
    <p:extLst>
      <p:ext uri="{BB962C8B-B14F-4D97-AF65-F5344CB8AC3E}">
        <p14:creationId xmlns:p14="http://schemas.microsoft.com/office/powerpoint/2010/main" val="846957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FB3F26-A2D0-423F-8ABE-7BC3EDE638DD}" type="slidenum">
              <a:rPr lang="en-IN" smtClean="0"/>
              <a:t>1</a:t>
            </a:fld>
            <a:endParaRPr lang="en-IN"/>
          </a:p>
        </p:txBody>
      </p:sp>
    </p:spTree>
    <p:extLst>
      <p:ext uri="{BB962C8B-B14F-4D97-AF65-F5344CB8AC3E}">
        <p14:creationId xmlns:p14="http://schemas.microsoft.com/office/powerpoint/2010/main" val="1380542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9FB3F26-A2D0-423F-8ABE-7BC3EDE638DD}" type="slidenum">
              <a:rPr lang="en-IN" smtClean="0"/>
              <a:t>3</a:t>
            </a:fld>
            <a:endParaRPr lang="en-IN"/>
          </a:p>
        </p:txBody>
      </p:sp>
    </p:spTree>
    <p:extLst>
      <p:ext uri="{BB962C8B-B14F-4D97-AF65-F5344CB8AC3E}">
        <p14:creationId xmlns:p14="http://schemas.microsoft.com/office/powerpoint/2010/main" val="15781088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0BEB975F-5F20-4374-937E-41124D711917}" type="datetimeFigureOut">
              <a:rPr lang="en-IN" smtClean="0"/>
              <a:t>30-08-2025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324F2E0E-C44F-4018-9053-2A6703EDC9A2}"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5689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EB975F-5F20-4374-937E-41124D711917}"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F2E0E-C44F-4018-9053-2A6703EDC9A2}" type="slidenum">
              <a:rPr lang="en-IN" smtClean="0"/>
              <a:t>‹#›</a:t>
            </a:fld>
            <a:endParaRPr lang="en-IN"/>
          </a:p>
        </p:txBody>
      </p:sp>
    </p:spTree>
    <p:extLst>
      <p:ext uri="{BB962C8B-B14F-4D97-AF65-F5344CB8AC3E}">
        <p14:creationId xmlns:p14="http://schemas.microsoft.com/office/powerpoint/2010/main" val="203140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B975F-5F20-4374-937E-41124D71191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F2E0E-C44F-4018-9053-2A6703EDC9A2}"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5168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B975F-5F20-4374-937E-41124D71191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F2E0E-C44F-4018-9053-2A6703EDC9A2}"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24759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B975F-5F20-4374-937E-41124D71191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F2E0E-C44F-4018-9053-2A6703EDC9A2}" type="slidenum">
              <a:rPr lang="en-IN" smtClean="0"/>
              <a:t>‹#›</a:t>
            </a:fld>
            <a:endParaRPr lang="en-IN"/>
          </a:p>
        </p:txBody>
      </p:sp>
    </p:spTree>
    <p:extLst>
      <p:ext uri="{BB962C8B-B14F-4D97-AF65-F5344CB8AC3E}">
        <p14:creationId xmlns:p14="http://schemas.microsoft.com/office/powerpoint/2010/main" val="3417900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B975F-5F20-4374-937E-41124D71191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F2E0E-C44F-4018-9053-2A6703EDC9A2}"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81237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B975F-5F20-4374-937E-41124D71191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F2E0E-C44F-4018-9053-2A6703EDC9A2}"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54200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B975F-5F20-4374-937E-41124D71191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F2E0E-C44F-4018-9053-2A6703EDC9A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14383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B975F-5F20-4374-937E-41124D71191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F2E0E-C44F-4018-9053-2A6703EDC9A2}"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57359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EB975F-5F20-4374-937E-41124D71191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F2E0E-C44F-4018-9053-2A6703EDC9A2}" type="slidenum">
              <a:rPr lang="en-IN" smtClean="0"/>
              <a:t>‹#›</a:t>
            </a:fld>
            <a:endParaRPr lang="en-IN"/>
          </a:p>
        </p:txBody>
      </p:sp>
    </p:spTree>
    <p:extLst>
      <p:ext uri="{BB962C8B-B14F-4D97-AF65-F5344CB8AC3E}">
        <p14:creationId xmlns:p14="http://schemas.microsoft.com/office/powerpoint/2010/main" val="3150692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EB975F-5F20-4374-937E-41124D711917}" type="datetimeFigureOut">
              <a:rPr lang="en-IN" smtClean="0"/>
              <a:t>30-08-2025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24F2E0E-C44F-4018-9053-2A6703EDC9A2}"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494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EB975F-5F20-4374-937E-41124D711917}"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F2E0E-C44F-4018-9053-2A6703EDC9A2}" type="slidenum">
              <a:rPr lang="en-IN" smtClean="0"/>
              <a:t>‹#›</a:t>
            </a:fld>
            <a:endParaRPr lang="en-IN"/>
          </a:p>
        </p:txBody>
      </p:sp>
    </p:spTree>
    <p:extLst>
      <p:ext uri="{BB962C8B-B14F-4D97-AF65-F5344CB8AC3E}">
        <p14:creationId xmlns:p14="http://schemas.microsoft.com/office/powerpoint/2010/main" val="3196914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EB975F-5F20-4374-937E-41124D711917}" type="datetimeFigureOut">
              <a:rPr lang="en-IN" smtClean="0"/>
              <a:t>30-08-2025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24F2E0E-C44F-4018-9053-2A6703EDC9A2}"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0138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EB975F-5F20-4374-937E-41124D711917}" type="datetimeFigureOut">
              <a:rPr lang="en-IN" smtClean="0"/>
              <a:t>30-08-2025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24F2E0E-C44F-4018-9053-2A6703EDC9A2}"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0226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B975F-5F20-4374-937E-41124D711917}" type="datetimeFigureOut">
              <a:rPr lang="en-IN" smtClean="0"/>
              <a:t>30-08-2025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24F2E0E-C44F-4018-9053-2A6703EDC9A2}" type="slidenum">
              <a:rPr lang="en-IN" smtClean="0"/>
              <a:t>‹#›</a:t>
            </a:fld>
            <a:endParaRPr lang="en-IN"/>
          </a:p>
        </p:txBody>
      </p:sp>
    </p:spTree>
    <p:extLst>
      <p:ext uri="{BB962C8B-B14F-4D97-AF65-F5344CB8AC3E}">
        <p14:creationId xmlns:p14="http://schemas.microsoft.com/office/powerpoint/2010/main" val="1322345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EB975F-5F20-4374-937E-41124D711917}"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F2E0E-C44F-4018-9053-2A6703EDC9A2}"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854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EB975F-5F20-4374-937E-41124D711917}" type="datetimeFigureOut">
              <a:rPr lang="en-IN" smtClean="0"/>
              <a:t>30-08-2025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24F2E0E-C44F-4018-9053-2A6703EDC9A2}" type="slidenum">
              <a:rPr lang="en-IN" smtClean="0"/>
              <a:t>‹#›</a:t>
            </a:fld>
            <a:endParaRPr lang="en-IN"/>
          </a:p>
        </p:txBody>
      </p:sp>
    </p:spTree>
    <p:extLst>
      <p:ext uri="{BB962C8B-B14F-4D97-AF65-F5344CB8AC3E}">
        <p14:creationId xmlns:p14="http://schemas.microsoft.com/office/powerpoint/2010/main" val="76482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BEB975F-5F20-4374-937E-41124D711917}" type="datetimeFigureOut">
              <a:rPr lang="en-IN" smtClean="0"/>
              <a:t>30-08-2025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24F2E0E-C44F-4018-9053-2A6703EDC9A2}" type="slidenum">
              <a:rPr lang="en-IN" smtClean="0"/>
              <a:t>‹#›</a:t>
            </a:fld>
            <a:endParaRPr lang="en-IN"/>
          </a:p>
        </p:txBody>
      </p:sp>
    </p:spTree>
    <p:extLst>
      <p:ext uri="{BB962C8B-B14F-4D97-AF65-F5344CB8AC3E}">
        <p14:creationId xmlns:p14="http://schemas.microsoft.com/office/powerpoint/2010/main" val="2509489827"/>
      </p:ext>
    </p:extLst>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 id="2147483936" r:id="rId12"/>
    <p:sldLayoutId id="2147483937" r:id="rId13"/>
    <p:sldLayoutId id="2147483938" r:id="rId14"/>
    <p:sldLayoutId id="2147483939" r:id="rId15"/>
    <p:sldLayoutId id="2147483940" r:id="rId16"/>
    <p:sldLayoutId id="214748394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F1A534A-4B6F-65B7-6A3B-4D3794FE954C}"/>
              </a:ext>
            </a:extLst>
          </p:cNvPr>
          <p:cNvSpPr/>
          <p:nvPr/>
        </p:nvSpPr>
        <p:spPr>
          <a:xfrm>
            <a:off x="3497896" y="2495704"/>
            <a:ext cx="5196205" cy="2477996"/>
          </a:xfrm>
          <a:prstGeom prst="rect">
            <a:avLst/>
          </a:prstGeom>
          <a:ln>
            <a:noFill/>
          </a:ln>
        </p:spPr>
        <p:txBody>
          <a:bodyPr vert="horz" lIns="0" tIns="0" rIns="0" bIns="0" rtlCol="0">
            <a:noAutofit/>
          </a:bodyPr>
          <a:lstStyle/>
          <a:p>
            <a:pPr algn="ctr">
              <a:lnSpc>
                <a:spcPct val="150000"/>
              </a:lnSpc>
              <a:spcAft>
                <a:spcPts val="800"/>
              </a:spcAft>
              <a:buNone/>
            </a:pPr>
            <a:r>
              <a:rPr lang="en-IN" sz="2000" b="1" i="1" kern="100" dirty="0">
                <a:effectLst/>
                <a:latin typeface="High Tower Text" panose="02040502050506030303" pitchFamily="18" charset="0"/>
                <a:ea typeface="Arial" panose="020B0604020202020204" pitchFamily="34" charset="0"/>
              </a:rPr>
              <a:t>STUDENT NAME : SAINDHAVI.S</a:t>
            </a:r>
          </a:p>
          <a:p>
            <a:pPr algn="ctr">
              <a:lnSpc>
                <a:spcPct val="150000"/>
              </a:lnSpc>
              <a:spcAft>
                <a:spcPts val="800"/>
              </a:spcAft>
            </a:pPr>
            <a:r>
              <a:rPr lang="en-IN" sz="2000" b="1" i="1" kern="100" dirty="0">
                <a:latin typeface="High Tower Text" panose="02040502050506030303" pitchFamily="18" charset="0"/>
                <a:ea typeface="Arial" panose="020B0604020202020204" pitchFamily="34" charset="0"/>
              </a:rPr>
              <a:t>REGISTER NO AND NMID: asbru4w422k2144</a:t>
            </a:r>
          </a:p>
          <a:p>
            <a:pPr algn="ctr">
              <a:lnSpc>
                <a:spcPct val="150000"/>
              </a:lnSpc>
              <a:spcAft>
                <a:spcPts val="800"/>
              </a:spcAft>
            </a:pPr>
            <a:r>
              <a:rPr lang="en-IN" sz="2000" b="1" i="1" kern="100" dirty="0">
                <a:latin typeface="High Tower Text" panose="02040502050506030303" pitchFamily="18" charset="0"/>
                <a:ea typeface="Arial" panose="020B0604020202020204" pitchFamily="34" charset="0"/>
              </a:rPr>
              <a:t>DEPARTMENT: BSC.COMPUTER SCIENCE</a:t>
            </a:r>
          </a:p>
          <a:p>
            <a:pPr algn="ctr">
              <a:lnSpc>
                <a:spcPct val="150000"/>
              </a:lnSpc>
              <a:spcAft>
                <a:spcPts val="800"/>
              </a:spcAft>
            </a:pPr>
            <a:r>
              <a:rPr lang="en-IN" sz="2000" b="1" i="1" kern="100" dirty="0">
                <a:latin typeface="High Tower Text" panose="02040502050506030303" pitchFamily="18" charset="0"/>
                <a:ea typeface="Arial" panose="020B0604020202020204" pitchFamily="34" charset="0"/>
              </a:rPr>
              <a:t>COLLEGE: BHARADHIYAR UNIVERSITY</a:t>
            </a:r>
          </a:p>
          <a:p>
            <a:pPr algn="ctr">
              <a:lnSpc>
                <a:spcPct val="150000"/>
              </a:lnSpc>
              <a:spcAft>
                <a:spcPts val="800"/>
              </a:spcAft>
            </a:pPr>
            <a:r>
              <a:rPr lang="en-US" sz="2000" b="1" kern="100" dirty="0">
                <a:latin typeface="High Tower Text" panose="02040502050506030303" pitchFamily="18" charset="0"/>
                <a:ea typeface="Calibri" panose="020F0502020204030204" pitchFamily="34" charset="0"/>
              </a:rPr>
              <a:t>CONTENT CREATOR : 2025-2026</a:t>
            </a:r>
            <a:endParaRPr lang="en-IN" sz="2000" b="1" kern="100" dirty="0">
              <a:latin typeface="High Tower Text" panose="02040502050506030303" pitchFamily="18" charset="0"/>
              <a:ea typeface="Calibri" panose="020F0502020204030204" pitchFamily="34" charset="0"/>
            </a:endParaRPr>
          </a:p>
          <a:p>
            <a:pPr algn="ctr">
              <a:lnSpc>
                <a:spcPct val="150000"/>
              </a:lnSpc>
              <a:spcAft>
                <a:spcPts val="800"/>
              </a:spcAft>
            </a:pPr>
            <a:endParaRPr lang="en-IN" sz="2000" b="1" kern="100" dirty="0">
              <a:latin typeface="High Tower Text" panose="02040502050506030303" pitchFamily="18" charset="0"/>
              <a:ea typeface="Calibri" panose="020F0502020204030204" pitchFamily="34" charset="0"/>
            </a:endParaRPr>
          </a:p>
          <a:p>
            <a:pPr algn="ctr">
              <a:lnSpc>
                <a:spcPct val="150000"/>
              </a:lnSpc>
              <a:spcAft>
                <a:spcPts val="800"/>
              </a:spcAft>
            </a:pPr>
            <a:endParaRPr lang="en-IN" sz="2000" b="1" kern="100" dirty="0">
              <a:latin typeface="High Tower Text" panose="02040502050506030303" pitchFamily="18" charset="0"/>
              <a:ea typeface="Calibri" panose="020F0502020204030204" pitchFamily="34" charset="0"/>
            </a:endParaRPr>
          </a:p>
          <a:p>
            <a:pPr algn="ctr">
              <a:lnSpc>
                <a:spcPct val="150000"/>
              </a:lnSpc>
              <a:spcAft>
                <a:spcPts val="800"/>
              </a:spcAft>
            </a:pPr>
            <a:endParaRPr lang="en-IN" sz="2000" b="1" kern="100" dirty="0">
              <a:latin typeface="High Tower Text" panose="02040502050506030303" pitchFamily="18" charset="0"/>
              <a:ea typeface="Calibri" panose="020F0502020204030204" pitchFamily="34" charset="0"/>
            </a:endParaRPr>
          </a:p>
          <a:p>
            <a:pPr algn="ctr">
              <a:lnSpc>
                <a:spcPct val="150000"/>
              </a:lnSpc>
              <a:spcAft>
                <a:spcPts val="800"/>
              </a:spcAft>
              <a:buNone/>
            </a:pPr>
            <a:endParaRPr lang="en-IN" sz="2000" b="1" kern="100" dirty="0">
              <a:effectLst/>
              <a:latin typeface="High Tower Text" panose="02040502050506030303" pitchFamily="18" charset="0"/>
              <a:ea typeface="Calibri" panose="020F0502020204030204" pitchFamily="34" charset="0"/>
            </a:endParaRPr>
          </a:p>
        </p:txBody>
      </p:sp>
      <p:sp>
        <p:nvSpPr>
          <p:cNvPr id="14" name="Rectangle 13">
            <a:extLst>
              <a:ext uri="{FF2B5EF4-FFF2-40B4-BE49-F238E27FC236}">
                <a16:creationId xmlns:a16="http://schemas.microsoft.com/office/drawing/2014/main" id="{B83B6B2E-A12D-13A6-9835-4EA647CAFDA9}"/>
              </a:ext>
            </a:extLst>
          </p:cNvPr>
          <p:cNvSpPr/>
          <p:nvPr/>
        </p:nvSpPr>
        <p:spPr>
          <a:xfrm>
            <a:off x="2845751" y="1673974"/>
            <a:ext cx="6500497" cy="923330"/>
          </a:xfrm>
          <a:prstGeom prst="rect">
            <a:avLst/>
          </a:prstGeom>
          <a:noFill/>
        </p:spPr>
        <p:txBody>
          <a:bodyPr wrap="none" lIns="91440" tIns="45720" rIns="91440" bIns="45720">
            <a:spAutoFit/>
          </a:bodyPr>
          <a:lstStyle/>
          <a:p>
            <a:pPr algn="ctr"/>
            <a:r>
              <a:rPr lang="en-US" sz="5400" b="1" dirty="0">
                <a:ln w="0"/>
                <a:effectLst>
                  <a:outerShdw blurRad="38100" dist="19050" dir="2700000" algn="tl" rotWithShape="0">
                    <a:schemeClr val="dk1">
                      <a:alpha val="40000"/>
                    </a:schemeClr>
                  </a:outerShdw>
                </a:effectLst>
                <a:latin typeface="Algerian" panose="04020705040A02060702" pitchFamily="82" charset="0"/>
              </a:rPr>
              <a:t>DIGITAL PORTFOLIO</a:t>
            </a:r>
          </a:p>
        </p:txBody>
      </p:sp>
    </p:spTree>
    <p:extLst>
      <p:ext uri="{BB962C8B-B14F-4D97-AF65-F5344CB8AC3E}">
        <p14:creationId xmlns:p14="http://schemas.microsoft.com/office/powerpoint/2010/main" val="3898798308"/>
      </p:ext>
    </p:extLst>
  </p:cSld>
  <p:clrMapOvr>
    <a:masterClrMapping/>
  </p:clrMapOvr>
  <mc:AlternateContent xmlns:mc="http://schemas.openxmlformats.org/markup-compatibility/2006">
    <mc:Choice xmlns:p14="http://schemas.microsoft.com/office/powerpoint/2010/main" Requires="p14">
      <p:transition p14:dur="0" advTm="1788"/>
    </mc:Choice>
    <mc:Fallback>
      <p:transition advTm="178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34A1297-13D4-E696-CF95-2EDC6359D307}"/>
              </a:ext>
            </a:extLst>
          </p:cNvPr>
          <p:cNvSpPr/>
          <p:nvPr/>
        </p:nvSpPr>
        <p:spPr>
          <a:xfrm>
            <a:off x="-20320" y="0"/>
            <a:ext cx="12290323" cy="6951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2" name="TextBox 1">
            <a:extLst>
              <a:ext uri="{FF2B5EF4-FFF2-40B4-BE49-F238E27FC236}">
                <a16:creationId xmlns:a16="http://schemas.microsoft.com/office/drawing/2014/main" id="{C689B4C2-2F42-BDEF-F0A3-BD8813A9A194}"/>
              </a:ext>
            </a:extLst>
          </p:cNvPr>
          <p:cNvSpPr txBox="1"/>
          <p:nvPr/>
        </p:nvSpPr>
        <p:spPr>
          <a:xfrm>
            <a:off x="2010892" y="-148890"/>
            <a:ext cx="8297640" cy="908647"/>
          </a:xfrm>
          <a:prstGeom prst="rect">
            <a:avLst/>
          </a:prstGeom>
          <a:noFill/>
        </p:spPr>
        <p:txBody>
          <a:bodyPr wrap="square">
            <a:spAutoFit/>
          </a:bodyPr>
          <a:lstStyle/>
          <a:p>
            <a:pPr algn="ctr">
              <a:lnSpc>
                <a:spcPct val="150000"/>
              </a:lnSpc>
              <a:spcBef>
                <a:spcPts val="1200"/>
              </a:spcBef>
            </a:pPr>
            <a:r>
              <a:rPr lang="en-US" sz="4000" b="1" dirty="0">
                <a:latin typeface="Algerian" panose="04020705040A02060702" pitchFamily="82" charset="0"/>
              </a:rPr>
              <a:t>RESULTS AND SCREENSHOT</a:t>
            </a:r>
            <a:endParaRPr lang="en-IN" sz="4000" b="1" dirty="0">
              <a:latin typeface="Algerian" panose="04020705040A02060702" pitchFamily="82" charset="0"/>
            </a:endParaRPr>
          </a:p>
        </p:txBody>
      </p:sp>
      <p:pic>
        <p:nvPicPr>
          <p:cNvPr id="5" name="Picture 4">
            <a:extLst>
              <a:ext uri="{FF2B5EF4-FFF2-40B4-BE49-F238E27FC236}">
                <a16:creationId xmlns:a16="http://schemas.microsoft.com/office/drawing/2014/main" id="{E893EAD9-9BB2-3DBE-974A-CF54E72542F0}"/>
              </a:ext>
            </a:extLst>
          </p:cNvPr>
          <p:cNvPicPr>
            <a:picLocks noChangeAspect="1"/>
          </p:cNvPicPr>
          <p:nvPr/>
        </p:nvPicPr>
        <p:blipFill>
          <a:blip r:embed="rId2"/>
          <a:stretch>
            <a:fillRect/>
          </a:stretch>
        </p:blipFill>
        <p:spPr>
          <a:xfrm>
            <a:off x="7616606" y="1260120"/>
            <a:ext cx="3503125" cy="4939268"/>
          </a:xfrm>
          <a:prstGeom prst="roundRect">
            <a:avLst>
              <a:gd name="adj" fmla="val 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9" name="Picture 8">
            <a:extLst>
              <a:ext uri="{FF2B5EF4-FFF2-40B4-BE49-F238E27FC236}">
                <a16:creationId xmlns:a16="http://schemas.microsoft.com/office/drawing/2014/main" id="{78183254-2727-DC40-8DAB-E258C52425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9807" y="1610146"/>
            <a:ext cx="3353268" cy="4239217"/>
          </a:xfrm>
          <a:prstGeom prst="rect">
            <a:avLst/>
          </a:prstGeom>
        </p:spPr>
      </p:pic>
      <p:sp>
        <p:nvSpPr>
          <p:cNvPr id="10" name="TextBox 9">
            <a:extLst>
              <a:ext uri="{FF2B5EF4-FFF2-40B4-BE49-F238E27FC236}">
                <a16:creationId xmlns:a16="http://schemas.microsoft.com/office/drawing/2014/main" id="{03A1827C-74D8-AC6E-9333-B46820048B2F}"/>
              </a:ext>
            </a:extLst>
          </p:cNvPr>
          <p:cNvSpPr txBox="1"/>
          <p:nvPr/>
        </p:nvSpPr>
        <p:spPr>
          <a:xfrm>
            <a:off x="1602444" y="1908238"/>
            <a:ext cx="3030631" cy="461665"/>
          </a:xfrm>
          <a:prstGeom prst="rect">
            <a:avLst/>
          </a:prstGeom>
          <a:noFill/>
        </p:spPr>
        <p:txBody>
          <a:bodyPr wrap="square" rtlCol="0">
            <a:spAutoFit/>
          </a:bodyPr>
          <a:lstStyle/>
          <a:p>
            <a:pPr algn="ctr"/>
            <a:r>
              <a:rPr lang="en-US" sz="2400" b="1" dirty="0">
                <a:solidFill>
                  <a:schemeClr val="bg1"/>
                </a:solidFill>
              </a:rPr>
              <a:t>Hi I’m Saindhavi</a:t>
            </a:r>
            <a:endParaRPr lang="en-IN" sz="2400" b="1" dirty="0">
              <a:solidFill>
                <a:schemeClr val="bg1"/>
              </a:solidFill>
            </a:endParaRPr>
          </a:p>
        </p:txBody>
      </p:sp>
      <p:sp>
        <p:nvSpPr>
          <p:cNvPr id="13" name="Arrow: Striped Right 12">
            <a:extLst>
              <a:ext uri="{FF2B5EF4-FFF2-40B4-BE49-F238E27FC236}">
                <a16:creationId xmlns:a16="http://schemas.microsoft.com/office/drawing/2014/main" id="{2D2EC9EB-822E-C8A7-33BD-90BF9DB47D05}"/>
              </a:ext>
            </a:extLst>
          </p:cNvPr>
          <p:cNvSpPr/>
          <p:nvPr/>
        </p:nvSpPr>
        <p:spPr>
          <a:xfrm>
            <a:off x="4955434" y="3309620"/>
            <a:ext cx="2338813" cy="238760"/>
          </a:xfrm>
          <a:prstGeom prst="stripedRightArrow">
            <a:avLst/>
          </a:prstGeom>
          <a:ln w="19050">
            <a:solidFill>
              <a:schemeClr val="bg2">
                <a:lumMod val="1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2015510381"/>
      </p:ext>
    </p:extLst>
  </p:cSld>
  <p:clrMapOvr>
    <a:masterClrMapping/>
  </p:clrMapOvr>
  <mc:AlternateContent xmlns:mc="http://schemas.openxmlformats.org/markup-compatibility/2006">
    <mc:Choice xmlns:p14="http://schemas.microsoft.com/office/powerpoint/2010/main" Requires="p14">
      <p:transition spd="slow" p14:dur="2000" advTm="1509"/>
    </mc:Choice>
    <mc:Fallback>
      <p:transition spd="slow" advTm="1509"/>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29805-3210-D1CB-0A16-AB32541BA5D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FCC109-0F82-2508-3200-A01F7F7E3B9A}"/>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0D0E5B2D-07BE-7983-0A8C-A31DC32EFBBB}"/>
              </a:ext>
            </a:extLst>
          </p:cNvPr>
          <p:cNvSpPr/>
          <p:nvPr/>
        </p:nvSpPr>
        <p:spPr>
          <a:xfrm>
            <a:off x="-20320" y="0"/>
            <a:ext cx="12290323" cy="6951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3920E834-BAEC-81D2-6F97-C0A2126C36E8}"/>
              </a:ext>
            </a:extLst>
          </p:cNvPr>
          <p:cNvSpPr txBox="1"/>
          <p:nvPr/>
        </p:nvSpPr>
        <p:spPr>
          <a:xfrm>
            <a:off x="1806417" y="122007"/>
            <a:ext cx="8297640" cy="908647"/>
          </a:xfrm>
          <a:prstGeom prst="rect">
            <a:avLst/>
          </a:prstGeom>
          <a:noFill/>
        </p:spPr>
        <p:txBody>
          <a:bodyPr wrap="square">
            <a:spAutoFit/>
          </a:bodyPr>
          <a:lstStyle/>
          <a:p>
            <a:pPr algn="ctr">
              <a:lnSpc>
                <a:spcPct val="150000"/>
              </a:lnSpc>
              <a:spcBef>
                <a:spcPts val="1200"/>
              </a:spcBef>
            </a:pPr>
            <a:r>
              <a:rPr lang="en-IN" sz="4000" b="1" dirty="0">
                <a:latin typeface="Algerian" panose="04020705040A02060702" pitchFamily="82" charset="0"/>
              </a:rPr>
              <a:t>CONCLUTION</a:t>
            </a:r>
          </a:p>
        </p:txBody>
      </p:sp>
      <p:sp>
        <p:nvSpPr>
          <p:cNvPr id="6" name="TextBox 5">
            <a:extLst>
              <a:ext uri="{FF2B5EF4-FFF2-40B4-BE49-F238E27FC236}">
                <a16:creationId xmlns:a16="http://schemas.microsoft.com/office/drawing/2014/main" id="{560CBACD-886C-F55B-2C9F-BA381C41A53D}"/>
              </a:ext>
            </a:extLst>
          </p:cNvPr>
          <p:cNvSpPr txBox="1"/>
          <p:nvPr/>
        </p:nvSpPr>
        <p:spPr>
          <a:xfrm>
            <a:off x="871466" y="1145530"/>
            <a:ext cx="10924294" cy="1431867"/>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en-US" sz="2000" dirty="0">
                <a:latin typeface="Baskerville Old Face" panose="02020602080505020303" pitchFamily="18" charset="0"/>
              </a:rPr>
              <a:t>The digital portfolio is a powerful tool for showcasing personal, academic, or professional achievements in an interactive and visually engaging way. Unlike a traditional resume, it provides a dynamic platform where individuals can present their skills, projects, experiences, and creativity in real time.</a:t>
            </a:r>
          </a:p>
        </p:txBody>
      </p:sp>
      <p:sp>
        <p:nvSpPr>
          <p:cNvPr id="7" name="TextBox 6">
            <a:extLst>
              <a:ext uri="{FF2B5EF4-FFF2-40B4-BE49-F238E27FC236}">
                <a16:creationId xmlns:a16="http://schemas.microsoft.com/office/drawing/2014/main" id="{E798A0CB-10C5-DCA3-C813-D5C9952EC864}"/>
              </a:ext>
            </a:extLst>
          </p:cNvPr>
          <p:cNvSpPr txBox="1"/>
          <p:nvPr/>
        </p:nvSpPr>
        <p:spPr>
          <a:xfrm>
            <a:off x="871466" y="3268813"/>
            <a:ext cx="8297640" cy="2818913"/>
          </a:xfrm>
          <a:prstGeom prst="rect">
            <a:avLst/>
          </a:prstGeom>
          <a:noFill/>
        </p:spPr>
        <p:txBody>
          <a:bodyPr wrap="square">
            <a:spAutoFit/>
          </a:bodyPr>
          <a:lstStyle/>
          <a:p>
            <a:pPr marL="342900" indent="-342900">
              <a:lnSpc>
                <a:spcPct val="150000"/>
              </a:lnSpc>
              <a:buFont typeface="Wingdings" panose="05000000000000000000" pitchFamily="2" charset="2"/>
              <a:buChar char="q"/>
            </a:pPr>
            <a:r>
              <a:rPr lang="en-US" sz="2000" dirty="0"/>
              <a:t>Through a well-structured digital portfolio, users can:</a:t>
            </a:r>
          </a:p>
          <a:p>
            <a:pPr>
              <a:lnSpc>
                <a:spcPct val="150000"/>
              </a:lnSpc>
            </a:pPr>
            <a:r>
              <a:rPr lang="en-US" sz="2000" b="1" dirty="0"/>
              <a:t>		</a:t>
            </a:r>
            <a:r>
              <a:rPr lang="en-US" sz="2000" dirty="0"/>
              <a:t>a)Highlight their strengths and demonstrate real-world applications of 		   their abilities,</a:t>
            </a:r>
          </a:p>
          <a:p>
            <a:pPr>
              <a:lnSpc>
                <a:spcPct val="150000"/>
              </a:lnSpc>
            </a:pPr>
            <a:r>
              <a:rPr lang="en-US" sz="2000" dirty="0"/>
              <a:t>		b)Stand out in competitive academic or job markets,</a:t>
            </a:r>
          </a:p>
          <a:p>
            <a:pPr>
              <a:lnSpc>
                <a:spcPct val="150000"/>
              </a:lnSpc>
            </a:pPr>
            <a:r>
              <a:rPr lang="en-US" sz="2000" dirty="0"/>
              <a:t>		c)Build a personal brand and online presence,</a:t>
            </a:r>
          </a:p>
          <a:p>
            <a:pPr>
              <a:lnSpc>
                <a:spcPct val="150000"/>
              </a:lnSpc>
            </a:pPr>
            <a:r>
              <a:rPr lang="en-US" sz="2000" dirty="0"/>
              <a:t>		d)Connect with employers, collaborators, or clients more effectively.</a:t>
            </a:r>
          </a:p>
        </p:txBody>
      </p:sp>
    </p:spTree>
    <p:extLst>
      <p:ext uri="{BB962C8B-B14F-4D97-AF65-F5344CB8AC3E}">
        <p14:creationId xmlns:p14="http://schemas.microsoft.com/office/powerpoint/2010/main" val="2116233204"/>
      </p:ext>
    </p:extLst>
  </p:cSld>
  <p:clrMapOvr>
    <a:masterClrMapping/>
  </p:clrMapOvr>
  <mc:AlternateContent xmlns:mc="http://schemas.openxmlformats.org/markup-compatibility/2006">
    <mc:Choice xmlns:p14="http://schemas.microsoft.com/office/powerpoint/2010/main" Requires="p14">
      <p:transition spd="slow" p14:dur="2000" advTm="1496"/>
    </mc:Choice>
    <mc:Fallback>
      <p:transition spd="slow" advTm="149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4CF81E5-8BAB-E2AD-5CA1-5A615765D3EE}"/>
              </a:ext>
            </a:extLst>
          </p:cNvPr>
          <p:cNvSpPr/>
          <p:nvPr/>
        </p:nvSpPr>
        <p:spPr>
          <a:xfrm>
            <a:off x="-20320" y="0"/>
            <a:ext cx="12290323" cy="6951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pic>
        <p:nvPicPr>
          <p:cNvPr id="10" name="Content Placeholder 9">
            <a:extLst>
              <a:ext uri="{FF2B5EF4-FFF2-40B4-BE49-F238E27FC236}">
                <a16:creationId xmlns:a16="http://schemas.microsoft.com/office/drawing/2014/main" id="{75FF33B5-D8BC-CB60-6535-00AD950328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1" y="0"/>
            <a:ext cx="12290323" cy="6951406"/>
          </a:xfrm>
        </p:spPr>
      </p:pic>
      <p:sp>
        <p:nvSpPr>
          <p:cNvPr id="5" name="TextBox 4">
            <a:extLst>
              <a:ext uri="{FF2B5EF4-FFF2-40B4-BE49-F238E27FC236}">
                <a16:creationId xmlns:a16="http://schemas.microsoft.com/office/drawing/2014/main" id="{645C7EBE-E1DE-6DCB-0EEE-E3AB3A823EEC}"/>
              </a:ext>
            </a:extLst>
          </p:cNvPr>
          <p:cNvSpPr txBox="1"/>
          <p:nvPr/>
        </p:nvSpPr>
        <p:spPr>
          <a:xfrm>
            <a:off x="4808654" y="3699852"/>
            <a:ext cx="8297640" cy="582082"/>
          </a:xfrm>
          <a:prstGeom prst="rect">
            <a:avLst/>
          </a:prstGeom>
          <a:noFill/>
        </p:spPr>
        <p:txBody>
          <a:bodyPr wrap="square">
            <a:spAutoFit/>
          </a:bodyPr>
          <a:lstStyle/>
          <a:p>
            <a:pPr algn="ctr">
              <a:lnSpc>
                <a:spcPct val="150000"/>
              </a:lnSpc>
              <a:spcBef>
                <a:spcPts val="1200"/>
              </a:spcBef>
            </a:pPr>
            <a:r>
              <a:rPr lang="en-IN" sz="2400" b="1" dirty="0">
                <a:latin typeface="Algerian" panose="04020705040A02060702" pitchFamily="82" charset="0"/>
              </a:rPr>
              <a:t>Thank you</a:t>
            </a:r>
          </a:p>
        </p:txBody>
      </p:sp>
      <p:sp>
        <p:nvSpPr>
          <p:cNvPr id="6" name="TextBox 5">
            <a:extLst>
              <a:ext uri="{FF2B5EF4-FFF2-40B4-BE49-F238E27FC236}">
                <a16:creationId xmlns:a16="http://schemas.microsoft.com/office/drawing/2014/main" id="{A1C4A2EE-A135-6EDA-3AB3-AB266D21E5D0}"/>
              </a:ext>
            </a:extLst>
          </p:cNvPr>
          <p:cNvSpPr txBox="1"/>
          <p:nvPr/>
        </p:nvSpPr>
        <p:spPr>
          <a:xfrm>
            <a:off x="2998687" y="2277598"/>
            <a:ext cx="8297640" cy="1477328"/>
          </a:xfrm>
          <a:prstGeom prst="rect">
            <a:avLst/>
          </a:prstGeom>
          <a:noFill/>
        </p:spPr>
        <p:txBody>
          <a:bodyPr wrap="square">
            <a:spAutoFit/>
          </a:bodyPr>
          <a:lstStyle/>
          <a:p>
            <a:pPr>
              <a:spcBef>
                <a:spcPts val="1200"/>
              </a:spcBef>
            </a:pPr>
            <a:r>
              <a:rPr lang="en-US" sz="4000" b="1" dirty="0">
                <a:latin typeface="Algerian" panose="04020705040A02060702" pitchFamily="82" charset="0"/>
              </a:rPr>
              <a:t>PRESENTED BY:</a:t>
            </a:r>
          </a:p>
          <a:p>
            <a:pPr>
              <a:spcBef>
                <a:spcPts val="1200"/>
              </a:spcBef>
            </a:pPr>
            <a:r>
              <a:rPr lang="en-US" sz="4000" b="1" dirty="0">
                <a:latin typeface="Algerian" panose="04020705040A02060702" pitchFamily="82" charset="0"/>
              </a:rPr>
              <a:t>								S.SAINDHAVI</a:t>
            </a:r>
            <a:endParaRPr lang="en-IN" sz="4000" b="1" dirty="0">
              <a:latin typeface="Algerian" panose="04020705040A02060702" pitchFamily="82" charset="0"/>
            </a:endParaRPr>
          </a:p>
        </p:txBody>
      </p:sp>
    </p:spTree>
    <p:extLst>
      <p:ext uri="{BB962C8B-B14F-4D97-AF65-F5344CB8AC3E}">
        <p14:creationId xmlns:p14="http://schemas.microsoft.com/office/powerpoint/2010/main" val="1335970338"/>
      </p:ext>
    </p:extLst>
  </p:cSld>
  <p:clrMapOvr>
    <a:masterClrMapping/>
  </p:clrMapOvr>
  <mc:AlternateContent xmlns:mc="http://schemas.openxmlformats.org/markup-compatibility/2006">
    <mc:Choice xmlns:p14="http://schemas.microsoft.com/office/powerpoint/2010/main" Requires="p14">
      <p:transition spd="slow" p14:dur="2000" advTm="1605"/>
    </mc:Choice>
    <mc:Fallback>
      <p:transition spd="slow" advTm="160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CE857D7-172F-0B8F-B80E-72264A316C97}"/>
              </a:ext>
            </a:extLst>
          </p:cNvPr>
          <p:cNvSpPr/>
          <p:nvPr/>
        </p:nvSpPr>
        <p:spPr>
          <a:xfrm>
            <a:off x="-20976" y="0"/>
            <a:ext cx="12339485" cy="68580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1" name="Rectangle 7">
            <a:extLst>
              <a:ext uri="{FF2B5EF4-FFF2-40B4-BE49-F238E27FC236}">
                <a16:creationId xmlns:a16="http://schemas.microsoft.com/office/drawing/2014/main" id="{A7E4A2C4-39C2-85A2-0FE3-A30FADC00F5A}"/>
              </a:ext>
            </a:extLst>
          </p:cNvPr>
          <p:cNvSpPr>
            <a:spLocks noChangeArrowheads="1"/>
          </p:cNvSpPr>
          <p:nvPr/>
        </p:nvSpPr>
        <p:spPr bwMode="auto">
          <a:xfrm>
            <a:off x="19664"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6" name="Picture 15">
            <a:extLst>
              <a:ext uri="{FF2B5EF4-FFF2-40B4-BE49-F238E27FC236}">
                <a16:creationId xmlns:a16="http://schemas.microsoft.com/office/drawing/2014/main" id="{061C0B55-B8E1-8BCE-6317-FF121A64BA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77" y="0"/>
            <a:ext cx="12339485" cy="6949440"/>
          </a:xfrm>
          <a:prstGeom prst="rect">
            <a:avLst/>
          </a:prstGeom>
          <a:scene3d>
            <a:camera prst="orthographicFront">
              <a:rot lat="0" lon="0" rev="0"/>
            </a:camera>
            <a:lightRig rig="threePt" dir="t"/>
          </a:scene3d>
        </p:spPr>
      </p:pic>
      <p:sp>
        <p:nvSpPr>
          <p:cNvPr id="12" name="Rectangle 8">
            <a:extLst>
              <a:ext uri="{FF2B5EF4-FFF2-40B4-BE49-F238E27FC236}">
                <a16:creationId xmlns:a16="http://schemas.microsoft.com/office/drawing/2014/main" id="{B5C379DC-A6D4-B12D-CCBA-774C10036B63}"/>
              </a:ext>
            </a:extLst>
          </p:cNvPr>
          <p:cNvSpPr>
            <a:spLocks noChangeArrowheads="1"/>
          </p:cNvSpPr>
          <p:nvPr/>
        </p:nvSpPr>
        <p:spPr bwMode="auto">
          <a:xfrm>
            <a:off x="3657126" y="1597729"/>
            <a:ext cx="5455446" cy="1831271"/>
          </a:xfrm>
          <a:prstGeom prst="rect">
            <a:avLst/>
          </a:prstGeom>
          <a:noFill/>
          <a:ln>
            <a:noFill/>
          </a:ln>
          <a:effectLst/>
          <a:scene3d>
            <a:camera prst="orthographicFront">
              <a:rot lat="600000" lon="0" rev="0"/>
            </a:camera>
            <a:lightRig rig="threePt" dir="t"/>
          </a:scene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scene3d>
              <a:camera prst="orthographicFront"/>
              <a:lightRig rig="threePt" dir="t"/>
            </a:scene3d>
            <a:sp3d extrusionH="57150" prstMaterial="metal">
              <a:bevelT w="38100" h="38100" prst="angle"/>
              <a:bevelB w="57150" h="38100" prst="artDeco"/>
            </a:sp3d>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ctr" defTabSz="914400"/>
            <a:r>
              <a:rPr lang="en-US" altLang="en-US" sz="2400" dirty="0">
                <a:solidFill>
                  <a:srgbClr val="000000"/>
                </a:solidFill>
                <a:effectLst>
                  <a:outerShdw blurRad="50800" dist="50800" dir="5400000" algn="ctr" rotWithShape="0">
                    <a:srgbClr val="000000">
                      <a:alpha val="0"/>
                    </a:srgbClr>
                  </a:outerShdw>
                </a:effectLst>
                <a:latin typeface="Cooper Black" panose="0208090404030B020404" pitchFamily="18" charset="0"/>
                <a:ea typeface="Agency FB" panose="020B0503020202020204" pitchFamily="34" charset="0"/>
                <a:cs typeface="Agency FB" panose="020B0503020202020204" pitchFamily="34" charset="0"/>
              </a:rPr>
              <a:t>     SAINDHAVI’S  </a:t>
            </a:r>
          </a:p>
          <a:p>
            <a:pPr lvl="0" algn="ctr" defTabSz="914400"/>
            <a:r>
              <a:rPr lang="en-US" altLang="en-US" sz="2400" dirty="0">
                <a:solidFill>
                  <a:srgbClr val="000000"/>
                </a:solidFill>
                <a:effectLst>
                  <a:outerShdw blurRad="50800" dist="50800" dir="5400000" algn="ctr" rotWithShape="0">
                    <a:srgbClr val="000000">
                      <a:alpha val="0"/>
                    </a:srgbClr>
                  </a:outerShdw>
                </a:effectLst>
                <a:latin typeface="Cooper Black" panose="0208090404030B020404" pitchFamily="18" charset="0"/>
                <a:ea typeface="Agency FB" panose="020B0503020202020204" pitchFamily="34" charset="0"/>
                <a:cs typeface="Agency FB" panose="020B0503020202020204" pitchFamily="34" charset="0"/>
              </a:rPr>
              <a:t>      DIGITAL PORTFOLIO</a:t>
            </a:r>
            <a:br>
              <a:rPr kumimoji="0" lang="en-US" altLang="en-US" sz="1100" b="0" i="0" u="none" strike="noStrike" cap="none" normalizeH="0" baseline="0" dirty="0">
                <a:ln>
                  <a:noFill/>
                </a:ln>
                <a:solidFill>
                  <a:srgbClr val="000000"/>
                </a:solidFill>
                <a:effectLst>
                  <a:outerShdw blurRad="50800" dist="50800" dir="5400000" algn="ctr" rotWithShape="0">
                    <a:srgbClr val="000000">
                      <a:alpha val="0"/>
                    </a:srgbClr>
                  </a:outerShdw>
                </a:effectLst>
                <a:latin typeface="Arial Rounded MT Bold" panose="020F0704030504030204" pitchFamily="34" charset="0"/>
                <a:ea typeface="Calibri" panose="020F0502020204030204" pitchFamily="34" charset="0"/>
              </a:rPr>
            </a:br>
            <a:endParaRPr kumimoji="0" lang="en-US" altLang="en-US" sz="2400" i="0" u="none" strike="noStrike" cap="none" normalizeH="0" baseline="0" dirty="0">
              <a:ln>
                <a:noFill/>
              </a:ln>
              <a:solidFill>
                <a:srgbClr val="000000"/>
              </a:solidFill>
              <a:effectLst>
                <a:outerShdw blurRad="50800" dist="50800" dir="5400000" algn="ctr" rotWithShape="0">
                  <a:srgbClr val="000000">
                    <a:alpha val="0"/>
                  </a:srgbClr>
                </a:outerShdw>
              </a:effectLst>
              <a:latin typeface="Arial Rounded MT Bold" panose="020F0704030504030204" pitchFamily="34" charset="0"/>
              <a:ea typeface="Agency FB" panose="020B0503020202020204" pitchFamily="34" charset="0"/>
              <a:cs typeface="Agency FB" panose="020B0503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800" dirty="0">
              <a:effectLst>
                <a:outerShdw blurRad="50800" dist="50800" dir="5400000" algn="ctr" rotWithShape="0">
                  <a:srgbClr val="000000">
                    <a:alpha val="0"/>
                  </a:srgbClr>
                </a:outerShdw>
              </a:effectLst>
              <a:latin typeface="Algerian" panose="04020705040A02060702" pitchFamily="82"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lang="en-US" altLang="en-US" sz="3300" b="1" dirty="0">
              <a:solidFill>
                <a:srgbClr val="000000"/>
              </a:solidFill>
              <a:effectLst>
                <a:outerShdw blurRad="50800" dist="50800" dir="5400000" algn="ctr" rotWithShape="0">
                  <a:srgbClr val="000000">
                    <a:alpha val="0"/>
                  </a:srgbClr>
                </a:outerShdw>
              </a:effectLst>
            </a:endParaRPr>
          </a:p>
        </p:txBody>
      </p:sp>
      <p:sp>
        <p:nvSpPr>
          <p:cNvPr id="6" name="Rectangle 5">
            <a:extLst>
              <a:ext uri="{FF2B5EF4-FFF2-40B4-BE49-F238E27FC236}">
                <a16:creationId xmlns:a16="http://schemas.microsoft.com/office/drawing/2014/main" id="{D6A91C80-ECC2-2F0D-A824-78FBF252E4C1}"/>
              </a:ext>
            </a:extLst>
          </p:cNvPr>
          <p:cNvSpPr/>
          <p:nvPr/>
        </p:nvSpPr>
        <p:spPr>
          <a:xfrm>
            <a:off x="4762176" y="775121"/>
            <a:ext cx="3788217" cy="707886"/>
          </a:xfrm>
          <a:prstGeom prst="rect">
            <a:avLst/>
          </a:prstGeom>
          <a:noFill/>
          <a:scene3d>
            <a:camera prst="orthographicFront">
              <a:rot lat="600000" lon="0" rev="0"/>
            </a:camera>
            <a:lightRig rig="threePt" dir="t"/>
          </a:scene3d>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PROJECT TITLE</a:t>
            </a:r>
          </a:p>
        </p:txBody>
      </p:sp>
    </p:spTree>
    <p:extLst>
      <p:ext uri="{BB962C8B-B14F-4D97-AF65-F5344CB8AC3E}">
        <p14:creationId xmlns:p14="http://schemas.microsoft.com/office/powerpoint/2010/main" val="491242462"/>
      </p:ext>
    </p:extLst>
  </p:cSld>
  <p:clrMapOvr>
    <a:masterClrMapping/>
  </p:clrMapOvr>
  <mc:AlternateContent xmlns:mc="http://schemas.openxmlformats.org/markup-compatibility/2006">
    <mc:Choice xmlns:p14="http://schemas.microsoft.com/office/powerpoint/2010/main" Requires="p14">
      <p:transition spd="slow" p14:dur="2000" advTm="1861"/>
    </mc:Choice>
    <mc:Fallback>
      <p:transition spd="slow" advTm="186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1386C27-6C48-382C-8D3E-A17A45C9A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60" y="0"/>
            <a:ext cx="12290321" cy="7317988"/>
          </a:xfrm>
          <a:prstGeom prst="rect">
            <a:avLst/>
          </a:prstGeom>
        </p:spPr>
      </p:pic>
      <p:sp>
        <p:nvSpPr>
          <p:cNvPr id="13" name="TextBox 1">
            <a:extLst>
              <a:ext uri="{FF2B5EF4-FFF2-40B4-BE49-F238E27FC236}">
                <a16:creationId xmlns:a16="http://schemas.microsoft.com/office/drawing/2014/main" id="{B765838F-FEAD-7F18-7B3E-02C181B3A230}"/>
              </a:ext>
            </a:extLst>
          </p:cNvPr>
          <p:cNvSpPr txBox="1"/>
          <p:nvPr/>
        </p:nvSpPr>
        <p:spPr>
          <a:xfrm>
            <a:off x="867204" y="-382531"/>
            <a:ext cx="7183120" cy="787984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spcBef>
                <a:spcPts val="1200"/>
              </a:spcBef>
              <a:buFont typeface="Wingdings" panose="05000000000000000000" pitchFamily="2" charset="2"/>
              <a:buChar char="ü"/>
            </a:pPr>
            <a:endParaRPr lang="en-IN" sz="2800" b="1" dirty="0">
              <a:ln w="0"/>
              <a:effectLst>
                <a:outerShdw blurRad="38100" dist="19050" dir="2700000" algn="tl" rotWithShape="0">
                  <a:schemeClr val="dk1">
                    <a:alpha val="40000"/>
                  </a:schemeClr>
                </a:outerShdw>
              </a:effectLst>
            </a:endParaRPr>
          </a:p>
          <a:p>
            <a:pPr marL="342900" indent="-342900">
              <a:lnSpc>
                <a:spcPct val="150000"/>
              </a:lnSpc>
              <a:spcBef>
                <a:spcPts val="1200"/>
              </a:spcBef>
              <a:buFont typeface="Wingdings" panose="05000000000000000000" pitchFamily="2" charset="2"/>
              <a:buChar char="ü"/>
            </a:pPr>
            <a:r>
              <a:rPr lang="en-IN" sz="2800" b="1" dirty="0">
                <a:ln w="0"/>
                <a:effectLst>
                  <a:outerShdw blurRad="38100" dist="19050" dir="2700000" algn="tl" rotWithShape="0">
                    <a:schemeClr val="dk1">
                      <a:alpha val="40000"/>
                    </a:schemeClr>
                  </a:outerShdw>
                </a:effectLst>
              </a:rPr>
              <a:t>Problem  statement</a:t>
            </a:r>
          </a:p>
          <a:p>
            <a:pPr marL="342900" indent="-342900">
              <a:lnSpc>
                <a:spcPct val="150000"/>
              </a:lnSpc>
              <a:spcBef>
                <a:spcPts val="1200"/>
              </a:spcBef>
              <a:buFont typeface="Wingdings" panose="05000000000000000000" pitchFamily="2" charset="2"/>
              <a:buChar char="ü"/>
            </a:pPr>
            <a:r>
              <a:rPr lang="en-IN" sz="2800" b="1" dirty="0">
                <a:ln w="0"/>
                <a:effectLst>
                  <a:outerShdw blurRad="38100" dist="19050" dir="2700000" algn="tl" rotWithShape="0">
                    <a:schemeClr val="dk1">
                      <a:alpha val="40000"/>
                    </a:schemeClr>
                  </a:outerShdw>
                </a:effectLst>
              </a:rPr>
              <a:t>Project  overview</a:t>
            </a:r>
          </a:p>
          <a:p>
            <a:pPr marL="342900" indent="-342900">
              <a:lnSpc>
                <a:spcPct val="150000"/>
              </a:lnSpc>
              <a:spcBef>
                <a:spcPts val="1200"/>
              </a:spcBef>
              <a:buFont typeface="Wingdings" panose="05000000000000000000" pitchFamily="2" charset="2"/>
              <a:buChar char="ü"/>
            </a:pPr>
            <a:r>
              <a:rPr lang="en-IN" sz="2800" b="1" dirty="0">
                <a:ln w="0"/>
                <a:effectLst>
                  <a:outerShdw blurRad="38100" dist="19050" dir="2700000" algn="tl" rotWithShape="0">
                    <a:schemeClr val="dk1">
                      <a:alpha val="40000"/>
                    </a:schemeClr>
                  </a:outerShdw>
                </a:effectLst>
              </a:rPr>
              <a:t>Tools  and  technologies</a:t>
            </a:r>
          </a:p>
          <a:p>
            <a:pPr marL="342900" indent="-342900">
              <a:lnSpc>
                <a:spcPct val="150000"/>
              </a:lnSpc>
              <a:spcBef>
                <a:spcPts val="1200"/>
              </a:spcBef>
              <a:buFont typeface="Wingdings" panose="05000000000000000000" pitchFamily="2" charset="2"/>
              <a:buChar char="ü"/>
            </a:pPr>
            <a:r>
              <a:rPr lang="en-IN" sz="2800" b="1" dirty="0">
                <a:ln w="0"/>
                <a:effectLst>
                  <a:outerShdw blurRad="38100" dist="19050" dir="2700000" algn="tl" rotWithShape="0">
                    <a:schemeClr val="dk1">
                      <a:alpha val="40000"/>
                    </a:schemeClr>
                  </a:outerShdw>
                </a:effectLst>
              </a:rPr>
              <a:t>Portfolio  design  and  layout</a:t>
            </a:r>
          </a:p>
          <a:p>
            <a:pPr marL="342900" indent="-342900">
              <a:lnSpc>
                <a:spcPct val="150000"/>
              </a:lnSpc>
              <a:spcBef>
                <a:spcPts val="1200"/>
              </a:spcBef>
              <a:buFont typeface="Wingdings" panose="05000000000000000000" pitchFamily="2" charset="2"/>
              <a:buChar char="ü"/>
            </a:pPr>
            <a:r>
              <a:rPr lang="en-IN" sz="2800" b="1" dirty="0">
                <a:ln w="0"/>
                <a:effectLst>
                  <a:outerShdw blurRad="38100" dist="19050" dir="2700000" algn="tl" rotWithShape="0">
                    <a:schemeClr val="dk1">
                      <a:alpha val="40000"/>
                    </a:schemeClr>
                  </a:outerShdw>
                </a:effectLst>
              </a:rPr>
              <a:t>Features  and  functionality</a:t>
            </a:r>
          </a:p>
          <a:p>
            <a:pPr marL="342900" indent="-342900">
              <a:lnSpc>
                <a:spcPct val="150000"/>
              </a:lnSpc>
              <a:spcBef>
                <a:spcPts val="1200"/>
              </a:spcBef>
              <a:buFont typeface="Wingdings" panose="05000000000000000000" pitchFamily="2" charset="2"/>
              <a:buChar char="ü"/>
            </a:pPr>
            <a:r>
              <a:rPr lang="en-IN" sz="2800" b="1" dirty="0">
                <a:ln w="0"/>
                <a:effectLst>
                  <a:outerShdw blurRad="38100" dist="19050" dir="2700000" algn="tl" rotWithShape="0">
                    <a:schemeClr val="dk1">
                      <a:alpha val="40000"/>
                    </a:schemeClr>
                  </a:outerShdw>
                </a:effectLst>
              </a:rPr>
              <a:t>Results  and  screenshots</a:t>
            </a:r>
          </a:p>
          <a:p>
            <a:pPr marL="342900" indent="-342900">
              <a:lnSpc>
                <a:spcPct val="150000"/>
              </a:lnSpc>
              <a:spcBef>
                <a:spcPts val="1200"/>
              </a:spcBef>
              <a:buFont typeface="Wingdings" panose="05000000000000000000" pitchFamily="2" charset="2"/>
              <a:buChar char="ü"/>
            </a:pPr>
            <a:r>
              <a:rPr lang="en-IN" sz="2800" b="1" dirty="0">
                <a:ln w="0"/>
                <a:effectLst>
                  <a:outerShdw blurRad="38100" dist="19050" dir="2700000" algn="tl" rotWithShape="0">
                    <a:schemeClr val="dk1">
                      <a:alpha val="40000"/>
                    </a:schemeClr>
                  </a:outerShdw>
                </a:effectLst>
              </a:rPr>
              <a:t>Conclusion </a:t>
            </a:r>
          </a:p>
          <a:p>
            <a:pPr marL="342900" indent="-342900">
              <a:lnSpc>
                <a:spcPct val="150000"/>
              </a:lnSpc>
              <a:spcBef>
                <a:spcPts val="1200"/>
              </a:spcBef>
              <a:buFont typeface="Wingdings" panose="05000000000000000000" pitchFamily="2" charset="2"/>
              <a:buChar char="ü"/>
            </a:pPr>
            <a:r>
              <a:rPr lang="en-IN" sz="2800" b="1" dirty="0">
                <a:ln w="0"/>
                <a:effectLst>
                  <a:outerShdw blurRad="38100" dist="19050" dir="2700000" algn="tl" rotWithShape="0">
                    <a:schemeClr val="dk1">
                      <a:alpha val="40000"/>
                    </a:schemeClr>
                  </a:outerShdw>
                </a:effectLst>
              </a:rPr>
              <a:t>GitHub link </a:t>
            </a:r>
          </a:p>
          <a:p>
            <a:pPr marL="342900" indent="-342900">
              <a:lnSpc>
                <a:spcPct val="150000"/>
              </a:lnSpc>
              <a:spcBef>
                <a:spcPts val="1200"/>
              </a:spcBef>
              <a:buFont typeface="Wingdings" panose="05000000000000000000" pitchFamily="2" charset="2"/>
              <a:buChar char="ü"/>
            </a:pPr>
            <a:endParaRPr lang="en-IN" sz="28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808309190"/>
      </p:ext>
    </p:extLst>
  </p:cSld>
  <p:clrMapOvr>
    <a:masterClrMapping/>
  </p:clrMapOvr>
  <mc:AlternateContent xmlns:mc="http://schemas.openxmlformats.org/markup-compatibility/2006">
    <mc:Choice xmlns:p14="http://schemas.microsoft.com/office/powerpoint/2010/main" Requires="p14">
      <p:transition spd="slow" p14:dur="2000" advTm="1541"/>
    </mc:Choice>
    <mc:Fallback>
      <p:transition spd="slow" advTm="1541"/>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BB9119B-9874-740A-08F1-9E6D9A47DBC8}"/>
              </a:ext>
            </a:extLst>
          </p:cNvPr>
          <p:cNvSpPr/>
          <p:nvPr/>
        </p:nvSpPr>
        <p:spPr>
          <a:xfrm>
            <a:off x="-20320" y="-174686"/>
            <a:ext cx="12290323" cy="703268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2" name="Title 1">
            <a:extLst>
              <a:ext uri="{FF2B5EF4-FFF2-40B4-BE49-F238E27FC236}">
                <a16:creationId xmlns:a16="http://schemas.microsoft.com/office/drawing/2014/main" id="{A9C84FB6-B1E5-65A9-D6EC-FB82123D5D72}"/>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E579E6F-BD9C-9C11-E47E-B8E897D2969E}"/>
              </a:ext>
            </a:extLst>
          </p:cNvPr>
          <p:cNvSpPr>
            <a:spLocks noGrp="1"/>
          </p:cNvSpPr>
          <p:nvPr>
            <p:ph idx="1"/>
          </p:nvPr>
        </p:nvSpPr>
        <p:spPr/>
        <p:txBody>
          <a:bodyPr/>
          <a:lstStyle/>
          <a:p>
            <a:endParaRPr lang="en-IN"/>
          </a:p>
        </p:txBody>
      </p:sp>
      <p:sp>
        <p:nvSpPr>
          <p:cNvPr id="8" name="Rectangle 7">
            <a:extLst>
              <a:ext uri="{FF2B5EF4-FFF2-40B4-BE49-F238E27FC236}">
                <a16:creationId xmlns:a16="http://schemas.microsoft.com/office/drawing/2014/main" id="{D6AAB921-E17B-93BD-301C-3E926AB80B0F}"/>
              </a:ext>
            </a:extLst>
          </p:cNvPr>
          <p:cNvSpPr/>
          <p:nvPr/>
        </p:nvSpPr>
        <p:spPr>
          <a:xfrm>
            <a:off x="3405100" y="414740"/>
            <a:ext cx="5452134" cy="707886"/>
          </a:xfrm>
          <a:prstGeom prst="rect">
            <a:avLst/>
          </a:prstGeom>
          <a:noFill/>
        </p:spPr>
        <p:txBody>
          <a:bodyPr wrap="none" lIns="91440" tIns="45720" rIns="91440" bIns="45720">
            <a:spAutoFit/>
          </a:bodyPr>
          <a:lstStyle/>
          <a:p>
            <a:pPr algn="ctr"/>
            <a:r>
              <a:rPr lang="en-US" sz="4000" b="1"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rPr>
              <a:t>PROBLEM STATEMENT</a:t>
            </a:r>
          </a:p>
        </p:txBody>
      </p:sp>
      <p:sp>
        <p:nvSpPr>
          <p:cNvPr id="10" name="Rectangle 9">
            <a:extLst>
              <a:ext uri="{FF2B5EF4-FFF2-40B4-BE49-F238E27FC236}">
                <a16:creationId xmlns:a16="http://schemas.microsoft.com/office/drawing/2014/main" id="{C957321A-1E7B-4502-AF37-A7E90CC927D0}"/>
              </a:ext>
            </a:extLst>
          </p:cNvPr>
          <p:cNvSpPr/>
          <p:nvPr/>
        </p:nvSpPr>
        <p:spPr>
          <a:xfrm>
            <a:off x="825368" y="1190359"/>
            <a:ext cx="10896545" cy="1431867"/>
          </a:xfrm>
          <a:prstGeom prst="rect">
            <a:avLst/>
          </a:prstGeom>
          <a:noFill/>
        </p:spPr>
        <p:txBody>
          <a:bodyPr wrap="square" lIns="91440" tIns="45720" rIns="91440" bIns="45720">
            <a:spAutoFit/>
          </a:bodyPr>
          <a:lstStyle/>
          <a:p>
            <a:pPr marL="342900" indent="-342900" algn="just">
              <a:lnSpc>
                <a:spcPct val="150000"/>
              </a:lnSpc>
              <a:buFont typeface="Wingdings" panose="05000000000000000000" pitchFamily="2" charset="2"/>
              <a:buChar char="q"/>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Many students lack practical experience in developing real-world applications, despite learning programming concepts in class. This project focuses on designing a basic mobile app to solve a common student problem, thereby improving programming, UI design, and problem-solving skills.</a:t>
            </a:r>
            <a:endParaRPr lang="en-US" sz="2000" b="0" cap="none" spc="0" dirty="0">
              <a:ln w="0"/>
              <a:effectLst>
                <a:outerShdw blurRad="38100" dist="25400" dir="5400000" algn="ctr" rotWithShape="0">
                  <a:srgbClr val="6E747A">
                    <a:alpha val="43000"/>
                  </a:srgbClr>
                </a:outerShdw>
              </a:effectLst>
              <a:latin typeface="Baskerville Old Face" panose="02020602080505020303" pitchFamily="18" charset="0"/>
            </a:endParaRPr>
          </a:p>
        </p:txBody>
      </p:sp>
      <p:sp>
        <p:nvSpPr>
          <p:cNvPr id="11" name="Rectangle 10">
            <a:extLst>
              <a:ext uri="{FF2B5EF4-FFF2-40B4-BE49-F238E27FC236}">
                <a16:creationId xmlns:a16="http://schemas.microsoft.com/office/drawing/2014/main" id="{961A7E90-0CC4-C3DC-AFD6-C12D1A34CE23}"/>
              </a:ext>
            </a:extLst>
          </p:cNvPr>
          <p:cNvSpPr/>
          <p:nvPr/>
        </p:nvSpPr>
        <p:spPr>
          <a:xfrm>
            <a:off x="825366" y="2863826"/>
            <a:ext cx="10896545" cy="1433469"/>
          </a:xfrm>
          <a:prstGeom prst="rect">
            <a:avLst/>
          </a:prstGeom>
          <a:noFill/>
        </p:spPr>
        <p:txBody>
          <a:bodyPr wrap="square" lIns="91440" tIns="45720" rIns="91440" bIns="45720">
            <a:spAutoFit/>
          </a:bodyPr>
          <a:lstStyle/>
          <a:p>
            <a:pPr marL="342900" indent="-342900" algn="just">
              <a:lnSpc>
                <a:spcPct val="150000"/>
              </a:lnSpc>
              <a:buFont typeface="Wingdings" panose="05000000000000000000" pitchFamily="2" charset="2"/>
              <a:buChar char="q"/>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Students often struggle to understand how theoretical business models apply to real-life enterprises. This project investigates the marketing strategies of a local business to evaluate their effectiveness and propose improvements based on classroom theories</a:t>
            </a:r>
            <a:r>
              <a:rPr lang="en-US" sz="2000" dirty="0">
                <a:ln w="0"/>
                <a:effectLst>
                  <a:outerShdw blurRad="38100" dist="25400" dir="5400000" algn="ctr" rotWithShape="0">
                    <a:srgbClr val="6E747A">
                      <a:alpha val="43000"/>
                    </a:srgbClr>
                  </a:outerShdw>
                </a:effectLst>
              </a:rPr>
              <a:t>.</a:t>
            </a:r>
            <a:endParaRPr lang="en-US" sz="2000" b="0" cap="none" spc="0" dirty="0">
              <a:ln w="0"/>
              <a:effectLst>
                <a:outerShdw blurRad="38100" dist="25400" dir="5400000" algn="ctr" rotWithShape="0">
                  <a:srgbClr val="6E747A">
                    <a:alpha val="43000"/>
                  </a:srgbClr>
                </a:outerShdw>
              </a:effectLst>
            </a:endParaRPr>
          </a:p>
        </p:txBody>
      </p:sp>
      <p:sp>
        <p:nvSpPr>
          <p:cNvPr id="13" name="Rectangle 12">
            <a:extLst>
              <a:ext uri="{FF2B5EF4-FFF2-40B4-BE49-F238E27FC236}">
                <a16:creationId xmlns:a16="http://schemas.microsoft.com/office/drawing/2014/main" id="{EB5A47AF-1343-E8B2-DCB4-62BD71535E53}"/>
              </a:ext>
            </a:extLst>
          </p:cNvPr>
          <p:cNvSpPr/>
          <p:nvPr/>
        </p:nvSpPr>
        <p:spPr>
          <a:xfrm>
            <a:off x="825367" y="4432762"/>
            <a:ext cx="10896545" cy="1893532"/>
          </a:xfrm>
          <a:prstGeom prst="rect">
            <a:avLst/>
          </a:prstGeom>
          <a:noFill/>
        </p:spPr>
        <p:txBody>
          <a:bodyPr wrap="square" lIns="91440" tIns="45720" rIns="91440" bIns="45720">
            <a:spAutoFit/>
          </a:bodyPr>
          <a:lstStyle/>
          <a:p>
            <a:pPr marL="342900" indent="-342900" algn="just">
              <a:lnSpc>
                <a:spcPct val="150000"/>
              </a:lnSpc>
              <a:buFont typeface="Wingdings" panose="05000000000000000000" pitchFamily="2" charset="2"/>
              <a:buChar char="q"/>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In many educational settings, students face challenges in effectively understanding and applying theoretical knowledge to real-world situations. This gap between academic concepts and practical implementation often results in reduced engagement, limited critical thinking, and poor problem-solving skills.</a:t>
            </a:r>
            <a:endParaRPr lang="en-US" sz="2000" b="0" cap="none" spc="0" dirty="0">
              <a:ln w="0"/>
              <a:effectLst>
                <a:outerShdw blurRad="38100" dist="25400" dir="5400000" algn="ctr" rotWithShape="0">
                  <a:srgbClr val="6E747A">
                    <a:alpha val="43000"/>
                  </a:srgbClr>
                </a:outerShdw>
              </a:effectLst>
              <a:latin typeface="Baskerville Old Face" panose="02020602080505020303" pitchFamily="18" charset="0"/>
            </a:endParaRPr>
          </a:p>
        </p:txBody>
      </p:sp>
    </p:spTree>
    <p:extLst>
      <p:ext uri="{BB962C8B-B14F-4D97-AF65-F5344CB8AC3E}">
        <p14:creationId xmlns:p14="http://schemas.microsoft.com/office/powerpoint/2010/main" val="4080091899"/>
      </p:ext>
    </p:extLst>
  </p:cSld>
  <p:clrMapOvr>
    <a:masterClrMapping/>
  </p:clrMapOvr>
  <mc:AlternateContent xmlns:mc="http://schemas.openxmlformats.org/markup-compatibility/2006">
    <mc:Choice xmlns:p14="http://schemas.microsoft.com/office/powerpoint/2010/main" Requires="p14">
      <p:transition spd="slow" p14:dur="2000" advTm="1529"/>
    </mc:Choice>
    <mc:Fallback>
      <p:transition spd="slow" advTm="152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C94A8-F214-608C-D33C-CFBB89E279F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689C45-4459-7156-0887-ED56C1837883}"/>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1980CBC1-3479-9767-70CF-5AE61C747C22}"/>
              </a:ext>
            </a:extLst>
          </p:cNvPr>
          <p:cNvSpPr/>
          <p:nvPr/>
        </p:nvSpPr>
        <p:spPr>
          <a:xfrm>
            <a:off x="-20320" y="0"/>
            <a:ext cx="12305070" cy="6990735"/>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81CBFD31-E0B1-BEE6-40E0-E54F53817D9B}"/>
              </a:ext>
            </a:extLst>
          </p:cNvPr>
          <p:cNvSpPr txBox="1"/>
          <p:nvPr/>
        </p:nvSpPr>
        <p:spPr>
          <a:xfrm>
            <a:off x="3048785" y="381739"/>
            <a:ext cx="6094428" cy="707886"/>
          </a:xfrm>
          <a:prstGeom prst="rect">
            <a:avLst/>
          </a:prstGeom>
          <a:noFill/>
        </p:spPr>
        <p:txBody>
          <a:bodyPr wrap="square">
            <a:spAutoFit/>
          </a:bodyPr>
          <a:lstStyle/>
          <a:p>
            <a:pPr algn="ctr"/>
            <a:r>
              <a:rPr lang="en-US" sz="4000" b="1" dirty="0">
                <a:latin typeface="Algerian" panose="04020705040A02060702" pitchFamily="82" charset="0"/>
              </a:rPr>
              <a:t>PROJECT OVERVIEW</a:t>
            </a:r>
            <a:endParaRPr lang="en-IN" sz="4000" b="1" dirty="0">
              <a:latin typeface="Algerian" panose="04020705040A02060702" pitchFamily="82" charset="0"/>
            </a:endParaRPr>
          </a:p>
        </p:txBody>
      </p:sp>
      <p:sp>
        <p:nvSpPr>
          <p:cNvPr id="6" name="Rectangle 5">
            <a:extLst>
              <a:ext uri="{FF2B5EF4-FFF2-40B4-BE49-F238E27FC236}">
                <a16:creationId xmlns:a16="http://schemas.microsoft.com/office/drawing/2014/main" id="{012F6A58-882C-2B29-D761-527140D838AD}"/>
              </a:ext>
            </a:extLst>
          </p:cNvPr>
          <p:cNvSpPr/>
          <p:nvPr/>
        </p:nvSpPr>
        <p:spPr>
          <a:xfrm>
            <a:off x="822846" y="1226748"/>
            <a:ext cx="10896545" cy="1431867"/>
          </a:xfrm>
          <a:prstGeom prst="rect">
            <a:avLst/>
          </a:prstGeom>
          <a:noFill/>
        </p:spPr>
        <p:txBody>
          <a:bodyPr wrap="square" lIns="91440" tIns="45720" rIns="91440" bIns="45720">
            <a:spAutoFit/>
          </a:bodyPr>
          <a:lstStyle/>
          <a:p>
            <a:pPr marL="342900" indent="-342900" algn="just">
              <a:lnSpc>
                <a:spcPct val="150000"/>
              </a:lnSpc>
              <a:buFont typeface="Wingdings" panose="05000000000000000000" pitchFamily="2" charset="2"/>
              <a:buChar char="q"/>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Here’s a Project Overview that specifically focuses on students creating a Digital Portfolio. This format is ideal for middle school, high school, or even college students working on a cumulative or reflective assignment.</a:t>
            </a:r>
            <a:endParaRPr lang="en-US" sz="2000" b="0" cap="none" spc="0" dirty="0">
              <a:ln w="0"/>
              <a:effectLst>
                <a:outerShdw blurRad="38100" dist="25400" dir="5400000" algn="ctr" rotWithShape="0">
                  <a:srgbClr val="6E747A">
                    <a:alpha val="43000"/>
                  </a:srgbClr>
                </a:outerShdw>
              </a:effectLst>
              <a:latin typeface="Baskerville Old Face" panose="02020602080505020303" pitchFamily="18" charset="0"/>
            </a:endParaRPr>
          </a:p>
        </p:txBody>
      </p:sp>
      <p:sp>
        <p:nvSpPr>
          <p:cNvPr id="8" name="Rectangle 7">
            <a:extLst>
              <a:ext uri="{FF2B5EF4-FFF2-40B4-BE49-F238E27FC236}">
                <a16:creationId xmlns:a16="http://schemas.microsoft.com/office/drawing/2014/main" id="{4E893DF2-8C44-06CD-FAD0-A55F5F603727}"/>
              </a:ext>
            </a:extLst>
          </p:cNvPr>
          <p:cNvSpPr/>
          <p:nvPr/>
        </p:nvSpPr>
        <p:spPr>
          <a:xfrm>
            <a:off x="822846" y="2861100"/>
            <a:ext cx="10896545" cy="1893532"/>
          </a:xfrm>
          <a:prstGeom prst="rect">
            <a:avLst/>
          </a:prstGeom>
          <a:noFill/>
        </p:spPr>
        <p:txBody>
          <a:bodyPr wrap="square" lIns="91440" tIns="45720" rIns="91440" bIns="45720">
            <a:spAutoFit/>
          </a:bodyPr>
          <a:lstStyle/>
          <a:p>
            <a:pPr marL="342900" indent="-342900" algn="just">
              <a:lnSpc>
                <a:spcPct val="150000"/>
              </a:lnSpc>
              <a:buFont typeface="Wingdings" panose="05000000000000000000" pitchFamily="2" charset="2"/>
              <a:buChar char="q"/>
            </a:pPr>
            <a:r>
              <a:rPr lang="en-US" sz="2000" b="1" dirty="0">
                <a:ln w="0"/>
                <a:effectLst>
                  <a:outerShdw blurRad="38100" dist="25400" dir="5400000" algn="ctr" rotWithShape="0">
                    <a:srgbClr val="6E747A">
                      <a:alpha val="43000"/>
                    </a:srgbClr>
                  </a:outerShdw>
                </a:effectLst>
                <a:latin typeface="Baskerville Old Face" panose="02020602080505020303" pitchFamily="18" charset="0"/>
              </a:rPr>
              <a:t>Purpose of the Project : </a:t>
            </a:r>
          </a:p>
          <a:p>
            <a:pPr algn="just">
              <a:lnSpc>
                <a:spcPct val="150000"/>
              </a:lnSpc>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						The digital portfolio project allows you to showcase your learning, growth, and 	achievements throughout the term or year. It’s a creative and organized way to reflect on your 	academic journey and present your best work in a digital format.</a:t>
            </a:r>
            <a:endParaRPr lang="en-US" sz="2000" b="0" cap="none" spc="0" dirty="0">
              <a:ln w="0"/>
              <a:effectLst>
                <a:outerShdw blurRad="38100" dist="25400" dir="5400000" algn="ctr" rotWithShape="0">
                  <a:srgbClr val="6E747A">
                    <a:alpha val="43000"/>
                  </a:srgbClr>
                </a:outerShdw>
              </a:effectLst>
              <a:latin typeface="Baskerville Old Face" panose="02020602080505020303" pitchFamily="18" charset="0"/>
            </a:endParaRPr>
          </a:p>
        </p:txBody>
      </p:sp>
      <p:sp>
        <p:nvSpPr>
          <p:cNvPr id="10" name="Rectangle 9">
            <a:extLst>
              <a:ext uri="{FF2B5EF4-FFF2-40B4-BE49-F238E27FC236}">
                <a16:creationId xmlns:a16="http://schemas.microsoft.com/office/drawing/2014/main" id="{EADA1552-F2CF-EE7F-F8B4-31B287E7EB06}"/>
              </a:ext>
            </a:extLst>
          </p:cNvPr>
          <p:cNvSpPr/>
          <p:nvPr/>
        </p:nvSpPr>
        <p:spPr>
          <a:xfrm>
            <a:off x="822845" y="5029243"/>
            <a:ext cx="10896545" cy="1431867"/>
          </a:xfrm>
          <a:prstGeom prst="rect">
            <a:avLst/>
          </a:prstGeom>
          <a:noFill/>
        </p:spPr>
        <p:txBody>
          <a:bodyPr wrap="square" lIns="91440" tIns="45720" rIns="91440" bIns="45720">
            <a:spAutoFit/>
          </a:bodyPr>
          <a:lstStyle/>
          <a:p>
            <a:pPr marL="342900" indent="-342900" algn="just">
              <a:lnSpc>
                <a:spcPct val="150000"/>
              </a:lnSpc>
              <a:buFont typeface="Wingdings" panose="05000000000000000000" pitchFamily="2" charset="2"/>
              <a:buChar char="q"/>
            </a:pPr>
            <a:r>
              <a:rPr lang="en-US" sz="2000" b="1" dirty="0">
                <a:ln w="0"/>
                <a:effectLst>
                  <a:outerShdw blurRad="38100" dist="25400" dir="5400000" algn="ctr" rotWithShape="0">
                    <a:srgbClr val="6E747A">
                      <a:alpha val="43000"/>
                    </a:srgbClr>
                  </a:outerShdw>
                </a:effectLst>
                <a:latin typeface="Baskerville Old Face" panose="02020602080505020303" pitchFamily="18" charset="0"/>
              </a:rPr>
              <a:t>Tips for Success :</a:t>
            </a:r>
          </a:p>
          <a:p>
            <a:pPr algn="just">
              <a:lnSpc>
                <a:spcPct val="150000"/>
              </a:lnSpc>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				    Start early and manage time </a:t>
            </a:r>
            <a:r>
              <a:rPr lang="en-US" sz="2000" dirty="0" err="1">
                <a:ln w="0"/>
                <a:effectLst>
                  <a:outerShdw blurRad="38100" dist="25400" dir="5400000" algn="ctr" rotWithShape="0">
                    <a:srgbClr val="6E747A">
                      <a:alpha val="43000"/>
                    </a:srgbClr>
                  </a:outerShdw>
                </a:effectLst>
                <a:latin typeface="Baskerville Old Face" panose="02020602080505020303" pitchFamily="18" charset="0"/>
              </a:rPr>
              <a:t>wiselyUse</a:t>
            </a:r>
            <a:r>
              <a:rPr lang="en-US" sz="2000" dirty="0">
                <a:ln w="0"/>
                <a:effectLst>
                  <a:outerShdw blurRad="38100" dist="25400" dir="5400000" algn="ctr" rotWithShape="0">
                    <a:srgbClr val="6E747A">
                      <a:alpha val="43000"/>
                    </a:srgbClr>
                  </a:outerShdw>
                </a:effectLst>
                <a:latin typeface="Baskerville Old Face" panose="02020602080505020303" pitchFamily="18" charset="0"/>
              </a:rPr>
              <a:t> credible </a:t>
            </a:r>
            <a:r>
              <a:rPr lang="en-US" sz="2000" dirty="0" err="1">
                <a:ln w="0"/>
                <a:effectLst>
                  <a:outerShdw blurRad="38100" dist="25400" dir="5400000" algn="ctr" rotWithShape="0">
                    <a:srgbClr val="6E747A">
                      <a:alpha val="43000"/>
                    </a:srgbClr>
                  </a:outerShdw>
                </a:effectLst>
                <a:latin typeface="Baskerville Old Face" panose="02020602080505020303" pitchFamily="18" charset="0"/>
              </a:rPr>
              <a:t>sourcesPractice</a:t>
            </a:r>
            <a:r>
              <a:rPr lang="en-US" sz="2000" dirty="0">
                <a:ln w="0"/>
                <a:effectLst>
                  <a:outerShdw blurRad="38100" dist="25400" dir="5400000" algn="ctr" rotWithShape="0">
                    <a:srgbClr val="6E747A">
                      <a:alpha val="43000"/>
                    </a:srgbClr>
                  </a:outerShdw>
                </a:effectLst>
                <a:latin typeface="Baskerville Old Face" panose="02020602080505020303" pitchFamily="18" charset="0"/>
              </a:rPr>
              <a:t> your </a:t>
            </a:r>
            <a:r>
              <a:rPr lang="en-US" sz="2000" dirty="0" err="1">
                <a:ln w="0"/>
                <a:effectLst>
                  <a:outerShdw blurRad="38100" dist="25400" dir="5400000" algn="ctr" rotWithShape="0">
                    <a:srgbClr val="6E747A">
                      <a:alpha val="43000"/>
                    </a:srgbClr>
                  </a:outerShdw>
                </a:effectLst>
                <a:latin typeface="Baskerville Old Face" panose="02020602080505020303" pitchFamily="18" charset="0"/>
              </a:rPr>
              <a:t>presentationAsk</a:t>
            </a:r>
            <a:r>
              <a:rPr lang="en-US" sz="2000" dirty="0">
                <a:ln w="0"/>
                <a:effectLst>
                  <a:outerShdw blurRad="38100" dist="25400" dir="5400000" algn="ctr" rotWithShape="0">
                    <a:srgbClr val="6E747A">
                      <a:alpha val="43000"/>
                    </a:srgbClr>
                  </a:outerShdw>
                </a:effectLst>
                <a:latin typeface="Baskerville Old Face" panose="02020602080505020303" pitchFamily="18" charset="0"/>
              </a:rPr>
              <a:t> 	for feedback before the </a:t>
            </a:r>
            <a:r>
              <a:rPr lang="en-US" sz="2000" dirty="0" err="1">
                <a:ln w="0"/>
                <a:effectLst>
                  <a:outerShdw blurRad="38100" dist="25400" dir="5400000" algn="ctr" rotWithShape="0">
                    <a:srgbClr val="6E747A">
                      <a:alpha val="43000"/>
                    </a:srgbClr>
                  </a:outerShdw>
                </a:effectLst>
                <a:latin typeface="Baskerville Old Face" panose="02020602080505020303" pitchFamily="18" charset="0"/>
              </a:rPr>
              <a:t>deadlineBe</a:t>
            </a:r>
            <a:r>
              <a:rPr lang="en-US" sz="2000" dirty="0">
                <a:ln w="0"/>
                <a:effectLst>
                  <a:outerShdw blurRad="38100" dist="25400" dir="5400000" algn="ctr" rotWithShape="0">
                    <a:srgbClr val="6E747A">
                      <a:alpha val="43000"/>
                    </a:srgbClr>
                  </a:outerShdw>
                </a:effectLst>
                <a:latin typeface="Baskerville Old Face" panose="02020602080505020303" pitchFamily="18" charset="0"/>
              </a:rPr>
              <a:t> respectful and cooperative in group work</a:t>
            </a:r>
            <a:endParaRPr lang="en-US" sz="2000" b="0" cap="none" spc="0" dirty="0">
              <a:ln w="0"/>
              <a:effectLst>
                <a:outerShdw blurRad="38100" dist="25400" dir="5400000" algn="ctr" rotWithShape="0">
                  <a:srgbClr val="6E747A">
                    <a:alpha val="43000"/>
                  </a:srgbClr>
                </a:outerShdw>
              </a:effectLst>
              <a:latin typeface="Baskerville Old Face" panose="02020602080505020303" pitchFamily="18" charset="0"/>
            </a:endParaRPr>
          </a:p>
        </p:txBody>
      </p:sp>
    </p:spTree>
    <p:extLst>
      <p:ext uri="{BB962C8B-B14F-4D97-AF65-F5344CB8AC3E}">
        <p14:creationId xmlns:p14="http://schemas.microsoft.com/office/powerpoint/2010/main" val="2334030290"/>
      </p:ext>
    </p:extLst>
  </p:cSld>
  <p:clrMapOvr>
    <a:masterClrMapping/>
  </p:clrMapOvr>
  <mc:AlternateContent xmlns:mc="http://schemas.openxmlformats.org/markup-compatibility/2006">
    <mc:Choice xmlns:p14="http://schemas.microsoft.com/office/powerpoint/2010/main" Requires="p14">
      <p:transition spd="slow" p14:dur="2000" advTm="1479"/>
    </mc:Choice>
    <mc:Fallback>
      <p:transition spd="slow" advTm="147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957F3D4-12BC-98CA-70E0-095F8640D467}"/>
              </a:ext>
            </a:extLst>
          </p:cNvPr>
          <p:cNvSpPr/>
          <p:nvPr/>
        </p:nvSpPr>
        <p:spPr>
          <a:xfrm>
            <a:off x="-20320" y="0"/>
            <a:ext cx="12290323" cy="6951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6" name="TextBox 5">
            <a:extLst>
              <a:ext uri="{FF2B5EF4-FFF2-40B4-BE49-F238E27FC236}">
                <a16:creationId xmlns:a16="http://schemas.microsoft.com/office/drawing/2014/main" id="{4D9FF20B-6F23-0A7B-5BD3-A92A68ACC111}"/>
              </a:ext>
            </a:extLst>
          </p:cNvPr>
          <p:cNvSpPr txBox="1"/>
          <p:nvPr/>
        </p:nvSpPr>
        <p:spPr>
          <a:xfrm>
            <a:off x="2061234" y="0"/>
            <a:ext cx="8127214" cy="908647"/>
          </a:xfrm>
          <a:prstGeom prst="rect">
            <a:avLst/>
          </a:prstGeom>
          <a:noFill/>
        </p:spPr>
        <p:txBody>
          <a:bodyPr wrap="square">
            <a:spAutoFit/>
          </a:bodyPr>
          <a:lstStyle/>
          <a:p>
            <a:pPr algn="ctr">
              <a:lnSpc>
                <a:spcPct val="150000"/>
              </a:lnSpc>
              <a:spcBef>
                <a:spcPts val="1200"/>
              </a:spcBef>
            </a:pPr>
            <a:r>
              <a:rPr lang="en-US" sz="4000" b="1" dirty="0">
                <a:latin typeface="Algerian" panose="04020705040A02060702" pitchFamily="82" charset="0"/>
              </a:rPr>
              <a:t>TOOLS AND TECHNOLOGIES</a:t>
            </a:r>
            <a:endParaRPr lang="en-IN" sz="4000" b="1" dirty="0">
              <a:latin typeface="Algerian" panose="04020705040A02060702" pitchFamily="82" charset="0"/>
            </a:endParaRPr>
          </a:p>
        </p:txBody>
      </p:sp>
      <p:sp>
        <p:nvSpPr>
          <p:cNvPr id="8" name="Rectangle 7">
            <a:extLst>
              <a:ext uri="{FF2B5EF4-FFF2-40B4-BE49-F238E27FC236}">
                <a16:creationId xmlns:a16="http://schemas.microsoft.com/office/drawing/2014/main" id="{D7FF0B93-16E1-82CB-3603-342A1D8B7743}"/>
              </a:ext>
            </a:extLst>
          </p:cNvPr>
          <p:cNvSpPr/>
          <p:nvPr/>
        </p:nvSpPr>
        <p:spPr>
          <a:xfrm>
            <a:off x="318642" y="829946"/>
            <a:ext cx="4517518" cy="400110"/>
          </a:xfrm>
          <a:prstGeom prst="rect">
            <a:avLst/>
          </a:prstGeom>
          <a:noFill/>
        </p:spPr>
        <p:txBody>
          <a:bodyPr wrap="square" lIns="91440" tIns="45720" rIns="91440" bIns="45720">
            <a:spAutoFit/>
          </a:bodyPr>
          <a:lstStyle/>
          <a:p>
            <a:pPr algn="ctr"/>
            <a:r>
              <a:rPr lang="en-US" sz="2000" b="1" dirty="0">
                <a:latin typeface="Baskerville Old Face" panose="02020602080505020303" pitchFamily="18" charset="0"/>
              </a:rPr>
              <a:t>🔧 Essential Tools for Writing HTML</a:t>
            </a:r>
            <a:endParaRPr lang="en-IN" sz="2000" b="1" dirty="0">
              <a:latin typeface="Baskerville Old Face" panose="02020602080505020303" pitchFamily="18" charset="0"/>
            </a:endParaRPr>
          </a:p>
        </p:txBody>
      </p:sp>
      <p:sp>
        <p:nvSpPr>
          <p:cNvPr id="9" name="TextBox 8">
            <a:extLst>
              <a:ext uri="{FF2B5EF4-FFF2-40B4-BE49-F238E27FC236}">
                <a16:creationId xmlns:a16="http://schemas.microsoft.com/office/drawing/2014/main" id="{6F966BFE-3CB1-1658-EA34-D6337B593238}"/>
              </a:ext>
            </a:extLst>
          </p:cNvPr>
          <p:cNvSpPr txBox="1"/>
          <p:nvPr/>
        </p:nvSpPr>
        <p:spPr>
          <a:xfrm>
            <a:off x="887331" y="995930"/>
            <a:ext cx="11654041" cy="5955476"/>
          </a:xfrm>
          <a:prstGeom prst="rect">
            <a:avLst/>
          </a:prstGeom>
          <a:noFill/>
        </p:spPr>
        <p:txBody>
          <a:bodyPr wrap="square" rtlCol="0">
            <a:spAutoFit/>
          </a:bodyPr>
          <a:lstStyle/>
          <a:p>
            <a:pPr>
              <a:spcBef>
                <a:spcPts val="300"/>
              </a:spcBef>
            </a:pPr>
            <a:endParaRPr lang="en-IN" sz="1600" dirty="0"/>
          </a:p>
          <a:p>
            <a:pPr>
              <a:spcBef>
                <a:spcPts val="300"/>
              </a:spcBef>
            </a:pPr>
            <a:r>
              <a:rPr lang="en-IN" sz="2400" b="1" dirty="0">
                <a:latin typeface="Baskerville Old Face" panose="02020602080505020303" pitchFamily="18" charset="0"/>
              </a:rPr>
              <a:t>1. Text Editors:</a:t>
            </a:r>
          </a:p>
          <a:p>
            <a:pPr>
              <a:spcBef>
                <a:spcPts val="300"/>
              </a:spcBef>
            </a:pPr>
            <a:r>
              <a:rPr lang="en-IN" sz="1600" dirty="0"/>
              <a:t>	- VS Code (Visual Studio Code)</a:t>
            </a:r>
          </a:p>
          <a:p>
            <a:pPr>
              <a:spcBef>
                <a:spcPts val="300"/>
              </a:spcBef>
            </a:pPr>
            <a:r>
              <a:rPr lang="en-IN" sz="1600" dirty="0"/>
              <a:t>	- Sublime Text</a:t>
            </a:r>
          </a:p>
          <a:p>
            <a:pPr>
              <a:spcBef>
                <a:spcPts val="300"/>
              </a:spcBef>
            </a:pPr>
            <a:r>
              <a:rPr lang="en-IN" sz="1600" dirty="0"/>
              <a:t>	- Notepad++  </a:t>
            </a:r>
          </a:p>
          <a:p>
            <a:pPr>
              <a:spcBef>
                <a:spcPts val="300"/>
              </a:spcBef>
            </a:pPr>
            <a:r>
              <a:rPr lang="en-IN" sz="1600" dirty="0"/>
              <a:t>	- Atom  </a:t>
            </a:r>
          </a:p>
          <a:p>
            <a:pPr>
              <a:spcBef>
                <a:spcPts val="300"/>
              </a:spcBef>
            </a:pPr>
            <a:r>
              <a:rPr lang="en-IN" sz="1600" dirty="0"/>
              <a:t>	- Brackets  </a:t>
            </a:r>
          </a:p>
          <a:p>
            <a:pPr>
              <a:spcBef>
                <a:spcPts val="300"/>
              </a:spcBef>
            </a:pPr>
            <a:r>
              <a:rPr lang="en-US" sz="2400" b="1" dirty="0">
                <a:latin typeface="Baskerville Old Face" panose="02020602080505020303" pitchFamily="18" charset="0"/>
              </a:rPr>
              <a:t>2.</a:t>
            </a:r>
            <a:r>
              <a:rPr lang="en-US" sz="2400" dirty="0">
                <a:latin typeface="Baskerville Old Face" panose="02020602080505020303" pitchFamily="18" charset="0"/>
              </a:rPr>
              <a:t> </a:t>
            </a:r>
            <a:r>
              <a:rPr lang="en-US" sz="2400" b="1" dirty="0">
                <a:latin typeface="Baskerville Old Face" panose="02020602080505020303" pitchFamily="18" charset="0"/>
              </a:rPr>
              <a:t>Web Browsers (for testing):</a:t>
            </a:r>
          </a:p>
          <a:p>
            <a:pPr>
              <a:spcBef>
                <a:spcPts val="300"/>
              </a:spcBef>
            </a:pPr>
            <a:r>
              <a:rPr lang="en-IN" sz="1600" dirty="0"/>
              <a:t>	- Google Chrome  </a:t>
            </a:r>
          </a:p>
          <a:p>
            <a:pPr>
              <a:spcBef>
                <a:spcPts val="300"/>
              </a:spcBef>
            </a:pPr>
            <a:r>
              <a:rPr lang="en-IN" sz="1600" dirty="0"/>
              <a:t>	- Mozilla Firefox  </a:t>
            </a:r>
          </a:p>
          <a:p>
            <a:pPr>
              <a:spcBef>
                <a:spcPts val="300"/>
              </a:spcBef>
            </a:pPr>
            <a:r>
              <a:rPr lang="en-IN" sz="1600" dirty="0"/>
              <a:t>	- Microsoft Edge  </a:t>
            </a:r>
          </a:p>
          <a:p>
            <a:pPr>
              <a:spcBef>
                <a:spcPts val="300"/>
              </a:spcBef>
            </a:pPr>
            <a:r>
              <a:rPr lang="en-IN" sz="1600" dirty="0"/>
              <a:t>	- Safari </a:t>
            </a:r>
          </a:p>
          <a:p>
            <a:pPr>
              <a:spcBef>
                <a:spcPts val="300"/>
              </a:spcBef>
            </a:pPr>
            <a:r>
              <a:rPr lang="en-IN" sz="2400" b="1" dirty="0">
                <a:latin typeface="Baskerville Old Face" panose="02020602080505020303" pitchFamily="18" charset="0"/>
              </a:rPr>
              <a:t>3. Developer Tools:</a:t>
            </a:r>
          </a:p>
          <a:p>
            <a:pPr>
              <a:spcBef>
                <a:spcPts val="300"/>
              </a:spcBef>
            </a:pPr>
            <a:r>
              <a:rPr lang="fr-FR" sz="1600" dirty="0"/>
              <a:t>	- Chrome </a:t>
            </a:r>
            <a:r>
              <a:rPr lang="fr-FR" sz="1600" dirty="0" err="1"/>
              <a:t>DevTools</a:t>
            </a:r>
            <a:r>
              <a:rPr lang="fr-FR" sz="1600" dirty="0"/>
              <a:t> ( </a:t>
            </a:r>
            <a:r>
              <a:rPr lang="fr-FR" sz="1600" dirty="0" err="1"/>
              <a:t>inspect</a:t>
            </a:r>
            <a:r>
              <a:rPr lang="fr-FR" sz="1600" dirty="0"/>
              <a:t> </a:t>
            </a:r>
            <a:r>
              <a:rPr lang="fr-FR" sz="1600" dirty="0" err="1"/>
              <a:t>element</a:t>
            </a:r>
            <a:r>
              <a:rPr lang="fr-FR" sz="1600" dirty="0"/>
              <a:t> , console, etc.)  </a:t>
            </a:r>
          </a:p>
          <a:p>
            <a:pPr>
              <a:spcBef>
                <a:spcPts val="300"/>
              </a:spcBef>
            </a:pPr>
            <a:r>
              <a:rPr lang="en-IN" sz="1600" dirty="0"/>
              <a:t>	- Firefox Developer Tools  </a:t>
            </a:r>
          </a:p>
          <a:p>
            <a:pPr>
              <a:spcBef>
                <a:spcPts val="300"/>
              </a:spcBef>
            </a:pPr>
            <a:r>
              <a:rPr lang="en-IN" sz="2400" b="1" dirty="0">
                <a:latin typeface="Baskerville Old Face" panose="02020602080505020303" pitchFamily="18" charset="0"/>
              </a:rPr>
              <a:t>4. Version Control:</a:t>
            </a:r>
          </a:p>
          <a:p>
            <a:pPr>
              <a:spcBef>
                <a:spcPts val="300"/>
              </a:spcBef>
            </a:pPr>
            <a:r>
              <a:rPr lang="en-IN" sz="1600" dirty="0"/>
              <a:t>	- Git</a:t>
            </a:r>
          </a:p>
          <a:p>
            <a:pPr>
              <a:spcBef>
                <a:spcPts val="300"/>
              </a:spcBef>
            </a:pPr>
            <a:r>
              <a:rPr lang="en-US" sz="1600" dirty="0"/>
              <a:t>	- GitHub(for hosting and sharing code)</a:t>
            </a:r>
          </a:p>
          <a:p>
            <a:pPr>
              <a:spcBef>
                <a:spcPts val="300"/>
              </a:spcBef>
            </a:pPr>
            <a:endParaRPr lang="en-IN" sz="1600" dirty="0"/>
          </a:p>
        </p:txBody>
      </p:sp>
    </p:spTree>
    <p:extLst>
      <p:ext uri="{BB962C8B-B14F-4D97-AF65-F5344CB8AC3E}">
        <p14:creationId xmlns:p14="http://schemas.microsoft.com/office/powerpoint/2010/main" val="3404104480"/>
      </p:ext>
    </p:extLst>
  </p:cSld>
  <p:clrMapOvr>
    <a:masterClrMapping/>
  </p:clrMapOvr>
  <mc:AlternateContent xmlns:mc="http://schemas.openxmlformats.org/markup-compatibility/2006">
    <mc:Choice xmlns:p14="http://schemas.microsoft.com/office/powerpoint/2010/main" Requires="p14">
      <p:transition spd="slow" p14:dur="2000" advTm="1448"/>
    </mc:Choice>
    <mc:Fallback>
      <p:transition spd="slow" advTm="144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90D45FA-AFE5-290A-086D-FA8AE280E34C}"/>
              </a:ext>
            </a:extLst>
          </p:cNvPr>
          <p:cNvSpPr/>
          <p:nvPr/>
        </p:nvSpPr>
        <p:spPr>
          <a:xfrm>
            <a:off x="-20320" y="0"/>
            <a:ext cx="12290323" cy="6951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C5526FC0-3AC7-3AAC-0E1E-86604AFA9496}"/>
              </a:ext>
            </a:extLst>
          </p:cNvPr>
          <p:cNvSpPr txBox="1"/>
          <p:nvPr/>
        </p:nvSpPr>
        <p:spPr>
          <a:xfrm>
            <a:off x="1947180" y="228605"/>
            <a:ext cx="8297640" cy="908647"/>
          </a:xfrm>
          <a:prstGeom prst="rect">
            <a:avLst/>
          </a:prstGeom>
          <a:noFill/>
        </p:spPr>
        <p:txBody>
          <a:bodyPr wrap="square">
            <a:spAutoFit/>
          </a:bodyPr>
          <a:lstStyle/>
          <a:p>
            <a:pPr algn="ctr">
              <a:lnSpc>
                <a:spcPct val="150000"/>
              </a:lnSpc>
              <a:spcBef>
                <a:spcPts val="1200"/>
              </a:spcBef>
            </a:pPr>
            <a:r>
              <a:rPr lang="en-US" sz="4000" b="1" dirty="0">
                <a:latin typeface="Algerian" panose="04020705040A02060702" pitchFamily="82" charset="0"/>
              </a:rPr>
              <a:t>PORTFOLIO DESIGN AND LAYUOT</a:t>
            </a:r>
            <a:endParaRPr lang="en-IN" sz="4000" b="1" dirty="0">
              <a:latin typeface="Algerian" panose="04020705040A02060702" pitchFamily="82" charset="0"/>
            </a:endParaRPr>
          </a:p>
        </p:txBody>
      </p:sp>
      <p:sp>
        <p:nvSpPr>
          <p:cNvPr id="6" name="Rectangle 5">
            <a:extLst>
              <a:ext uri="{FF2B5EF4-FFF2-40B4-BE49-F238E27FC236}">
                <a16:creationId xmlns:a16="http://schemas.microsoft.com/office/drawing/2014/main" id="{76718CC8-A181-5895-6633-89F6D994EC2C}"/>
              </a:ext>
            </a:extLst>
          </p:cNvPr>
          <p:cNvSpPr/>
          <p:nvPr/>
        </p:nvSpPr>
        <p:spPr>
          <a:xfrm>
            <a:off x="913133" y="1137252"/>
            <a:ext cx="10896545" cy="970202"/>
          </a:xfrm>
          <a:prstGeom prst="rect">
            <a:avLst/>
          </a:prstGeom>
          <a:noFill/>
        </p:spPr>
        <p:txBody>
          <a:bodyPr wrap="square" lIns="91440" tIns="45720" rIns="91440" bIns="45720">
            <a:spAutoFit/>
          </a:bodyPr>
          <a:lstStyle/>
          <a:p>
            <a:pPr marL="342900" indent="-342900" algn="just">
              <a:lnSpc>
                <a:spcPct val="150000"/>
              </a:lnSpc>
              <a:buFont typeface="Wingdings" panose="05000000000000000000" pitchFamily="2" charset="2"/>
              <a:buChar char="q"/>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Here’s a clear and practical guide to Portfolio Design and Layout — ideal for students creating a digital portfolio or even a physical one. This includes tips on structure, visual appeal, and user experience.</a:t>
            </a:r>
            <a:endParaRPr lang="en-US" sz="2000" b="0" cap="none" spc="0" dirty="0">
              <a:ln w="0"/>
              <a:effectLst>
                <a:outerShdw blurRad="38100" dist="25400" dir="5400000" algn="ctr" rotWithShape="0">
                  <a:srgbClr val="6E747A">
                    <a:alpha val="43000"/>
                  </a:srgbClr>
                </a:outerShdw>
              </a:effectLst>
              <a:latin typeface="Baskerville Old Face" panose="02020602080505020303" pitchFamily="18" charset="0"/>
            </a:endParaRPr>
          </a:p>
        </p:txBody>
      </p:sp>
      <p:sp>
        <p:nvSpPr>
          <p:cNvPr id="7" name="Rectangle 6">
            <a:extLst>
              <a:ext uri="{FF2B5EF4-FFF2-40B4-BE49-F238E27FC236}">
                <a16:creationId xmlns:a16="http://schemas.microsoft.com/office/drawing/2014/main" id="{BDA53B52-EF28-B217-0A9F-02038AE20AE4}"/>
              </a:ext>
            </a:extLst>
          </p:cNvPr>
          <p:cNvSpPr/>
          <p:nvPr/>
        </p:nvSpPr>
        <p:spPr>
          <a:xfrm>
            <a:off x="913133" y="2381629"/>
            <a:ext cx="10896545" cy="1431867"/>
          </a:xfrm>
          <a:prstGeom prst="rect">
            <a:avLst/>
          </a:prstGeom>
          <a:noFill/>
        </p:spPr>
        <p:txBody>
          <a:bodyPr wrap="square" lIns="91440" tIns="45720" rIns="91440" bIns="45720">
            <a:spAutoFit/>
          </a:bodyPr>
          <a:lstStyle/>
          <a:p>
            <a:pPr marL="342900" indent="-342900" algn="just">
              <a:lnSpc>
                <a:spcPct val="150000"/>
              </a:lnSpc>
              <a:buFont typeface="Wingdings" panose="05000000000000000000" pitchFamily="2" charset="2"/>
              <a:buChar char="q"/>
            </a:pPr>
            <a:r>
              <a:rPr lang="en-US" sz="2000" b="1" dirty="0">
                <a:ln w="0"/>
                <a:effectLst>
                  <a:outerShdw blurRad="38100" dist="25400" dir="5400000" algn="ctr" rotWithShape="0">
                    <a:srgbClr val="6E747A">
                      <a:alpha val="43000"/>
                    </a:srgbClr>
                  </a:outerShdw>
                </a:effectLst>
                <a:latin typeface="Baskerville Old Face" panose="02020602080505020303" pitchFamily="18" charset="0"/>
              </a:rPr>
              <a:t>Portfolio Layout : </a:t>
            </a:r>
            <a:r>
              <a:rPr lang="en-US" sz="2000" dirty="0">
                <a:ln w="0"/>
                <a:effectLst>
                  <a:outerShdw blurRad="38100" dist="25400" dir="5400000" algn="ctr" rotWithShape="0">
                    <a:srgbClr val="6E747A">
                      <a:alpha val="43000"/>
                    </a:srgbClr>
                  </a:outerShdw>
                </a:effectLst>
                <a:latin typeface="Baskerville Old Face" panose="02020602080505020303" pitchFamily="18" charset="0"/>
              </a:rPr>
              <a:t>The layout of your portfolio is how your content is visually organized and structured. A good layout helps others navigate your work easily and makes your content more impressive and engaging.</a:t>
            </a:r>
            <a:endParaRPr lang="en-US" sz="2000" b="0" cap="none" spc="0" dirty="0">
              <a:ln w="0"/>
              <a:effectLst>
                <a:outerShdw blurRad="38100" dist="25400" dir="5400000" algn="ctr" rotWithShape="0">
                  <a:srgbClr val="6E747A">
                    <a:alpha val="43000"/>
                  </a:srgbClr>
                </a:outerShdw>
              </a:effectLst>
              <a:latin typeface="Baskerville Old Face" panose="02020602080505020303" pitchFamily="18" charset="0"/>
            </a:endParaRPr>
          </a:p>
        </p:txBody>
      </p:sp>
      <p:sp>
        <p:nvSpPr>
          <p:cNvPr id="12" name="Rectangle 11">
            <a:extLst>
              <a:ext uri="{FF2B5EF4-FFF2-40B4-BE49-F238E27FC236}">
                <a16:creationId xmlns:a16="http://schemas.microsoft.com/office/drawing/2014/main" id="{99C1A450-8EE3-29DC-0263-4ADA4382B740}"/>
              </a:ext>
            </a:extLst>
          </p:cNvPr>
          <p:cNvSpPr/>
          <p:nvPr/>
        </p:nvSpPr>
        <p:spPr>
          <a:xfrm>
            <a:off x="913133" y="3974020"/>
            <a:ext cx="10896545" cy="2816861"/>
          </a:xfrm>
          <a:prstGeom prst="rect">
            <a:avLst/>
          </a:prstGeom>
          <a:noFill/>
        </p:spPr>
        <p:txBody>
          <a:bodyPr wrap="square" lIns="91440" tIns="45720" rIns="91440" bIns="45720">
            <a:spAutoFit/>
          </a:bodyPr>
          <a:lstStyle/>
          <a:p>
            <a:pPr marL="342900" indent="-342900" algn="just">
              <a:lnSpc>
                <a:spcPct val="150000"/>
              </a:lnSpc>
              <a:buFont typeface="Wingdings" panose="05000000000000000000" pitchFamily="2" charset="2"/>
              <a:buChar char="q"/>
            </a:pPr>
            <a:r>
              <a:rPr lang="en-US" sz="2000" b="1" dirty="0">
                <a:ln w="0"/>
                <a:effectLst>
                  <a:outerShdw blurRad="38100" dist="25400" dir="5400000" algn="ctr" rotWithShape="0">
                    <a:srgbClr val="6E747A">
                      <a:alpha val="43000"/>
                    </a:srgbClr>
                  </a:outerShdw>
                </a:effectLst>
                <a:latin typeface="Baskerville Old Face" panose="02020602080505020303" pitchFamily="18" charset="0"/>
              </a:rPr>
              <a:t>Final Checklist: </a:t>
            </a:r>
          </a:p>
          <a:p>
            <a:pPr algn="just">
              <a:lnSpc>
                <a:spcPct val="150000"/>
              </a:lnSpc>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				Is your portfolio easy to navigate?</a:t>
            </a:r>
          </a:p>
          <a:p>
            <a:pPr algn="just">
              <a:lnSpc>
                <a:spcPct val="150000"/>
              </a:lnSpc>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				Is the design consistent across pages?</a:t>
            </a:r>
          </a:p>
          <a:p>
            <a:pPr algn="just">
              <a:lnSpc>
                <a:spcPct val="150000"/>
              </a:lnSpc>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				Did you include meaningful reflections, not just images?</a:t>
            </a:r>
          </a:p>
          <a:p>
            <a:pPr algn="just">
              <a:lnSpc>
                <a:spcPct val="150000"/>
              </a:lnSpc>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				Is everything spell-checked and formatted correctly?</a:t>
            </a:r>
          </a:p>
          <a:p>
            <a:pPr algn="just">
              <a:lnSpc>
                <a:spcPct val="150000"/>
              </a:lnSpc>
            </a:pPr>
            <a:r>
              <a:rPr lang="en-US" sz="2000" dirty="0">
                <a:ln w="0"/>
                <a:effectLst>
                  <a:outerShdw blurRad="38100" dist="25400" dir="5400000" algn="ctr" rotWithShape="0">
                    <a:srgbClr val="6E747A">
                      <a:alpha val="43000"/>
                    </a:srgbClr>
                  </a:outerShdw>
                </a:effectLst>
                <a:latin typeface="Baskerville Old Face" panose="02020602080505020303" pitchFamily="18" charset="0"/>
              </a:rPr>
              <a:t>				Would someone get a good sense of your skills by viewing it?</a:t>
            </a:r>
            <a:endParaRPr lang="en-US" sz="2000" b="0" cap="none" spc="0" dirty="0">
              <a:ln w="0"/>
              <a:effectLst>
                <a:outerShdw blurRad="38100" dist="25400" dir="5400000" algn="ctr" rotWithShape="0">
                  <a:srgbClr val="6E747A">
                    <a:alpha val="43000"/>
                  </a:srgbClr>
                </a:outerShdw>
              </a:effectLst>
              <a:latin typeface="Baskerville Old Face" panose="02020602080505020303" pitchFamily="18" charset="0"/>
            </a:endParaRPr>
          </a:p>
        </p:txBody>
      </p:sp>
    </p:spTree>
    <p:extLst>
      <p:ext uri="{BB962C8B-B14F-4D97-AF65-F5344CB8AC3E}">
        <p14:creationId xmlns:p14="http://schemas.microsoft.com/office/powerpoint/2010/main" val="8187119"/>
      </p:ext>
    </p:extLst>
  </p:cSld>
  <p:clrMapOvr>
    <a:masterClrMapping/>
  </p:clrMapOvr>
  <mc:AlternateContent xmlns:mc="http://schemas.openxmlformats.org/markup-compatibility/2006">
    <mc:Choice xmlns:p14="http://schemas.microsoft.com/office/powerpoint/2010/main" Requires="p14">
      <p:transition spd="slow" p14:dur="2000" advTm="1465"/>
    </mc:Choice>
    <mc:Fallback>
      <p:transition spd="slow" advTm="146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076D3-EB8A-F0CE-9087-262C6579A95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1F66097-DE05-0DE4-04B3-161E745B5037}"/>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90EE797F-4FC0-22BA-5B4C-120820A6C76A}"/>
              </a:ext>
            </a:extLst>
          </p:cNvPr>
          <p:cNvSpPr/>
          <p:nvPr/>
        </p:nvSpPr>
        <p:spPr>
          <a:xfrm>
            <a:off x="-20320" y="0"/>
            <a:ext cx="12290323" cy="6951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3EF9579E-D3A8-D066-5123-E9DFEB4F92A1}"/>
              </a:ext>
            </a:extLst>
          </p:cNvPr>
          <p:cNvSpPr txBox="1"/>
          <p:nvPr/>
        </p:nvSpPr>
        <p:spPr>
          <a:xfrm>
            <a:off x="1947179" y="76551"/>
            <a:ext cx="8297640" cy="908647"/>
          </a:xfrm>
          <a:prstGeom prst="rect">
            <a:avLst/>
          </a:prstGeom>
          <a:noFill/>
        </p:spPr>
        <p:txBody>
          <a:bodyPr wrap="square">
            <a:spAutoFit/>
          </a:bodyPr>
          <a:lstStyle/>
          <a:p>
            <a:pPr algn="ctr">
              <a:lnSpc>
                <a:spcPct val="150000"/>
              </a:lnSpc>
              <a:spcBef>
                <a:spcPts val="1200"/>
              </a:spcBef>
            </a:pPr>
            <a:r>
              <a:rPr lang="en-US" sz="4000" b="1" dirty="0">
                <a:latin typeface="Algerian" panose="04020705040A02060702" pitchFamily="82" charset="0"/>
              </a:rPr>
              <a:t>FEATURES AND FUNCTIONALITY</a:t>
            </a:r>
            <a:endParaRPr lang="en-IN" sz="4000" b="1" dirty="0">
              <a:latin typeface="Algerian" panose="04020705040A02060702" pitchFamily="82" charset="0"/>
            </a:endParaRPr>
          </a:p>
        </p:txBody>
      </p:sp>
      <p:sp>
        <p:nvSpPr>
          <p:cNvPr id="6" name="Rectangle 5">
            <a:extLst>
              <a:ext uri="{FF2B5EF4-FFF2-40B4-BE49-F238E27FC236}">
                <a16:creationId xmlns:a16="http://schemas.microsoft.com/office/drawing/2014/main" id="{23D6401A-7647-374E-377D-7ECE3EFB3964}"/>
              </a:ext>
            </a:extLst>
          </p:cNvPr>
          <p:cNvSpPr/>
          <p:nvPr/>
        </p:nvSpPr>
        <p:spPr>
          <a:xfrm>
            <a:off x="923293" y="879619"/>
            <a:ext cx="10896545" cy="1785104"/>
          </a:xfrm>
          <a:prstGeom prst="rect">
            <a:avLst/>
          </a:prstGeom>
          <a:noFill/>
        </p:spPr>
        <p:txBody>
          <a:bodyPr wrap="square" lIns="91440" tIns="45720" rIns="91440" bIns="45720">
            <a:spAutoFit/>
          </a:bodyPr>
          <a:lstStyle/>
          <a:p>
            <a:pPr marL="342900" indent="-342900" algn="just">
              <a:lnSpc>
                <a:spcPct val="150000"/>
              </a:lnSpc>
              <a:buFont typeface="Wingdings" panose="05000000000000000000" pitchFamily="2" charset="2"/>
              <a:buChar char="q"/>
            </a:pPr>
            <a:r>
              <a:rPr lang="en-US" sz="2000" b="1" dirty="0">
                <a:latin typeface="Baskerville Old Face" panose="02020602080505020303" pitchFamily="18" charset="0"/>
              </a:rPr>
              <a:t>Digital portfolio:</a:t>
            </a:r>
          </a:p>
          <a:p>
            <a:pPr marL="108000" algn="just"/>
            <a:r>
              <a:rPr lang="en-US" sz="2000" dirty="0">
                <a:latin typeface="Baskerville Old Face" panose="02020602080505020303" pitchFamily="18" charset="0"/>
              </a:rPr>
              <a:t>				     Is an online collection of your work that showcases your skills, accomplishments, and experiences. It’s commonly used by professionals in creative fields (like design, writing, photography), students, and job seekers. Below is a breakdown of features and functionalities typically included in a digital portfolio:</a:t>
            </a:r>
            <a:endParaRPr lang="en-US" sz="2000" b="0" cap="none" spc="0" dirty="0">
              <a:ln w="0"/>
              <a:effectLst>
                <a:outerShdw blurRad="38100" dist="25400" dir="5400000" algn="ctr" rotWithShape="0">
                  <a:srgbClr val="6E747A">
                    <a:alpha val="43000"/>
                  </a:srgbClr>
                </a:outerShdw>
              </a:effectLst>
              <a:latin typeface="Baskerville Old Face" panose="02020602080505020303" pitchFamily="18" charset="0"/>
            </a:endParaRPr>
          </a:p>
        </p:txBody>
      </p:sp>
      <p:sp>
        <p:nvSpPr>
          <p:cNvPr id="7" name="Rectangle 6">
            <a:extLst>
              <a:ext uri="{FF2B5EF4-FFF2-40B4-BE49-F238E27FC236}">
                <a16:creationId xmlns:a16="http://schemas.microsoft.com/office/drawing/2014/main" id="{9A6947D8-9BE9-F510-57EB-3A77121A9ED6}"/>
              </a:ext>
            </a:extLst>
          </p:cNvPr>
          <p:cNvSpPr/>
          <p:nvPr/>
        </p:nvSpPr>
        <p:spPr>
          <a:xfrm>
            <a:off x="923293" y="3013467"/>
            <a:ext cx="10896545" cy="2964914"/>
          </a:xfrm>
          <a:prstGeom prst="rect">
            <a:avLst/>
          </a:prstGeom>
          <a:noFill/>
        </p:spPr>
        <p:txBody>
          <a:bodyPr wrap="square" lIns="91440" tIns="45720" rIns="91440" bIns="45720">
            <a:spAutoFit/>
          </a:bodyPr>
          <a:lstStyle/>
          <a:p>
            <a:pPr marL="342900" indent="-342900" algn="just">
              <a:spcBef>
                <a:spcPts val="400"/>
              </a:spcBef>
              <a:buFont typeface="Wingdings" panose="05000000000000000000" pitchFamily="2" charset="2"/>
              <a:buChar char="q"/>
            </a:pPr>
            <a:r>
              <a:rPr lang="en-US" sz="2000" dirty="0">
                <a:latin typeface="Baskerville Old Face" panose="02020602080505020303" pitchFamily="18" charset="0"/>
              </a:rPr>
              <a:t>The portfolio is designed to be responsive, ensuring it looks good on desktops, tablets, and smartphones. It often includes navigation menus for smooth browsing between sections. Some portfolios have interactive elements like dark mode toggles, animations, or real-time updates (e.g., displaying current time). Contact forms enable visitors to send messages directly. Additionally, integration with social media and platforms like </a:t>
            </a:r>
            <a:r>
              <a:rPr lang="en-US" sz="2000" dirty="0" err="1">
                <a:latin typeface="Baskerville Old Face" panose="02020602080505020303" pitchFamily="18" charset="0"/>
              </a:rPr>
              <a:t>GitHubor</a:t>
            </a:r>
            <a:r>
              <a:rPr lang="en-US" sz="2000" dirty="0">
                <a:latin typeface="Baskerville Old Face" panose="02020602080505020303" pitchFamily="18" charset="0"/>
              </a:rPr>
              <a:t> LinkedIn allows users to connect and verify work.</a:t>
            </a:r>
          </a:p>
          <a:p>
            <a:pPr marL="285750" indent="-285750" algn="just">
              <a:spcBef>
                <a:spcPts val="400"/>
              </a:spcBef>
              <a:buFont typeface="Arial" panose="020B0604020202020204" pitchFamily="34" charset="0"/>
              <a:buChar char="•"/>
            </a:pPr>
            <a:endParaRPr lang="en-US" sz="2000" dirty="0">
              <a:latin typeface="Baskerville Old Face" panose="02020602080505020303" pitchFamily="18" charset="0"/>
            </a:endParaRPr>
          </a:p>
          <a:p>
            <a:pPr marL="342900" indent="-342900" algn="just">
              <a:spcBef>
                <a:spcPts val="400"/>
              </a:spcBef>
              <a:buFont typeface="Wingdings" panose="05000000000000000000" pitchFamily="2" charset="2"/>
              <a:buChar char="q"/>
            </a:pPr>
            <a:r>
              <a:rPr lang="en-US" sz="2000" dirty="0">
                <a:latin typeface="Baskerville Old Face" panose="02020602080505020303" pitchFamily="18" charset="0"/>
              </a:rPr>
              <a:t>Overall, the functionality ensures the portfolio is easy to update, visually appealing, and accessible to potential employers, educators, or collaborators.</a:t>
            </a:r>
          </a:p>
        </p:txBody>
      </p:sp>
    </p:spTree>
    <p:extLst>
      <p:ext uri="{BB962C8B-B14F-4D97-AF65-F5344CB8AC3E}">
        <p14:creationId xmlns:p14="http://schemas.microsoft.com/office/powerpoint/2010/main" val="3670272941"/>
      </p:ext>
    </p:extLst>
  </p:cSld>
  <p:clrMapOvr>
    <a:masterClrMapping/>
  </p:clrMapOvr>
  <mc:AlternateContent xmlns:mc="http://schemas.openxmlformats.org/markup-compatibility/2006">
    <mc:Choice xmlns:p14="http://schemas.microsoft.com/office/powerpoint/2010/main" Requires="p14">
      <p:transition spd="slow" p14:dur="2000" advTm="1529"/>
    </mc:Choice>
    <mc:Fallback>
      <p:transition spd="slow" advTm="152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6D4BB1-4869-33F7-4CD9-16F157C8AEFD}"/>
              </a:ext>
            </a:extLst>
          </p:cNvPr>
          <p:cNvSpPr/>
          <p:nvPr/>
        </p:nvSpPr>
        <p:spPr>
          <a:xfrm>
            <a:off x="-20320" y="0"/>
            <a:ext cx="12290323" cy="695140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F0CC96C1-7A6A-F357-A6FF-ED67519616B3}"/>
              </a:ext>
            </a:extLst>
          </p:cNvPr>
          <p:cNvSpPr txBox="1"/>
          <p:nvPr/>
        </p:nvSpPr>
        <p:spPr>
          <a:xfrm>
            <a:off x="2010892" y="-148890"/>
            <a:ext cx="8297640" cy="908647"/>
          </a:xfrm>
          <a:prstGeom prst="rect">
            <a:avLst/>
          </a:prstGeom>
          <a:noFill/>
        </p:spPr>
        <p:txBody>
          <a:bodyPr wrap="square">
            <a:spAutoFit/>
          </a:bodyPr>
          <a:lstStyle/>
          <a:p>
            <a:pPr algn="ctr">
              <a:lnSpc>
                <a:spcPct val="150000"/>
              </a:lnSpc>
              <a:spcBef>
                <a:spcPts val="1200"/>
              </a:spcBef>
            </a:pPr>
            <a:r>
              <a:rPr lang="en-US" sz="4000" b="1" dirty="0">
                <a:latin typeface="Algerian" panose="04020705040A02060702" pitchFamily="82" charset="0"/>
              </a:rPr>
              <a:t>RESULTS AND SCREENSHOT</a:t>
            </a:r>
            <a:endParaRPr lang="en-IN" sz="4000" b="1" dirty="0">
              <a:latin typeface="Algerian" panose="04020705040A02060702" pitchFamily="82" charset="0"/>
            </a:endParaRPr>
          </a:p>
        </p:txBody>
      </p:sp>
      <p:pic>
        <p:nvPicPr>
          <p:cNvPr id="18" name="Content Placeholder 17">
            <a:extLst>
              <a:ext uri="{FF2B5EF4-FFF2-40B4-BE49-F238E27FC236}">
                <a16:creationId xmlns:a16="http://schemas.microsoft.com/office/drawing/2014/main" id="{573D4C7C-DB75-EF36-1203-AECE06C0BCF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972" b="35463"/>
          <a:stretch>
            <a:fillRect/>
          </a:stretch>
        </p:blipFill>
        <p:spPr>
          <a:xfrm>
            <a:off x="8803672" y="1567235"/>
            <a:ext cx="3009722" cy="5053039"/>
          </a:xfrm>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pic>
      <p:sp>
        <p:nvSpPr>
          <p:cNvPr id="7" name="Rectangle 6">
            <a:extLst>
              <a:ext uri="{FF2B5EF4-FFF2-40B4-BE49-F238E27FC236}">
                <a16:creationId xmlns:a16="http://schemas.microsoft.com/office/drawing/2014/main" id="{14A11CC5-3EE1-9A71-A83B-6B741CD338C8}"/>
              </a:ext>
            </a:extLst>
          </p:cNvPr>
          <p:cNvSpPr/>
          <p:nvPr/>
        </p:nvSpPr>
        <p:spPr>
          <a:xfrm>
            <a:off x="993016" y="670171"/>
            <a:ext cx="2249810" cy="707886"/>
          </a:xfrm>
          <a:prstGeom prst="rect">
            <a:avLst/>
          </a:prstGeom>
          <a:noFill/>
        </p:spPr>
        <p:txBody>
          <a:bodyPr wrap="square" lIns="91440" tIns="45720" rIns="91440" bIns="45720">
            <a:spAutoFit/>
          </a:bodyPr>
          <a:lstStyle/>
          <a:p>
            <a:pPr algn="ctr"/>
            <a:r>
              <a:rPr lang="en-US" sz="4000" b="0" u="sng" cap="none" spc="0" dirty="0">
                <a:ln w="0"/>
                <a:solidFill>
                  <a:schemeClr val="tx1"/>
                </a:solidFill>
                <a:effectLst>
                  <a:outerShdw blurRad="38100" dist="19050" dir="2700000" algn="tl" rotWithShape="0">
                    <a:schemeClr val="dk1">
                      <a:alpha val="40000"/>
                    </a:schemeClr>
                  </a:outerShdw>
                </a:effectLst>
              </a:rPr>
              <a:t>HTML</a:t>
            </a:r>
          </a:p>
        </p:txBody>
      </p:sp>
      <p:sp>
        <p:nvSpPr>
          <p:cNvPr id="8" name="Rectangle 7">
            <a:extLst>
              <a:ext uri="{FF2B5EF4-FFF2-40B4-BE49-F238E27FC236}">
                <a16:creationId xmlns:a16="http://schemas.microsoft.com/office/drawing/2014/main" id="{DDE67786-CC5B-FCC7-1F2D-AD81ED321FC9}"/>
              </a:ext>
            </a:extLst>
          </p:cNvPr>
          <p:cNvSpPr/>
          <p:nvPr/>
        </p:nvSpPr>
        <p:spPr>
          <a:xfrm>
            <a:off x="5164471" y="670171"/>
            <a:ext cx="2249810" cy="707886"/>
          </a:xfrm>
          <a:prstGeom prst="rect">
            <a:avLst/>
          </a:prstGeom>
          <a:noFill/>
        </p:spPr>
        <p:txBody>
          <a:bodyPr wrap="square" lIns="91440" tIns="45720" rIns="91440" bIns="45720">
            <a:spAutoFit/>
          </a:bodyPr>
          <a:lstStyle/>
          <a:p>
            <a:pPr algn="ctr"/>
            <a:r>
              <a:rPr lang="en-US" sz="4000" u="sng" dirty="0">
                <a:ln w="0"/>
                <a:effectLst>
                  <a:outerShdw blurRad="38100" dist="19050" dir="2700000" algn="tl" rotWithShape="0">
                    <a:schemeClr val="dk1">
                      <a:alpha val="40000"/>
                    </a:schemeClr>
                  </a:outerShdw>
                </a:effectLst>
              </a:rPr>
              <a:t>CSS</a:t>
            </a:r>
            <a:endParaRPr lang="en-US" sz="4000" b="0" u="sng" cap="none" spc="0" dirty="0">
              <a:ln w="0"/>
              <a:solidFill>
                <a:schemeClr val="tx1"/>
              </a:solidFill>
              <a:effectLst>
                <a:outerShdw blurRad="38100" dist="19050" dir="2700000" algn="tl" rotWithShape="0">
                  <a:schemeClr val="dk1">
                    <a:alpha val="40000"/>
                  </a:schemeClr>
                </a:outerShdw>
              </a:effectLst>
            </a:endParaRPr>
          </a:p>
        </p:txBody>
      </p:sp>
      <p:sp>
        <p:nvSpPr>
          <p:cNvPr id="11" name="Rectangle 10">
            <a:extLst>
              <a:ext uri="{FF2B5EF4-FFF2-40B4-BE49-F238E27FC236}">
                <a16:creationId xmlns:a16="http://schemas.microsoft.com/office/drawing/2014/main" id="{1A5A752B-CC4B-1D19-365D-1F7C0D1008F5}"/>
              </a:ext>
            </a:extLst>
          </p:cNvPr>
          <p:cNvSpPr/>
          <p:nvPr/>
        </p:nvSpPr>
        <p:spPr>
          <a:xfrm>
            <a:off x="8658747" y="670171"/>
            <a:ext cx="3299569" cy="707886"/>
          </a:xfrm>
          <a:prstGeom prst="rect">
            <a:avLst/>
          </a:prstGeom>
          <a:noFill/>
        </p:spPr>
        <p:txBody>
          <a:bodyPr wrap="square" lIns="91440" tIns="45720" rIns="91440" bIns="45720">
            <a:spAutoFit/>
          </a:bodyPr>
          <a:lstStyle/>
          <a:p>
            <a:pPr algn="ctr"/>
            <a:r>
              <a:rPr lang="en-US" sz="4000" b="0" u="sng" cap="none" spc="0" dirty="0">
                <a:ln w="0"/>
                <a:solidFill>
                  <a:schemeClr val="tx1"/>
                </a:solidFill>
                <a:effectLst>
                  <a:outerShdw blurRad="38100" dist="19050" dir="2700000" algn="tl" rotWithShape="0">
                    <a:schemeClr val="dk1">
                      <a:alpha val="40000"/>
                    </a:schemeClr>
                  </a:outerShdw>
                </a:effectLst>
              </a:rPr>
              <a:t>JAVA SCRIPT</a:t>
            </a:r>
          </a:p>
        </p:txBody>
      </p:sp>
      <p:pic>
        <p:nvPicPr>
          <p:cNvPr id="21" name="Picture 20">
            <a:extLst>
              <a:ext uri="{FF2B5EF4-FFF2-40B4-BE49-F238E27FC236}">
                <a16:creationId xmlns:a16="http://schemas.microsoft.com/office/drawing/2014/main" id="{8B9FDD6E-14A4-4EE9-8388-BC21AB2FF813}"/>
              </a:ext>
            </a:extLst>
          </p:cNvPr>
          <p:cNvPicPr>
            <a:picLocks noChangeAspect="1"/>
          </p:cNvPicPr>
          <p:nvPr/>
        </p:nvPicPr>
        <p:blipFill>
          <a:blip r:embed="rId3">
            <a:extLst>
              <a:ext uri="{28A0092B-C50C-407E-A947-70E740481C1C}">
                <a14:useLocalDpi xmlns:a14="http://schemas.microsoft.com/office/drawing/2010/main" val="0"/>
              </a:ext>
            </a:extLst>
          </a:blip>
          <a:srcRect t="8445" b="7704"/>
          <a:stretch>
            <a:fillRect/>
          </a:stretch>
        </p:blipFill>
        <p:spPr>
          <a:xfrm>
            <a:off x="579998" y="1530457"/>
            <a:ext cx="3075847" cy="5089817"/>
          </a:xfrm>
          <a:prstGeom prst="rect">
            <a:avLst/>
          </a:prstGeom>
        </p:spPr>
      </p:pic>
      <p:pic>
        <p:nvPicPr>
          <p:cNvPr id="25" name="Picture 24">
            <a:extLst>
              <a:ext uri="{FF2B5EF4-FFF2-40B4-BE49-F238E27FC236}">
                <a16:creationId xmlns:a16="http://schemas.microsoft.com/office/drawing/2014/main" id="{06940CF5-4891-D78E-CDFE-02D1E1C7E512}"/>
              </a:ext>
            </a:extLst>
          </p:cNvPr>
          <p:cNvPicPr>
            <a:picLocks noChangeAspect="1"/>
          </p:cNvPicPr>
          <p:nvPr/>
        </p:nvPicPr>
        <p:blipFill>
          <a:blip r:embed="rId4">
            <a:extLst>
              <a:ext uri="{28A0092B-C50C-407E-A947-70E740481C1C}">
                <a14:useLocalDpi xmlns:a14="http://schemas.microsoft.com/office/drawing/2010/main" val="0"/>
              </a:ext>
            </a:extLst>
          </a:blip>
          <a:srcRect t="9630" b="26076"/>
          <a:stretch>
            <a:fillRect/>
          </a:stretch>
        </p:blipFill>
        <p:spPr>
          <a:xfrm>
            <a:off x="4751453" y="1530457"/>
            <a:ext cx="3075847" cy="5089818"/>
          </a:xfrm>
          <a:prstGeom prst="rect">
            <a:avLst/>
          </a:prstGeom>
        </p:spPr>
      </p:pic>
    </p:spTree>
    <p:extLst>
      <p:ext uri="{BB962C8B-B14F-4D97-AF65-F5344CB8AC3E}">
        <p14:creationId xmlns:p14="http://schemas.microsoft.com/office/powerpoint/2010/main" val="1231081120"/>
      </p:ext>
    </p:extLst>
  </p:cSld>
  <p:clrMapOvr>
    <a:masterClrMapping/>
  </p:clrMapOvr>
  <mc:AlternateContent xmlns:mc="http://schemas.openxmlformats.org/markup-compatibility/2006">
    <mc:Choice xmlns:p14="http://schemas.microsoft.com/office/powerpoint/2010/main" Requires="p14">
      <p:transition spd="slow" p14:dur="2000" advTm="1539"/>
    </mc:Choice>
    <mc:Fallback>
      <p:transition spd="slow" advTm="1539"/>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415</TotalTime>
  <Words>875</Words>
  <Application>Microsoft Office PowerPoint</Application>
  <PresentationFormat>Widescreen</PresentationFormat>
  <Paragraphs>83</Paragraphs>
  <Slides>12</Slides>
  <Notes>2</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12</vt:i4>
      </vt:variant>
      <vt:variant>
        <vt:lpstr>Custom Shows</vt:lpstr>
      </vt:variant>
      <vt:variant>
        <vt:i4>1</vt:i4>
      </vt:variant>
    </vt:vector>
  </HeadingPairs>
  <TitlesOfParts>
    <vt:vector size="23" baseType="lpstr">
      <vt:lpstr>Algerian</vt:lpstr>
      <vt:lpstr>Arial</vt:lpstr>
      <vt:lpstr>Arial Rounded MT Bold</vt:lpstr>
      <vt:lpstr>Baskerville Old Face</vt:lpstr>
      <vt:lpstr>Calibri</vt:lpstr>
      <vt:lpstr>Cooper Black</vt:lpstr>
      <vt:lpstr>Garamond</vt:lpstr>
      <vt:lpstr>High Tower Text</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NANDHA KUMAR</dc:creator>
  <cp:lastModifiedBy>NANDHA KUMAR</cp:lastModifiedBy>
  <cp:revision>9</cp:revision>
  <dcterms:created xsi:type="dcterms:W3CDTF">2025-08-28T12:27:21Z</dcterms:created>
  <dcterms:modified xsi:type="dcterms:W3CDTF">2025-08-30T15:50:27Z</dcterms:modified>
</cp:coreProperties>
</file>