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1"/>
  </p:notesMasterIdLst>
  <p:sldIdLst>
    <p:sldId id="1893" r:id="rId5"/>
    <p:sldId id="1883" r:id="rId6"/>
    <p:sldId id="1892" r:id="rId7"/>
    <p:sldId id="1886" r:id="rId8"/>
    <p:sldId id="1895" r:id="rId9"/>
    <p:sldId id="1871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03pvssneeraj@gmail.com" initials="2" lastIdx="1" clrIdx="0">
    <p:extLst>
      <p:ext uri="{19B8F6BF-5375-455C-9EA6-DF929625EA0E}">
        <p15:presenceInfo xmlns:p15="http://schemas.microsoft.com/office/powerpoint/2012/main" userId="ba1cdec50ea380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3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17C2-3DA6-B9DC-AFE5-6E0B71DB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5" y="1036638"/>
            <a:ext cx="6005940" cy="1792940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accent5">
                    <a:lumMod val="75000"/>
                  </a:schemeClr>
                </a:solidFill>
              </a:rPr>
              <a:t>Introduction to   Software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0D213-9869-D80B-3D3B-EBBCBFA602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1294" y="3621741"/>
            <a:ext cx="3514165" cy="2268070"/>
          </a:xfrm>
        </p:spPr>
        <p:txBody>
          <a:bodyPr/>
          <a:lstStyle/>
          <a:p>
            <a:r>
              <a:rPr lang="en-IN" sz="2000" dirty="0"/>
              <a:t>P. V. S. S. Neeraj</a:t>
            </a:r>
          </a:p>
          <a:p>
            <a:r>
              <a:rPr lang="en-IN" sz="2000" dirty="0"/>
              <a:t>211FA04615</a:t>
            </a:r>
          </a:p>
          <a:p>
            <a:r>
              <a:rPr lang="en-IN" sz="2000"/>
              <a:t>Batch: 7</a:t>
            </a:r>
            <a:endParaRPr lang="en-IN" sz="2000" dirty="0"/>
          </a:p>
          <a:p>
            <a:r>
              <a:rPr lang="en-IN" sz="2000" dirty="0"/>
              <a:t>Section: H</a:t>
            </a:r>
          </a:p>
          <a:p>
            <a:r>
              <a:rPr lang="en-IN" sz="2000" dirty="0"/>
              <a:t>Branch: CSE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08EED074-2092-267F-8D24-98867D7F90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223" r="18223"/>
          <a:stretch>
            <a:fillRect/>
          </a:stretch>
        </p:blipFill>
        <p:spPr>
          <a:xfrm>
            <a:off x="449263" y="1036638"/>
            <a:ext cx="5205412" cy="5462587"/>
          </a:xfrm>
        </p:spPr>
      </p:pic>
    </p:spTree>
    <p:extLst>
      <p:ext uri="{BB962C8B-B14F-4D97-AF65-F5344CB8AC3E}">
        <p14:creationId xmlns:p14="http://schemas.microsoft.com/office/powerpoint/2010/main" val="172133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CF99-4231-5B80-F940-F3B01417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381" y="724031"/>
            <a:ext cx="10591800" cy="1075527"/>
          </a:xfrm>
        </p:spPr>
        <p:txBody>
          <a:bodyPr/>
          <a:lstStyle/>
          <a:p>
            <a:r>
              <a:rPr lang="en-IN" dirty="0"/>
              <a:t>       What is Software Engineering?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25F3893D-C239-5E35-EE45-8018AC842CF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42819" y="1501629"/>
            <a:ext cx="10667999" cy="3079088"/>
          </a:xfrm>
        </p:spPr>
        <p:txBody>
          <a:bodyPr/>
          <a:lstStyle/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The </a:t>
            </a:r>
            <a:r>
              <a:rPr lang="en-US" sz="2800" i="0" dirty="0">
                <a:solidFill>
                  <a:srgbClr val="333333"/>
                </a:solidFill>
                <a:effectLst/>
              </a:rPr>
              <a:t>software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 is a collection of integrated programs.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</a:rPr>
              <a:t>Software Engineering is the process of designing, developing, testing and maintaining software.</a:t>
            </a:r>
            <a:endParaRPr lang="en-US" sz="2800" b="0" i="0" dirty="0">
              <a:solidFill>
                <a:srgbClr val="333333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, developing, testing, and maintaining software.</a:t>
            </a:r>
            <a:endParaRPr lang="en-US" sz="2800" b="0" i="0" dirty="0">
              <a:solidFill>
                <a:srgbClr val="333333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Software Engineering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 is the process of designing, developing, testing, and maintaining software.</a:t>
            </a:r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4272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BCB1-1926-8F8A-1759-7E0D3DF8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dana"/>
              </a:rPr>
              <a:t>       Importance of Software Engineering</a:t>
            </a:r>
            <a:br>
              <a:rPr lang="en-US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erdana"/>
              </a:rPr>
            </a:br>
            <a:br>
              <a:rPr lang="en-US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erdana"/>
              </a:rPr>
            </a:b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D8FB6-9A39-8554-8677-C574C2BC0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31" y="1501183"/>
            <a:ext cx="7911244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3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4325-C859-8FD5-344A-CC2F3444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81" y="515422"/>
            <a:ext cx="10591800" cy="5155536"/>
          </a:xfrm>
        </p:spPr>
        <p:txBody>
          <a:bodyPr/>
          <a:lstStyle/>
          <a:p>
            <a:r>
              <a:rPr lang="en-IN" dirty="0"/>
              <a:t>Types of Software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DC11569-596C-493F-9DE1-A2F2C8DE278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719281" y="515422"/>
            <a:ext cx="8307273" cy="784872"/>
          </a:xfrm>
        </p:spPr>
        <p:txBody>
          <a:bodyPr/>
          <a:lstStyle/>
          <a:p>
            <a:r>
              <a:rPr lang="en-US" sz="2800" dirty="0"/>
              <a:t>  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i="0" dirty="0">
                <a:effectLst/>
                <a:latin typeface="Söhne"/>
              </a:rPr>
              <a:t>        </a:t>
            </a:r>
          </a:p>
          <a:p>
            <a:r>
              <a:rPr lang="en-IN" sz="2800" dirty="0">
                <a:latin typeface="Söhne"/>
              </a:rPr>
              <a:t>         </a:t>
            </a:r>
            <a:endParaRPr lang="en-IN" sz="2800" i="0" dirty="0"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FAA0D-0059-D5A8-DEDD-43D53FCC5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3" y="1581287"/>
            <a:ext cx="8112154" cy="36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0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47EA-9461-7AEF-36C8-30D1CC17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Development Life Cycle (SDLC)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A57F9-0308-491A-038C-50C431D0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1" y="1471353"/>
            <a:ext cx="10175846" cy="40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8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1D510978-EFA6-5480-D117-2606BC1D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29843"/>
            <a:ext cx="13805483" cy="75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1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32A503-7E2B-48A7-A1A4-FEB996769C5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6AD0CE-C3A1-49ED-84DB-B51D7D3B27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94402-D476-4C0A-8953-D7E5D3D97C85}">
  <ds:schemaRefs>
    <ds:schemaRef ds:uri="71af3243-3dd4-4a8d-8c0d-dd76da1f02a5"/>
    <ds:schemaRef ds:uri="http://schemas.microsoft.com/office/2006/documentManagement/types"/>
    <ds:schemaRef ds:uri="http://purl.org/dc/elements/1.1/"/>
    <ds:schemaRef ds:uri="http://purl.org/dc/dcmitype/"/>
    <ds:schemaRef ds:uri="230e9df3-be65-4c73-a93b-d1236ebd677e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www.w3.org/XML/1998/namespace"/>
    <ds:schemaRef ds:uri="http://schemas.microsoft.com/office/infopath/2007/PartnerControls"/>
    <ds:schemaRef ds:uri="16c05727-aa75-4e4a-9b5f-8a80a1165891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98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erdana</vt:lpstr>
      <vt:lpstr>Nunito</vt:lpstr>
      <vt:lpstr>Söhne</vt:lpstr>
      <vt:lpstr>Office Theme</vt:lpstr>
      <vt:lpstr>Introduction to   Software Engineering</vt:lpstr>
      <vt:lpstr>       What is Software Engineering?</vt:lpstr>
      <vt:lpstr>       Importance of Software Engineering  </vt:lpstr>
      <vt:lpstr>Types of Software</vt:lpstr>
      <vt:lpstr>Software Development Life Cycle (SDLC)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subject/>
  <dc:creator>likhithadintakurthi@gmail.com</dc:creator>
  <cp:keywords/>
  <dc:description/>
  <cp:lastModifiedBy>P V S S Neeraj</cp:lastModifiedBy>
  <cp:revision>93</cp:revision>
  <dcterms:created xsi:type="dcterms:W3CDTF">2022-12-11T08:35:54Z</dcterms:created>
  <dcterms:modified xsi:type="dcterms:W3CDTF">2024-02-17T13:12:07Z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