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1"/>
  </p:notesMasterIdLst>
  <p:sldIdLst>
    <p:sldId id="1893" r:id="rId5"/>
    <p:sldId id="1900" r:id="rId6"/>
    <p:sldId id="1906" r:id="rId7"/>
    <p:sldId id="1902" r:id="rId8"/>
    <p:sldId id="1908" r:id="rId9"/>
    <p:sldId id="1871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03pvssneeraj@gmail.com" initials="2" lastIdx="1" clrIdx="0">
    <p:extLst>
      <p:ext uri="{19B8F6BF-5375-455C-9EA6-DF929625EA0E}">
        <p15:presenceInfo xmlns:p15="http://schemas.microsoft.com/office/powerpoint/2012/main" userId="ba1cdec50ea380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3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17C2-3DA6-B9DC-AFE5-6E0B71D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18" y="887506"/>
            <a:ext cx="5871882" cy="2223247"/>
          </a:xfrm>
        </p:spPr>
        <p:txBody>
          <a:bodyPr>
            <a:noAutofit/>
          </a:bodyPr>
          <a:lstStyle/>
          <a:p>
            <a:r>
              <a:rPr lang="en-IN" sz="5000" b="0" dirty="0">
                <a:solidFill>
                  <a:schemeClr val="accent5">
                    <a:lumMod val="75000"/>
                  </a:schemeClr>
                </a:solidFill>
              </a:rPr>
              <a:t>Customer Relationship Management (CRM)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0D213-9869-D80B-3D3B-EBBCBFA602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26823" y="3612776"/>
            <a:ext cx="3514165" cy="2680447"/>
          </a:xfrm>
        </p:spPr>
        <p:txBody>
          <a:bodyPr/>
          <a:lstStyle/>
          <a:p>
            <a:r>
              <a:rPr lang="en-IN" sz="2400" dirty="0"/>
              <a:t>P. V. S. S. Neeraj</a:t>
            </a:r>
          </a:p>
          <a:p>
            <a:r>
              <a:rPr lang="en-IN" sz="2400" dirty="0"/>
              <a:t>211FA04615</a:t>
            </a:r>
          </a:p>
          <a:p>
            <a:r>
              <a:rPr lang="en-IN" sz="2400" dirty="0"/>
              <a:t>Year: 4</a:t>
            </a:r>
          </a:p>
          <a:p>
            <a:r>
              <a:rPr lang="en-IN" sz="2400" dirty="0"/>
              <a:t>Section: F</a:t>
            </a:r>
          </a:p>
          <a:p>
            <a:r>
              <a:rPr lang="en-IN" sz="2400" dirty="0"/>
              <a:t>Branch: CSE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852F4-FBDE-55D3-A755-D6196DD57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0" y="887506"/>
            <a:ext cx="5944800" cy="51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3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17C2-3DA6-B9DC-AFE5-6E0B71D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251012"/>
            <a:ext cx="11429999" cy="887506"/>
          </a:xfrm>
        </p:spPr>
        <p:txBody>
          <a:bodyPr>
            <a:noAutofit/>
          </a:bodyPr>
          <a:lstStyle/>
          <a:p>
            <a:r>
              <a:rPr lang="en-IN" sz="50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Application of CRM: Salesforce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0D213-9869-D80B-3D3B-EBBCBFA602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0210" y="3845858"/>
            <a:ext cx="2734235" cy="218738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61ADB-F5AE-891C-A83E-1E6C24FF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77" y="982895"/>
            <a:ext cx="7115175" cy="55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2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7EF8260-85B1-A853-3804-442753DC9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E6EB-07DD-63E0-CBE7-BC8B1344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307" y="358589"/>
            <a:ext cx="9932893" cy="824752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Why Should we use Salesforce?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2A5B5-2E92-6770-FB9D-65C5963A4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5436" y="6026027"/>
            <a:ext cx="9798423" cy="627529"/>
          </a:xfrm>
        </p:spPr>
        <p:txBody>
          <a:bodyPr/>
          <a:lstStyle/>
          <a:p>
            <a:r>
              <a:rPr lang="en-IN" sz="2400" dirty="0"/>
              <a:t>Source: </a:t>
            </a:r>
            <a:r>
              <a:rPr lang="en-IN" sz="2400" b="0" dirty="0"/>
              <a:t>https://www.javatpoint.com/salesforce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1899A-F590-7D08-CD7C-C9905201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45" y="1443317"/>
            <a:ext cx="8016837" cy="4168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C5A8FA-9CAC-7020-997E-870F0548E0B4}"/>
              </a:ext>
            </a:extLst>
          </p:cNvPr>
          <p:cNvSpPr txBox="1"/>
          <p:nvPr/>
        </p:nvSpPr>
        <p:spPr>
          <a:xfrm>
            <a:off x="132081" y="2149751"/>
            <a:ext cx="19901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IN" sz="2800" dirty="0">
                <a:solidFill>
                  <a:schemeClr val="accent5">
                    <a:lumMod val="50000"/>
                  </a:schemeClr>
                </a:solidFill>
              </a:rPr>
              <a:t>Traditional</a:t>
            </a:r>
            <a:endParaRPr lang="en-IN" sz="2800" b="0" i="0" dirty="0"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n-IN" sz="2800" dirty="0">
                <a:solidFill>
                  <a:schemeClr val="accent5">
                    <a:lumMod val="50000"/>
                  </a:schemeClr>
                </a:solidFill>
              </a:rPr>
              <a:t>Setup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A368A-CF64-837B-70D5-0F904872EAA5}"/>
              </a:ext>
            </a:extLst>
          </p:cNvPr>
          <p:cNvSpPr txBox="1"/>
          <p:nvPr/>
        </p:nvSpPr>
        <p:spPr>
          <a:xfrm>
            <a:off x="132081" y="3810292"/>
            <a:ext cx="18288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Google Sans"/>
              </a:rPr>
              <a:t>Salesforce Cloud Approach</a:t>
            </a:r>
            <a:endParaRPr lang="en-IN" sz="2800" b="0" i="0" dirty="0"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br>
              <a:rPr lang="en-IN" b="0" i="0" u="none" strike="noStrike" dirty="0">
                <a:solidFill>
                  <a:srgbClr val="E8E8E8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74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17C2-3DA6-B9DC-AFE5-6E0B71D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83" y="439272"/>
            <a:ext cx="10363199" cy="824752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Salesforce Service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0D213-9869-D80B-3D3B-EBBCBFA602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6118" y="5871882"/>
            <a:ext cx="9798423" cy="627529"/>
          </a:xfrm>
        </p:spPr>
        <p:txBody>
          <a:bodyPr/>
          <a:lstStyle/>
          <a:p>
            <a:r>
              <a:rPr lang="en-IN" sz="2400" dirty="0"/>
              <a:t>Source: </a:t>
            </a:r>
            <a:r>
              <a:rPr lang="en-IN" sz="2400" b="0" dirty="0"/>
              <a:t>https://www.javatpoint.com/salesforce-architecture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EF7DC-AA4B-97A0-63F0-30BB32DA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846" y="1264024"/>
            <a:ext cx="8139951" cy="453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7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CC09C02-8F05-5275-2B17-DAEAA15EB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F8A7-6708-E12A-C67B-36670DEC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3" y="322728"/>
            <a:ext cx="9879106" cy="824752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Salesforce Platform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54429-F15A-B3F8-1DB6-4B136E595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1105" y="4329952"/>
            <a:ext cx="5997389" cy="627529"/>
          </a:xfrm>
        </p:spPr>
        <p:txBody>
          <a:bodyPr/>
          <a:lstStyle/>
          <a:p>
            <a:endParaRPr lang="en-IN" sz="24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15932-5F26-0FC5-E3C9-54021C0C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19199"/>
            <a:ext cx="12054222" cy="53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48932A-A2EC-CA2C-44B3-6B29850B3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471" y="0"/>
            <a:ext cx="12287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1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32A503-7E2B-48A7-A1A4-FEB996769C5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794402-D476-4C0A-8953-D7E5D3D97C85}">
  <ds:schemaRefs>
    <ds:schemaRef ds:uri="71af3243-3dd4-4a8d-8c0d-dd76da1f02a5"/>
    <ds:schemaRef ds:uri="http://schemas.microsoft.com/office/2006/documentManagement/types"/>
    <ds:schemaRef ds:uri="http://purl.org/dc/elements/1.1/"/>
    <ds:schemaRef ds:uri="http://purl.org/dc/dcmitype/"/>
    <ds:schemaRef ds:uri="230e9df3-be65-4c73-a93b-d1236ebd677e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www.w3.org/XML/1998/namespace"/>
    <ds:schemaRef ds:uri="http://schemas.microsoft.com/office/infopath/2007/PartnerControl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6A6AD0CE-C3A1-49ED-84DB-B51D7D3B27B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</TotalTime>
  <Words>71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Google Sans</vt:lpstr>
      <vt:lpstr>Wingdings</vt:lpstr>
      <vt:lpstr>Office Theme</vt:lpstr>
      <vt:lpstr>Customer Relationship Management (CRM)</vt:lpstr>
      <vt:lpstr>   Application of CRM: Salesforce</vt:lpstr>
      <vt:lpstr>Why Should we use Salesforce?</vt:lpstr>
      <vt:lpstr>Salesforce Service Architecture</vt:lpstr>
      <vt:lpstr>Salesforce Platform Architecture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subject/>
  <dc:creator>likhithadintakurthi@gmail.com</dc:creator>
  <cp:keywords/>
  <dc:description/>
  <cp:lastModifiedBy>P V S S Neeraj</cp:lastModifiedBy>
  <cp:revision>118</cp:revision>
  <dcterms:created xsi:type="dcterms:W3CDTF">2022-12-11T08:35:54Z</dcterms:created>
  <dcterms:modified xsi:type="dcterms:W3CDTF">2024-11-04T12:19:05Z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