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3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3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3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9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8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301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8E536-844B-A003-F8AA-5805CD171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7960" y="1468707"/>
            <a:ext cx="6203833" cy="1686081"/>
          </a:xfrm>
        </p:spPr>
        <p:txBody>
          <a:bodyPr>
            <a:normAutofit/>
          </a:bodyPr>
          <a:lstStyle/>
          <a:p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&amp;Network Security</a:t>
            </a:r>
            <a:endParaRPr lang="en-IN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53553-71A0-4685-D550-AC55CE1EB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132" y="3697287"/>
            <a:ext cx="5506885" cy="228733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Batch-16                      submitted by: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211FA04486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Sec-f                                 211FA04533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211FA04549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211FA04615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3B2A6063-5E19-DF70-1575-56D6FF35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8" r="28301" b="-2"/>
          <a:stretch/>
        </p:blipFill>
        <p:spPr>
          <a:xfrm>
            <a:off x="20" y="-1"/>
            <a:ext cx="68543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8179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80489-9C51-A0B8-E575-85736119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B11E-51CF-2FDC-2187-EFE7AB38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476" y="540347"/>
            <a:ext cx="5468662" cy="576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Diffie-Hellman key exchange problem.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1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CDAE-3F52-163B-53CD-97FE6320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298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E411-BCC6-26E3-01DB-321CFE12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52" y="1651820"/>
            <a:ext cx="11101136" cy="47650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Diffie-Hellman algorithm is being used to establish a shared secret that can be used for secret communications while exchanging data over a public network using the elliptic curve to generate points and get the secret key using the parameters.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sake of simplicity and practical implementation of the algorithm, we will consider only 4 variables, one prime P and G (a primitive root of P) and two private values a and b.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and G are both publicly available numbers. Users (say Alice and Bob) pick private values a and b and they generate a key and exchange it publicly. The opposite person receives the key and that generates a secret key, after which they have the same secret key to encrypt.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5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0923-389D-7BBC-CCA0-1A058C44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4947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8841-E774-94AF-D488-FA6C6F0B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43665"/>
            <a:ext cx="11101136" cy="519143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Prime Modulus: Input the prime number p.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Base: Input the base number g.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Private Key A: Input the private key xa for Party A.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Private Key B: Input the private key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Party B.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Private Keys: Ensure xa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within the range [1, p-1].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Public Key A: Calculate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g^xa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p.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Public Key B: Calculate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g^xb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p.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Shared Secret A: Calculate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publicKeyB^xa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p.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Shared Secret B: Calculate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publicKeyA^xb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p.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Match: Check if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display results. </a:t>
            </a:r>
          </a:p>
        </p:txBody>
      </p:sp>
    </p:spTree>
    <p:extLst>
      <p:ext uri="{BB962C8B-B14F-4D97-AF65-F5344CB8AC3E}">
        <p14:creationId xmlns:p14="http://schemas.microsoft.com/office/powerpoint/2010/main" val="4120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FA89-8DDC-1F55-12BC-3659C4D9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9"/>
            <a:ext cx="11090275" cy="1209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A292-D406-61D9-5E09-93C50340A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681316"/>
            <a:ext cx="5437186" cy="50144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java.math.BigInteger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java.security.SecureRandom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DiffieHellman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static final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SecureRandom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=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SecureRandom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Scanner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Scanner(System.in);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prime modulus (p): ");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scanner.nextLine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base (g): ");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=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scanner.nextLine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private key for Party A: ");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xa =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scanner.nextLine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1AE0F-9199-1E94-D246-0B624E97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681315"/>
            <a:ext cx="5437186" cy="50144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private key for Party B: ");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scanner.nextLine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xa.compareTo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(BigInteger.ONE) &lt; 0 ||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xa.compareTo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p.subtract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(BigInteger.ONE)) &gt;=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||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xb.compareTo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(BigInteger.ONE) &lt; 0 ||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xb.compareTo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p.subtract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(BigInteger.ONE)) &gt;=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 {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("Private keys must be in the range [1, p-1].");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g.modPow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(xa, p);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g.modPow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p); </a:t>
            </a:r>
          </a:p>
        </p:txBody>
      </p:sp>
    </p:spTree>
    <p:extLst>
      <p:ext uri="{BB962C8B-B14F-4D97-AF65-F5344CB8AC3E}">
        <p14:creationId xmlns:p14="http://schemas.microsoft.com/office/powerpoint/2010/main" val="124051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B8CE-3858-6A0B-7556-708BA6F3C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101213"/>
            <a:ext cx="5437186" cy="5213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publicKeyB.modPow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(xa, p);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publicKeyA.modPow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("Private Key xa: " + xa);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("Private Key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("Public Key for Party A: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("Public Key for Party B: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publicKeyB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("Shared Secret for Party A: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76974-6686-E078-41CE-1C91C7B4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101213"/>
            <a:ext cx="5437186" cy="5213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("Shared Secret for Party B: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sharedSecretA.equals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sharedSecretB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{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shared secrets match!");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shared secrets do not match.");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scanner.close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197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6F17-7832-206D-070F-C7FA2A0D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58" y="766142"/>
            <a:ext cx="11101135" cy="9053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1873-5B85-EF34-0FFE-55524B18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99303"/>
            <a:ext cx="11101136" cy="47784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prime modulus (p): 157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base (g): 5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private key for Party A: 15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private key  for Party B: 27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 xa: 15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27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for Party A: 79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for Party B: 65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Secret for Party A: 78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Secret for Party B: 78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shared secrets match!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8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1BFB6-30FC-B315-60DB-A048BDCBD95C}"/>
              </a:ext>
            </a:extLst>
          </p:cNvPr>
          <p:cNvSpPr txBox="1"/>
          <p:nvPr/>
        </p:nvSpPr>
        <p:spPr>
          <a:xfrm>
            <a:off x="3696929" y="2828835"/>
            <a:ext cx="7600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guet Script" panose="020F0502020204030204" pitchFamily="2" charset="0"/>
              </a:rPr>
              <a:t>Thank you..</a:t>
            </a:r>
            <a:endParaRPr lang="en-IN" sz="7200" dirty="0">
              <a:latin typeface="Baguet Script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4098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818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Baguet Script</vt:lpstr>
      <vt:lpstr>Bell MT</vt:lpstr>
      <vt:lpstr>Times New Roman</vt:lpstr>
      <vt:lpstr>Wingdings</vt:lpstr>
      <vt:lpstr>GlowVTI</vt:lpstr>
      <vt:lpstr>Cryptography &amp;Network Security</vt:lpstr>
      <vt:lpstr>Question:</vt:lpstr>
      <vt:lpstr>Description:</vt:lpstr>
      <vt:lpstr>Algorithm:</vt:lpstr>
      <vt:lpstr>Source code:</vt:lpstr>
      <vt:lpstr>PowerPoint Presentation</vt:lpstr>
      <vt:lpstr>Output: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&amp;Network Security</dc:title>
  <dc:creator>J V SESHAGIRI</dc:creator>
  <cp:lastModifiedBy>P V S S Neeraj</cp:lastModifiedBy>
  <cp:revision>4</cp:revision>
  <dcterms:created xsi:type="dcterms:W3CDTF">2024-09-05T07:39:50Z</dcterms:created>
  <dcterms:modified xsi:type="dcterms:W3CDTF">2024-09-06T03:32:58Z</dcterms:modified>
</cp:coreProperties>
</file>