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0" r:id="rId7"/>
    <p:sldId id="276" r:id="rId8"/>
    <p:sldId id="277" r:id="rId9"/>
    <p:sldId id="281" r:id="rId10"/>
    <p:sldId id="263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4670B-F366-46B0-BB5A-268E04216D3E}" type="doc">
      <dgm:prSet loTypeId="urn:microsoft.com/office/officeart/2005/8/layout/process2" loCatId="process" qsTypeId="urn:microsoft.com/office/officeart/2005/8/quickstyle/3d2" qsCatId="3D" csTypeId="urn:microsoft.com/office/officeart/2005/8/colors/colorful1" csCatId="colorful" phldr="1"/>
      <dgm:spPr/>
    </dgm:pt>
    <dgm:pt modelId="{B0CD8013-B5CD-4FE4-B87A-36FD1E14FC14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FF7A566-87C8-4F32-86F0-39D3111C69A0}" type="parTrans" cxnId="{ACE6AD8A-8423-4F7C-A012-69E916D00E0D}">
      <dgm:prSet/>
      <dgm:spPr/>
      <dgm:t>
        <a:bodyPr/>
        <a:lstStyle/>
        <a:p>
          <a:endParaRPr lang="en-US"/>
        </a:p>
      </dgm:t>
    </dgm:pt>
    <dgm:pt modelId="{DAA1B52E-7C43-452A-806F-DF0BB2A99D34}" type="sibTrans" cxnId="{ACE6AD8A-8423-4F7C-A012-69E916D00E0D}">
      <dgm:prSet/>
      <dgm:spPr/>
      <dgm:t>
        <a:bodyPr/>
        <a:lstStyle/>
        <a:p>
          <a:endParaRPr lang="en-US"/>
        </a:p>
      </dgm:t>
    </dgm:pt>
    <dgm:pt modelId="{95161747-41CA-4458-BA8B-9965EC21BB69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D42D4712-6050-4F3E-9AC4-D7F89C537AD4}" type="parTrans" cxnId="{29362BC7-F640-4FEB-A6BF-30CFED93EAAE}">
      <dgm:prSet/>
      <dgm:spPr/>
      <dgm:t>
        <a:bodyPr/>
        <a:lstStyle/>
        <a:p>
          <a:endParaRPr lang="en-US"/>
        </a:p>
      </dgm:t>
    </dgm:pt>
    <dgm:pt modelId="{9F8F1402-26CD-4D7B-A549-FBF351CEE006}" type="sibTrans" cxnId="{29362BC7-F640-4FEB-A6BF-30CFED93EAAE}">
      <dgm:prSet/>
      <dgm:spPr/>
      <dgm:t>
        <a:bodyPr/>
        <a:lstStyle/>
        <a:p>
          <a:endParaRPr lang="en-US"/>
        </a:p>
      </dgm:t>
    </dgm:pt>
    <dgm:pt modelId="{66C54142-C3A4-4C29-A48B-74C598F6FF25}">
      <dgm:prSet phldrT="[Text]"/>
      <dgm:spPr/>
      <dgm:t>
        <a:bodyPr/>
        <a:lstStyle/>
        <a:p>
          <a:r>
            <a:rPr lang="en-US" dirty="0"/>
            <a:t>Model Defining</a:t>
          </a:r>
        </a:p>
      </dgm:t>
    </dgm:pt>
    <dgm:pt modelId="{648AC445-7DCE-405A-B286-472F40BCA1DC}" type="parTrans" cxnId="{B9E1CED0-A2A8-4388-B86C-77D740AE8E42}">
      <dgm:prSet/>
      <dgm:spPr/>
      <dgm:t>
        <a:bodyPr/>
        <a:lstStyle/>
        <a:p>
          <a:endParaRPr lang="en-US"/>
        </a:p>
      </dgm:t>
    </dgm:pt>
    <dgm:pt modelId="{8E60E030-E52A-4933-BE5C-418A09C93389}" type="sibTrans" cxnId="{B9E1CED0-A2A8-4388-B86C-77D740AE8E42}">
      <dgm:prSet/>
      <dgm:spPr/>
      <dgm:t>
        <a:bodyPr/>
        <a:lstStyle/>
        <a:p>
          <a:endParaRPr lang="en-US"/>
        </a:p>
      </dgm:t>
    </dgm:pt>
    <dgm:pt modelId="{FF28E117-44ED-4E16-9DF5-B26EE5C75873}">
      <dgm:prSet phldrT="[Text]"/>
      <dgm:spPr/>
      <dgm:t>
        <a:bodyPr/>
        <a:lstStyle/>
        <a:p>
          <a:r>
            <a:rPr lang="en-US" dirty="0"/>
            <a:t>Model Testing</a:t>
          </a:r>
        </a:p>
      </dgm:t>
    </dgm:pt>
    <dgm:pt modelId="{F7CE6F5C-C143-4547-86B0-26E2657C02E6}" type="parTrans" cxnId="{9531B975-7479-4B81-81EE-65E0BC6237C3}">
      <dgm:prSet/>
      <dgm:spPr/>
      <dgm:t>
        <a:bodyPr/>
        <a:lstStyle/>
        <a:p>
          <a:endParaRPr lang="en-US"/>
        </a:p>
      </dgm:t>
    </dgm:pt>
    <dgm:pt modelId="{5B5F687A-679A-4738-BF41-7F4106F6CAB5}" type="sibTrans" cxnId="{9531B975-7479-4B81-81EE-65E0BC6237C3}">
      <dgm:prSet/>
      <dgm:spPr/>
      <dgm:t>
        <a:bodyPr/>
        <a:lstStyle/>
        <a:p>
          <a:endParaRPr lang="en-US"/>
        </a:p>
      </dgm:t>
    </dgm:pt>
    <dgm:pt modelId="{184E474D-58F2-4B25-843A-70DF85FB6AB3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29EC0FC5-7513-4F98-A984-3D47C4A2F4F7}" type="parTrans" cxnId="{3C743701-2964-4809-A1C0-8F93BFD5D1FA}">
      <dgm:prSet/>
      <dgm:spPr/>
      <dgm:t>
        <a:bodyPr/>
        <a:lstStyle/>
        <a:p>
          <a:endParaRPr lang="en-US"/>
        </a:p>
      </dgm:t>
    </dgm:pt>
    <dgm:pt modelId="{D35AF0A2-310E-4B74-96F1-AA3818F55627}" type="sibTrans" cxnId="{3C743701-2964-4809-A1C0-8F93BFD5D1FA}">
      <dgm:prSet/>
      <dgm:spPr/>
      <dgm:t>
        <a:bodyPr/>
        <a:lstStyle/>
        <a:p>
          <a:endParaRPr lang="en-US"/>
        </a:p>
      </dgm:t>
    </dgm:pt>
    <dgm:pt modelId="{7D0F93EC-8F84-47FC-A764-19574AF8862C}" type="pres">
      <dgm:prSet presAssocID="{8884670B-F366-46B0-BB5A-268E04216D3E}" presName="linearFlow" presStyleCnt="0">
        <dgm:presLayoutVars>
          <dgm:resizeHandles val="exact"/>
        </dgm:presLayoutVars>
      </dgm:prSet>
      <dgm:spPr/>
    </dgm:pt>
    <dgm:pt modelId="{E75F72FB-A5C4-44D1-96D9-0EA4121329CF}" type="pres">
      <dgm:prSet presAssocID="{B0CD8013-B5CD-4FE4-B87A-36FD1E14FC14}" presName="node" presStyleLbl="node1" presStyleIdx="0" presStyleCnt="5">
        <dgm:presLayoutVars>
          <dgm:bulletEnabled val="1"/>
        </dgm:presLayoutVars>
      </dgm:prSet>
      <dgm:spPr/>
    </dgm:pt>
    <dgm:pt modelId="{97EF08A2-413E-4C5B-B63D-2AE901661B87}" type="pres">
      <dgm:prSet presAssocID="{DAA1B52E-7C43-452A-806F-DF0BB2A99D34}" presName="sibTrans" presStyleLbl="sibTrans2D1" presStyleIdx="0" presStyleCnt="4"/>
      <dgm:spPr/>
    </dgm:pt>
    <dgm:pt modelId="{F62ADECC-692F-4305-8347-FA699CDC2C2A}" type="pres">
      <dgm:prSet presAssocID="{DAA1B52E-7C43-452A-806F-DF0BB2A99D34}" presName="connectorText" presStyleLbl="sibTrans2D1" presStyleIdx="0" presStyleCnt="4"/>
      <dgm:spPr/>
    </dgm:pt>
    <dgm:pt modelId="{82C5C8DD-5D61-4DBF-84DC-7909B5B3B647}" type="pres">
      <dgm:prSet presAssocID="{95161747-41CA-4458-BA8B-9965EC21BB69}" presName="node" presStyleLbl="node1" presStyleIdx="1" presStyleCnt="5">
        <dgm:presLayoutVars>
          <dgm:bulletEnabled val="1"/>
        </dgm:presLayoutVars>
      </dgm:prSet>
      <dgm:spPr/>
    </dgm:pt>
    <dgm:pt modelId="{C97882DA-B963-4086-A75B-80B7070C55FE}" type="pres">
      <dgm:prSet presAssocID="{9F8F1402-26CD-4D7B-A549-FBF351CEE006}" presName="sibTrans" presStyleLbl="sibTrans2D1" presStyleIdx="1" presStyleCnt="4"/>
      <dgm:spPr/>
    </dgm:pt>
    <dgm:pt modelId="{33DF6835-4E04-4A21-AB47-E6C3C7A681A1}" type="pres">
      <dgm:prSet presAssocID="{9F8F1402-26CD-4D7B-A549-FBF351CEE006}" presName="connectorText" presStyleLbl="sibTrans2D1" presStyleIdx="1" presStyleCnt="4"/>
      <dgm:spPr/>
    </dgm:pt>
    <dgm:pt modelId="{3A73DCEF-0E7F-464E-850B-AB9406FE56A9}" type="pres">
      <dgm:prSet presAssocID="{66C54142-C3A4-4C29-A48B-74C598F6FF25}" presName="node" presStyleLbl="node1" presStyleIdx="2" presStyleCnt="5">
        <dgm:presLayoutVars>
          <dgm:bulletEnabled val="1"/>
        </dgm:presLayoutVars>
      </dgm:prSet>
      <dgm:spPr/>
    </dgm:pt>
    <dgm:pt modelId="{B1915917-F3B3-4FDF-8058-57A83D972E81}" type="pres">
      <dgm:prSet presAssocID="{8E60E030-E52A-4933-BE5C-418A09C93389}" presName="sibTrans" presStyleLbl="sibTrans2D1" presStyleIdx="2" presStyleCnt="4"/>
      <dgm:spPr/>
    </dgm:pt>
    <dgm:pt modelId="{F033832F-EA7A-412C-B1D1-0BE85C4C84A3}" type="pres">
      <dgm:prSet presAssocID="{8E60E030-E52A-4933-BE5C-418A09C93389}" presName="connectorText" presStyleLbl="sibTrans2D1" presStyleIdx="2" presStyleCnt="4"/>
      <dgm:spPr/>
    </dgm:pt>
    <dgm:pt modelId="{0071A486-1146-4D6E-B3BE-733B78729822}" type="pres">
      <dgm:prSet presAssocID="{184E474D-58F2-4B25-843A-70DF85FB6AB3}" presName="node" presStyleLbl="node1" presStyleIdx="3" presStyleCnt="5">
        <dgm:presLayoutVars>
          <dgm:bulletEnabled val="1"/>
        </dgm:presLayoutVars>
      </dgm:prSet>
      <dgm:spPr/>
    </dgm:pt>
    <dgm:pt modelId="{61A6280F-AC2D-467C-82F7-74FB47B14419}" type="pres">
      <dgm:prSet presAssocID="{D35AF0A2-310E-4B74-96F1-AA3818F55627}" presName="sibTrans" presStyleLbl="sibTrans2D1" presStyleIdx="3" presStyleCnt="4"/>
      <dgm:spPr/>
    </dgm:pt>
    <dgm:pt modelId="{3446CE3B-F2FB-464E-82B5-49D10273E50E}" type="pres">
      <dgm:prSet presAssocID="{D35AF0A2-310E-4B74-96F1-AA3818F55627}" presName="connectorText" presStyleLbl="sibTrans2D1" presStyleIdx="3" presStyleCnt="4"/>
      <dgm:spPr/>
    </dgm:pt>
    <dgm:pt modelId="{5A7B5E1D-67B9-445E-BA9D-754E3D32A8DA}" type="pres">
      <dgm:prSet presAssocID="{FF28E117-44ED-4E16-9DF5-B26EE5C75873}" presName="node" presStyleLbl="node1" presStyleIdx="4" presStyleCnt="5">
        <dgm:presLayoutVars>
          <dgm:bulletEnabled val="1"/>
        </dgm:presLayoutVars>
      </dgm:prSet>
      <dgm:spPr/>
    </dgm:pt>
  </dgm:ptLst>
  <dgm:cxnLst>
    <dgm:cxn modelId="{3C743701-2964-4809-A1C0-8F93BFD5D1FA}" srcId="{8884670B-F366-46B0-BB5A-268E04216D3E}" destId="{184E474D-58F2-4B25-843A-70DF85FB6AB3}" srcOrd="3" destOrd="0" parTransId="{29EC0FC5-7513-4F98-A984-3D47C4A2F4F7}" sibTransId="{D35AF0A2-310E-4B74-96F1-AA3818F55627}"/>
    <dgm:cxn modelId="{680F7C25-F179-4342-BC19-7AF802B0E8FB}" type="presOf" srcId="{D35AF0A2-310E-4B74-96F1-AA3818F55627}" destId="{61A6280F-AC2D-467C-82F7-74FB47B14419}" srcOrd="0" destOrd="0" presId="urn:microsoft.com/office/officeart/2005/8/layout/process2"/>
    <dgm:cxn modelId="{850A0F3B-623C-459F-8A19-425F0EFF7495}" type="presOf" srcId="{DAA1B52E-7C43-452A-806F-DF0BB2A99D34}" destId="{97EF08A2-413E-4C5B-B63D-2AE901661B87}" srcOrd="0" destOrd="0" presId="urn:microsoft.com/office/officeart/2005/8/layout/process2"/>
    <dgm:cxn modelId="{DB34D15D-EC78-4D02-B617-E927A17C95AE}" type="presOf" srcId="{9F8F1402-26CD-4D7B-A549-FBF351CEE006}" destId="{33DF6835-4E04-4A21-AB47-E6C3C7A681A1}" srcOrd="1" destOrd="0" presId="urn:microsoft.com/office/officeart/2005/8/layout/process2"/>
    <dgm:cxn modelId="{8FD08243-AA12-4D01-93EF-C961C3730BD1}" type="presOf" srcId="{FF28E117-44ED-4E16-9DF5-B26EE5C75873}" destId="{5A7B5E1D-67B9-445E-BA9D-754E3D32A8DA}" srcOrd="0" destOrd="0" presId="urn:microsoft.com/office/officeart/2005/8/layout/process2"/>
    <dgm:cxn modelId="{43452F4D-2105-4DFA-9364-0401B4635413}" type="presOf" srcId="{B0CD8013-B5CD-4FE4-B87A-36FD1E14FC14}" destId="{E75F72FB-A5C4-44D1-96D9-0EA4121329CF}" srcOrd="0" destOrd="0" presId="urn:microsoft.com/office/officeart/2005/8/layout/process2"/>
    <dgm:cxn modelId="{6255754E-B563-4C77-A152-81229F5562BD}" type="presOf" srcId="{8884670B-F366-46B0-BB5A-268E04216D3E}" destId="{7D0F93EC-8F84-47FC-A764-19574AF8862C}" srcOrd="0" destOrd="0" presId="urn:microsoft.com/office/officeart/2005/8/layout/process2"/>
    <dgm:cxn modelId="{CEFAA36F-DDC8-40E5-AFA5-0B8A77C35ACB}" type="presOf" srcId="{8E60E030-E52A-4933-BE5C-418A09C93389}" destId="{B1915917-F3B3-4FDF-8058-57A83D972E81}" srcOrd="0" destOrd="0" presId="urn:microsoft.com/office/officeart/2005/8/layout/process2"/>
    <dgm:cxn modelId="{8E8D9172-79EA-485E-84A2-DF5CBBC22815}" type="presOf" srcId="{184E474D-58F2-4B25-843A-70DF85FB6AB3}" destId="{0071A486-1146-4D6E-B3BE-733B78729822}" srcOrd="0" destOrd="0" presId="urn:microsoft.com/office/officeart/2005/8/layout/process2"/>
    <dgm:cxn modelId="{9531B975-7479-4B81-81EE-65E0BC6237C3}" srcId="{8884670B-F366-46B0-BB5A-268E04216D3E}" destId="{FF28E117-44ED-4E16-9DF5-B26EE5C75873}" srcOrd="4" destOrd="0" parTransId="{F7CE6F5C-C143-4547-86B0-26E2657C02E6}" sibTransId="{5B5F687A-679A-4738-BF41-7F4106F6CAB5}"/>
    <dgm:cxn modelId="{3F92037F-7C18-41AC-B065-430F3E3D0E21}" type="presOf" srcId="{D35AF0A2-310E-4B74-96F1-AA3818F55627}" destId="{3446CE3B-F2FB-464E-82B5-49D10273E50E}" srcOrd="1" destOrd="0" presId="urn:microsoft.com/office/officeart/2005/8/layout/process2"/>
    <dgm:cxn modelId="{ACE6AD8A-8423-4F7C-A012-69E916D00E0D}" srcId="{8884670B-F366-46B0-BB5A-268E04216D3E}" destId="{B0CD8013-B5CD-4FE4-B87A-36FD1E14FC14}" srcOrd="0" destOrd="0" parTransId="{5FF7A566-87C8-4F32-86F0-39D3111C69A0}" sibTransId="{DAA1B52E-7C43-452A-806F-DF0BB2A99D34}"/>
    <dgm:cxn modelId="{4132D19F-182A-460A-9458-3E71CA94B733}" type="presOf" srcId="{DAA1B52E-7C43-452A-806F-DF0BB2A99D34}" destId="{F62ADECC-692F-4305-8347-FA699CDC2C2A}" srcOrd="1" destOrd="0" presId="urn:microsoft.com/office/officeart/2005/8/layout/process2"/>
    <dgm:cxn modelId="{5F2858AD-338A-4FC8-8EE2-B518E5E6F066}" type="presOf" srcId="{66C54142-C3A4-4C29-A48B-74C598F6FF25}" destId="{3A73DCEF-0E7F-464E-850B-AB9406FE56A9}" srcOrd="0" destOrd="0" presId="urn:microsoft.com/office/officeart/2005/8/layout/process2"/>
    <dgm:cxn modelId="{29362BC7-F640-4FEB-A6BF-30CFED93EAAE}" srcId="{8884670B-F366-46B0-BB5A-268E04216D3E}" destId="{95161747-41CA-4458-BA8B-9965EC21BB69}" srcOrd="1" destOrd="0" parTransId="{D42D4712-6050-4F3E-9AC4-D7F89C537AD4}" sibTransId="{9F8F1402-26CD-4D7B-A549-FBF351CEE006}"/>
    <dgm:cxn modelId="{B9E1CED0-A2A8-4388-B86C-77D740AE8E42}" srcId="{8884670B-F366-46B0-BB5A-268E04216D3E}" destId="{66C54142-C3A4-4C29-A48B-74C598F6FF25}" srcOrd="2" destOrd="0" parTransId="{648AC445-7DCE-405A-B286-472F40BCA1DC}" sibTransId="{8E60E030-E52A-4933-BE5C-418A09C93389}"/>
    <dgm:cxn modelId="{EF5D0BDB-FA63-4775-8C2C-68D523DBD4FA}" type="presOf" srcId="{95161747-41CA-4458-BA8B-9965EC21BB69}" destId="{82C5C8DD-5D61-4DBF-84DC-7909B5B3B647}" srcOrd="0" destOrd="0" presId="urn:microsoft.com/office/officeart/2005/8/layout/process2"/>
    <dgm:cxn modelId="{4EC4CBF4-0506-4BE7-9319-DEB2E19EDC75}" type="presOf" srcId="{8E60E030-E52A-4933-BE5C-418A09C93389}" destId="{F033832F-EA7A-412C-B1D1-0BE85C4C84A3}" srcOrd="1" destOrd="0" presId="urn:microsoft.com/office/officeart/2005/8/layout/process2"/>
    <dgm:cxn modelId="{72B7C3F5-6F17-46E1-B664-16AC4F555A90}" type="presOf" srcId="{9F8F1402-26CD-4D7B-A549-FBF351CEE006}" destId="{C97882DA-B963-4086-A75B-80B7070C55FE}" srcOrd="0" destOrd="0" presId="urn:microsoft.com/office/officeart/2005/8/layout/process2"/>
    <dgm:cxn modelId="{603D6533-B70A-4056-A64C-FF009A4ADC92}" type="presParOf" srcId="{7D0F93EC-8F84-47FC-A764-19574AF8862C}" destId="{E75F72FB-A5C4-44D1-96D9-0EA4121329CF}" srcOrd="0" destOrd="0" presId="urn:microsoft.com/office/officeart/2005/8/layout/process2"/>
    <dgm:cxn modelId="{D898DCD2-4D81-4632-8D07-824831702894}" type="presParOf" srcId="{7D0F93EC-8F84-47FC-A764-19574AF8862C}" destId="{97EF08A2-413E-4C5B-B63D-2AE901661B87}" srcOrd="1" destOrd="0" presId="urn:microsoft.com/office/officeart/2005/8/layout/process2"/>
    <dgm:cxn modelId="{03D19763-D52E-4737-82AB-A124350CDB49}" type="presParOf" srcId="{97EF08A2-413E-4C5B-B63D-2AE901661B87}" destId="{F62ADECC-692F-4305-8347-FA699CDC2C2A}" srcOrd="0" destOrd="0" presId="urn:microsoft.com/office/officeart/2005/8/layout/process2"/>
    <dgm:cxn modelId="{EF28729E-8BDB-4ADE-AB2A-E2282C2FE393}" type="presParOf" srcId="{7D0F93EC-8F84-47FC-A764-19574AF8862C}" destId="{82C5C8DD-5D61-4DBF-84DC-7909B5B3B647}" srcOrd="2" destOrd="0" presId="urn:microsoft.com/office/officeart/2005/8/layout/process2"/>
    <dgm:cxn modelId="{2BD497C0-D37E-4509-9573-292CFC54847A}" type="presParOf" srcId="{7D0F93EC-8F84-47FC-A764-19574AF8862C}" destId="{C97882DA-B963-4086-A75B-80B7070C55FE}" srcOrd="3" destOrd="0" presId="urn:microsoft.com/office/officeart/2005/8/layout/process2"/>
    <dgm:cxn modelId="{BC67E9A0-875F-4A0E-A83D-27AC1A2A42A9}" type="presParOf" srcId="{C97882DA-B963-4086-A75B-80B7070C55FE}" destId="{33DF6835-4E04-4A21-AB47-E6C3C7A681A1}" srcOrd="0" destOrd="0" presId="urn:microsoft.com/office/officeart/2005/8/layout/process2"/>
    <dgm:cxn modelId="{F722B46B-213B-443D-9B59-7DC55C54E1EA}" type="presParOf" srcId="{7D0F93EC-8F84-47FC-A764-19574AF8862C}" destId="{3A73DCEF-0E7F-464E-850B-AB9406FE56A9}" srcOrd="4" destOrd="0" presId="urn:microsoft.com/office/officeart/2005/8/layout/process2"/>
    <dgm:cxn modelId="{E9AAA382-2054-4D74-AC13-900B2D7B937A}" type="presParOf" srcId="{7D0F93EC-8F84-47FC-A764-19574AF8862C}" destId="{B1915917-F3B3-4FDF-8058-57A83D972E81}" srcOrd="5" destOrd="0" presId="urn:microsoft.com/office/officeart/2005/8/layout/process2"/>
    <dgm:cxn modelId="{401DA50D-8351-428A-BF82-C8C0A6CEABFA}" type="presParOf" srcId="{B1915917-F3B3-4FDF-8058-57A83D972E81}" destId="{F033832F-EA7A-412C-B1D1-0BE85C4C84A3}" srcOrd="0" destOrd="0" presId="urn:microsoft.com/office/officeart/2005/8/layout/process2"/>
    <dgm:cxn modelId="{B6E73CDF-5DBC-4AA9-91AC-2656B171932A}" type="presParOf" srcId="{7D0F93EC-8F84-47FC-A764-19574AF8862C}" destId="{0071A486-1146-4D6E-B3BE-733B78729822}" srcOrd="6" destOrd="0" presId="urn:microsoft.com/office/officeart/2005/8/layout/process2"/>
    <dgm:cxn modelId="{6C5BD7CA-C080-4860-8D0A-A6AADD0A8321}" type="presParOf" srcId="{7D0F93EC-8F84-47FC-A764-19574AF8862C}" destId="{61A6280F-AC2D-467C-82F7-74FB47B14419}" srcOrd="7" destOrd="0" presId="urn:microsoft.com/office/officeart/2005/8/layout/process2"/>
    <dgm:cxn modelId="{1DB16D51-339C-4CFB-A753-09F0E6B1B384}" type="presParOf" srcId="{61A6280F-AC2D-467C-82F7-74FB47B14419}" destId="{3446CE3B-F2FB-464E-82B5-49D10273E50E}" srcOrd="0" destOrd="0" presId="urn:microsoft.com/office/officeart/2005/8/layout/process2"/>
    <dgm:cxn modelId="{C70E1D13-DD74-4AF8-87E7-B80F58AA3A43}" type="presParOf" srcId="{7D0F93EC-8F84-47FC-A764-19574AF8862C}" destId="{5A7B5E1D-67B9-445E-BA9D-754E3D32A8D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F72FB-A5C4-44D1-96D9-0EA4121329CF}">
      <dsp:nvSpPr>
        <dsp:cNvPr id="0" name=""/>
        <dsp:cNvSpPr/>
      </dsp:nvSpPr>
      <dsp:spPr>
        <a:xfrm>
          <a:off x="3181263" y="661"/>
          <a:ext cx="1765473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3203930" y="23328"/>
        <a:ext cx="1720139" cy="728572"/>
      </dsp:txXfrm>
    </dsp:sp>
    <dsp:sp modelId="{97EF08A2-413E-4C5B-B63D-2AE901661B87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822936"/>
        <a:ext cx="208955" cy="203150"/>
      </dsp:txXfrm>
    </dsp:sp>
    <dsp:sp modelId="{82C5C8DD-5D61-4DBF-84DC-7909B5B3B647}">
      <dsp:nvSpPr>
        <dsp:cNvPr id="0" name=""/>
        <dsp:cNvSpPr/>
      </dsp:nvSpPr>
      <dsp:spPr>
        <a:xfrm>
          <a:off x="3181263" y="1161520"/>
          <a:ext cx="1765473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</a:p>
      </dsp:txBody>
      <dsp:txXfrm>
        <a:off x="3203930" y="1184187"/>
        <a:ext cx="1720139" cy="728572"/>
      </dsp:txXfrm>
    </dsp:sp>
    <dsp:sp modelId="{C97882DA-B963-4086-A75B-80B7070C55FE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1983795"/>
        <a:ext cx="208955" cy="203150"/>
      </dsp:txXfrm>
    </dsp:sp>
    <dsp:sp modelId="{3A73DCEF-0E7F-464E-850B-AB9406FE56A9}">
      <dsp:nvSpPr>
        <dsp:cNvPr id="0" name=""/>
        <dsp:cNvSpPr/>
      </dsp:nvSpPr>
      <dsp:spPr>
        <a:xfrm>
          <a:off x="3181263" y="2322380"/>
          <a:ext cx="1765473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Defining</a:t>
          </a:r>
        </a:p>
      </dsp:txBody>
      <dsp:txXfrm>
        <a:off x="3203930" y="2345047"/>
        <a:ext cx="1720139" cy="728572"/>
      </dsp:txXfrm>
    </dsp:sp>
    <dsp:sp modelId="{B1915917-F3B3-4FDF-8058-57A83D972E81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3144655"/>
        <a:ext cx="208955" cy="203150"/>
      </dsp:txXfrm>
    </dsp:sp>
    <dsp:sp modelId="{0071A486-1146-4D6E-B3BE-733B78729822}">
      <dsp:nvSpPr>
        <dsp:cNvPr id="0" name=""/>
        <dsp:cNvSpPr/>
      </dsp:nvSpPr>
      <dsp:spPr>
        <a:xfrm>
          <a:off x="3181263" y="3483239"/>
          <a:ext cx="1765473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Training</a:t>
          </a:r>
        </a:p>
      </dsp:txBody>
      <dsp:txXfrm>
        <a:off x="3203930" y="3505906"/>
        <a:ext cx="1720139" cy="728572"/>
      </dsp:txXfrm>
    </dsp:sp>
    <dsp:sp modelId="{61A6280F-AC2D-467C-82F7-74FB47B14419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4305514"/>
        <a:ext cx="208955" cy="203150"/>
      </dsp:txXfrm>
    </dsp:sp>
    <dsp:sp modelId="{5A7B5E1D-67B9-445E-BA9D-754E3D32A8DA}">
      <dsp:nvSpPr>
        <dsp:cNvPr id="0" name=""/>
        <dsp:cNvSpPr/>
      </dsp:nvSpPr>
      <dsp:spPr>
        <a:xfrm>
          <a:off x="3181263" y="4644099"/>
          <a:ext cx="1765473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Testing</a:t>
          </a:r>
        </a:p>
      </dsp:txBody>
      <dsp:txXfrm>
        <a:off x="3203930" y="4666766"/>
        <a:ext cx="1720139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091454-B269-4236-AA9F-8B003D5578CB}"/>
              </a:ext>
            </a:extLst>
          </p:cNvPr>
          <p:cNvSpPr/>
          <p:nvPr/>
        </p:nvSpPr>
        <p:spPr>
          <a:xfrm>
            <a:off x="1074435" y="2446831"/>
            <a:ext cx="1004313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Spam Classifier With Python</a:t>
            </a:r>
          </a:p>
        </p:txBody>
      </p:sp>
    </p:spTree>
    <p:extLst>
      <p:ext uri="{BB962C8B-B14F-4D97-AF65-F5344CB8AC3E}">
        <p14:creationId xmlns:p14="http://schemas.microsoft.com/office/powerpoint/2010/main" val="383625189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569" y="427335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69" y="1350665"/>
            <a:ext cx="27542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DEFINITION: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569" y="2273995"/>
            <a:ext cx="11189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/>
              <a:t>In pattern recognition, the k-nearest neighbors’ algorithm (k-NN) is a non-parametric method used</a:t>
            </a:r>
          </a:p>
          <a:p>
            <a:r>
              <a:rPr lang="en-US" dirty="0"/>
              <a:t>for classification and regression. In both cases, the input consists of the k closest training examples </a:t>
            </a:r>
          </a:p>
          <a:p>
            <a:r>
              <a:rPr lang="en-US" dirty="0"/>
              <a:t>in the feature space. The output depends on whether k-NN is used for classification or regression:</a:t>
            </a:r>
          </a:p>
        </p:txBody>
      </p:sp>
    </p:spTree>
    <p:extLst>
      <p:ext uri="{BB962C8B-B14F-4D97-AF65-F5344CB8AC3E}">
        <p14:creationId xmlns:p14="http://schemas.microsoft.com/office/powerpoint/2010/main" val="4064191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70" y="686980"/>
            <a:ext cx="5379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MODEL SAVING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725" y="2233557"/>
            <a:ext cx="58945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model saved using pickle.</a:t>
            </a:r>
          </a:p>
        </p:txBody>
      </p:sp>
    </p:spTree>
    <p:extLst>
      <p:ext uri="{BB962C8B-B14F-4D97-AF65-F5344CB8AC3E}">
        <p14:creationId xmlns:p14="http://schemas.microsoft.com/office/powerpoint/2010/main" val="22062184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672" y="517647"/>
            <a:ext cx="4951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CONCLUSION: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672" y="1555197"/>
            <a:ext cx="1194750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In this project an e-mail prediction algorithm is presented </a:t>
            </a:r>
          </a:p>
          <a:p>
            <a:r>
              <a:rPr lang="en-US" sz="3200" dirty="0"/>
              <a:t>for labeling the e-mail as Ham or Spam. I have presented </a:t>
            </a:r>
          </a:p>
          <a:p>
            <a:r>
              <a:rPr lang="en-US" sz="3200" dirty="0"/>
              <a:t>a model based on machine learning algorithm KNN based </a:t>
            </a:r>
          </a:p>
          <a:p>
            <a:r>
              <a:rPr lang="en-US" sz="3200" dirty="0"/>
              <a:t>on the training it received.  This model has high speed </a:t>
            </a:r>
          </a:p>
          <a:p>
            <a:r>
              <a:rPr lang="en-US" sz="3200" dirty="0"/>
              <a:t>and accuracy.  </a:t>
            </a:r>
          </a:p>
        </p:txBody>
      </p:sp>
    </p:spTree>
    <p:extLst>
      <p:ext uri="{BB962C8B-B14F-4D97-AF65-F5344CB8AC3E}">
        <p14:creationId xmlns:p14="http://schemas.microsoft.com/office/powerpoint/2010/main" val="29988442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495" y="382179"/>
            <a:ext cx="6184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SCOPE OF FUTURE: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495" y="1488491"/>
            <a:ext cx="11777583" cy="39241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en-US" sz="2800" b="1" dirty="0"/>
              <a:t>Using GUI: </a:t>
            </a:r>
            <a:r>
              <a:rPr lang="en-US" sz="2800" dirty="0"/>
              <a:t>I want to add GUI so that it is easier to use and read </a:t>
            </a:r>
          </a:p>
          <a:p>
            <a:pPr lvl="0"/>
            <a:r>
              <a:rPr lang="en-US" sz="2800" dirty="0"/>
              <a:t>results for non-machine learning background users. </a:t>
            </a:r>
          </a:p>
          <a:p>
            <a:pPr lvl="0"/>
            <a:r>
              <a:rPr lang="en-US" sz="2800" b="1" dirty="0"/>
              <a:t>No. of datasets:</a:t>
            </a:r>
            <a:r>
              <a:rPr lang="en-US" sz="2800" dirty="0"/>
              <a:t> I used only 500 datasets. It will increase processing </a:t>
            </a:r>
          </a:p>
          <a:p>
            <a:pPr lvl="0"/>
            <a:r>
              <a:rPr lang="en-US" sz="2800" dirty="0"/>
              <a:t>time since data is large.</a:t>
            </a:r>
          </a:p>
          <a:p>
            <a:pPr lvl="0"/>
            <a:r>
              <a:rPr lang="en-US" sz="2800" b="1" dirty="0"/>
              <a:t>Processing Time:</a:t>
            </a:r>
            <a:r>
              <a:rPr lang="en-US" sz="2800" dirty="0"/>
              <a:t> processing time can be reduced by trying </a:t>
            </a:r>
          </a:p>
          <a:p>
            <a:pPr lvl="0"/>
            <a:r>
              <a:rPr lang="en-US" sz="2800" dirty="0"/>
              <a:t>different algorithms.</a:t>
            </a:r>
          </a:p>
          <a:p>
            <a:pPr lvl="0"/>
            <a:r>
              <a:rPr lang="en-US" sz="2800" b="1" dirty="0"/>
              <a:t>EMBEDDING IT AS API:</a:t>
            </a:r>
            <a:r>
              <a:rPr lang="en-US" sz="2800" dirty="0"/>
              <a:t> We can use it as an API with our messaging</a:t>
            </a:r>
          </a:p>
          <a:p>
            <a:pPr lvl="0"/>
            <a:r>
              <a:rPr lang="en-US" sz="2800" dirty="0"/>
              <a:t> app, mailing app like its currently used in g-mail, true caller.</a:t>
            </a:r>
          </a:p>
          <a:p>
            <a:pPr lvl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0155780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E5B80-F659-4777-A8C2-3D9BBDE091A7}"/>
              </a:ext>
            </a:extLst>
          </p:cNvPr>
          <p:cNvSpPr/>
          <p:nvPr/>
        </p:nvSpPr>
        <p:spPr>
          <a:xfrm>
            <a:off x="4203804" y="2585594"/>
            <a:ext cx="34563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Thankyou</a:t>
            </a:r>
            <a:endParaRPr 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95405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292363-0697-4389-928C-E960D482855C}"/>
              </a:ext>
            </a:extLst>
          </p:cNvPr>
          <p:cNvSpPr/>
          <p:nvPr/>
        </p:nvSpPr>
        <p:spPr>
          <a:xfrm>
            <a:off x="831544" y="1557718"/>
            <a:ext cx="33698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Project Supervisor :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94736-3173-4EB7-8927-FC96896C7DF2}"/>
              </a:ext>
            </a:extLst>
          </p:cNvPr>
          <p:cNvSpPr/>
          <p:nvPr/>
        </p:nvSpPr>
        <p:spPr>
          <a:xfrm>
            <a:off x="7434313" y="1545548"/>
            <a:ext cx="2472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 Presented By: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0EA78-7435-4584-A266-BD0FEA1A64BF}"/>
              </a:ext>
            </a:extLst>
          </p:cNvPr>
          <p:cNvSpPr/>
          <p:nvPr/>
        </p:nvSpPr>
        <p:spPr>
          <a:xfrm>
            <a:off x="868249" y="2875002"/>
            <a:ext cx="282160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Ms. NISHTHA RAWAT</a:t>
            </a:r>
          </a:p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ASST. FACULTY</a:t>
            </a:r>
          </a:p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DIT University</a:t>
            </a:r>
          </a:p>
          <a:p>
            <a:pPr algn="ctr"/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8EACA-BF64-4D0D-B70F-F3EA348E0610}"/>
              </a:ext>
            </a:extLst>
          </p:cNvPr>
          <p:cNvSpPr/>
          <p:nvPr/>
        </p:nvSpPr>
        <p:spPr>
          <a:xfrm>
            <a:off x="7442247" y="2880195"/>
            <a:ext cx="30700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Dhiraj Kumar Saini  160110084</a:t>
            </a:r>
          </a:p>
          <a:p>
            <a:r>
              <a:rPr lang="en-US" sz="2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 </a:t>
            </a:r>
          </a:p>
          <a:p>
            <a:pPr marL="342900" indent="-342900" algn="ctr">
              <a:buAutoNum type="arabicPeriod"/>
            </a:pPr>
            <a:endParaRPr lang="en-US" sz="2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9705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7CC59F-3F0E-4CF4-9EBE-23297D2398D6}"/>
              </a:ext>
            </a:extLst>
          </p:cNvPr>
          <p:cNvSpPr/>
          <p:nvPr/>
        </p:nvSpPr>
        <p:spPr>
          <a:xfrm>
            <a:off x="200901" y="1173173"/>
            <a:ext cx="58288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Presentation Outline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50438-5374-44D9-ABB3-9E11470350D4}"/>
              </a:ext>
            </a:extLst>
          </p:cNvPr>
          <p:cNvSpPr/>
          <p:nvPr/>
        </p:nvSpPr>
        <p:spPr>
          <a:xfrm>
            <a:off x="200901" y="2188836"/>
            <a:ext cx="3482043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Stages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Datasets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Techniques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Scope of Future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b="1" cap="none" spc="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endParaRPr lang="en-US" sz="30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0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0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7222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AE311-1070-4004-95F7-62F3A255A893}"/>
              </a:ext>
            </a:extLst>
          </p:cNvPr>
          <p:cNvSpPr/>
          <p:nvPr/>
        </p:nvSpPr>
        <p:spPr>
          <a:xfrm>
            <a:off x="300666" y="774164"/>
            <a:ext cx="3206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Introduction: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AFB61-E9CA-412F-B670-B8DA94A6F9FB}"/>
              </a:ext>
            </a:extLst>
          </p:cNvPr>
          <p:cNvSpPr/>
          <p:nvPr/>
        </p:nvSpPr>
        <p:spPr>
          <a:xfrm>
            <a:off x="300666" y="1820400"/>
            <a:ext cx="11361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dirty="0"/>
              <a:t>Spam e-mails can be not only annoying but also dangerous to consumers. It can be defined as first one Anonymity, second one Mass Mailings and third one Unsolicited.</a:t>
            </a:r>
            <a:endParaRPr lang="en-US" dirty="0"/>
          </a:p>
          <a:p>
            <a:r>
              <a:rPr lang="en-IN" dirty="0"/>
              <a:t>Spam e-mail are message randomly sent to multiple addresses by all sorts of groups, but mostly lazy advertisers and criminals who wish to lead you to phishing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56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225" y="788057"/>
            <a:ext cx="3924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OBJECTIVE: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121BF-1BD8-4DD7-A1A0-393CE6121D77}"/>
              </a:ext>
            </a:extLst>
          </p:cNvPr>
          <p:cNvSpPr txBox="1"/>
          <p:nvPr/>
        </p:nvSpPr>
        <p:spPr>
          <a:xfrm>
            <a:off x="715618" y="2451652"/>
            <a:ext cx="104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main objective is to give knowledge to the user about the fake e-mails and Relevant e-mails and also to classify that mail is spam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19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1AE248-D63B-4128-AC35-523C53E54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70193"/>
              </p:ext>
            </p:extLst>
          </p:nvPr>
        </p:nvGraphicFramePr>
        <p:xfrm>
          <a:off x="2032000" y="10377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3C840F0-80D1-45F3-A2C5-88F1C5D9C7B2}"/>
              </a:ext>
            </a:extLst>
          </p:cNvPr>
          <p:cNvSpPr/>
          <p:nvPr/>
        </p:nvSpPr>
        <p:spPr>
          <a:xfrm>
            <a:off x="344557" y="1041768"/>
            <a:ext cx="363109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Stages </a:t>
            </a:r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Of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Implementation</a:t>
            </a:r>
            <a:endParaRPr lang="en-US" sz="3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4FBA92B1-934D-4B09-A865-B905E897C76F}"/>
              </a:ext>
            </a:extLst>
          </p:cNvPr>
          <p:cNvSpPr/>
          <p:nvPr/>
        </p:nvSpPr>
        <p:spPr>
          <a:xfrm>
            <a:off x="1524000" y="1828800"/>
            <a:ext cx="1364974" cy="71561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183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568" y="585379"/>
            <a:ext cx="29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568" y="1737280"/>
            <a:ext cx="11598047" cy="4431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COLLECTION:</a:t>
            </a:r>
          </a:p>
          <a:p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/>
              <a:t>We collected data from Kaggle where spam classifier data was already presented for a </a:t>
            </a:r>
          </a:p>
          <a:p>
            <a:r>
              <a:rPr lang="en-US" dirty="0"/>
              <a:t>data science competition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PREPROCESSING:</a:t>
            </a:r>
          </a:p>
          <a:p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/>
              <a:t>We then used bag of words technique to convert words into numerals and then divided into two parts</a:t>
            </a:r>
          </a:p>
          <a:p>
            <a:r>
              <a:rPr lang="en-US" dirty="0"/>
              <a:t> Training Set and Test Set.</a:t>
            </a:r>
          </a:p>
          <a:p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30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3F6050-D31F-41D3-901B-7B6FA2831884}"/>
              </a:ext>
            </a:extLst>
          </p:cNvPr>
          <p:cNvSpPr/>
          <p:nvPr/>
        </p:nvSpPr>
        <p:spPr>
          <a:xfrm>
            <a:off x="388668" y="427165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Techniques: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1D515-E88D-4C5A-A482-B9D938AB2A50}"/>
              </a:ext>
            </a:extLst>
          </p:cNvPr>
          <p:cNvSpPr/>
          <p:nvPr/>
        </p:nvSpPr>
        <p:spPr>
          <a:xfrm>
            <a:off x="551373" y="2887589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Word2Vec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94A80E-44DA-4DED-80B3-E8C41C4DBE0A}"/>
              </a:ext>
            </a:extLst>
          </p:cNvPr>
          <p:cNvSpPr/>
          <p:nvPr/>
        </p:nvSpPr>
        <p:spPr>
          <a:xfrm>
            <a:off x="489656" y="2241258"/>
            <a:ext cx="6167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Uni- gram/Bi gram/n-gram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117AA-212A-48BE-90F1-4DDA4FBFB746}"/>
              </a:ext>
            </a:extLst>
          </p:cNvPr>
          <p:cNvSpPr/>
          <p:nvPr/>
        </p:nvSpPr>
        <p:spPr>
          <a:xfrm>
            <a:off x="489656" y="1594927"/>
            <a:ext cx="3815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BAG OF WORDS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6439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0E371-3611-47BC-A922-9A11F3034A1F}"/>
              </a:ext>
            </a:extLst>
          </p:cNvPr>
          <p:cNvSpPr/>
          <p:nvPr/>
        </p:nvSpPr>
        <p:spPr>
          <a:xfrm>
            <a:off x="388668" y="427165"/>
            <a:ext cx="4395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Types of distances: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E2073B-1C3B-47B2-A5CA-8719E32A8D95}"/>
              </a:ext>
            </a:extLst>
          </p:cNvPr>
          <p:cNvSpPr/>
          <p:nvPr/>
        </p:nvSpPr>
        <p:spPr>
          <a:xfrm>
            <a:off x="496463" y="1282092"/>
            <a:ext cx="4607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Euclidean Distance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25076-8518-4FF2-AB39-B8AAC4D155D6}"/>
              </a:ext>
            </a:extLst>
          </p:cNvPr>
          <p:cNvSpPr/>
          <p:nvPr/>
        </p:nvSpPr>
        <p:spPr>
          <a:xfrm>
            <a:off x="496463" y="2051526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Manhattan Distance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B3EA5-3559-4B36-B284-D90533430486}"/>
              </a:ext>
            </a:extLst>
          </p:cNvPr>
          <p:cNvSpPr/>
          <p:nvPr/>
        </p:nvSpPr>
        <p:spPr>
          <a:xfrm>
            <a:off x="496463" y="2697857"/>
            <a:ext cx="3804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Cosine Distance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419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Ghosh</dc:creator>
  <cp:lastModifiedBy>Dhiraj Saini</cp:lastModifiedBy>
  <cp:revision>43</cp:revision>
  <dcterms:created xsi:type="dcterms:W3CDTF">2019-01-30T02:39:44Z</dcterms:created>
  <dcterms:modified xsi:type="dcterms:W3CDTF">2019-08-29T09:26:23Z</dcterms:modified>
</cp:coreProperties>
</file>