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7328A-C1E5-41AF-8CEF-C4A06D29D4A2}" v="32" dt="2022-04-19T08:11:42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eeth Korada" userId="f80ae5f5fe6fc207" providerId="LiveId" clId="{3347328A-C1E5-41AF-8CEF-C4A06D29D4A2}"/>
    <pc:docChg chg="undo custSel addSld delSld modSld addMainMaster delMainMaster">
      <pc:chgData name="Praneeth Korada" userId="f80ae5f5fe6fc207" providerId="LiveId" clId="{3347328A-C1E5-41AF-8CEF-C4A06D29D4A2}" dt="2022-04-19T08:13:13.777" v="2389" actId="20577"/>
      <pc:docMkLst>
        <pc:docMk/>
      </pc:docMkLst>
      <pc:sldChg chg="addSp delSp modSp mod setBg modClrScheme chgLayout">
        <pc:chgData name="Praneeth Korada" userId="f80ae5f5fe6fc207" providerId="LiveId" clId="{3347328A-C1E5-41AF-8CEF-C4A06D29D4A2}" dt="2022-04-19T05:43:04.682" v="286" actId="20577"/>
        <pc:sldMkLst>
          <pc:docMk/>
          <pc:sldMk cId="3991663192" sldId="256"/>
        </pc:sldMkLst>
        <pc:spChg chg="mod">
          <ac:chgData name="Praneeth Korada" userId="f80ae5f5fe6fc207" providerId="LiveId" clId="{3347328A-C1E5-41AF-8CEF-C4A06D29D4A2}" dt="2022-04-19T05:29:29.887" v="71" actId="26606"/>
          <ac:spMkLst>
            <pc:docMk/>
            <pc:sldMk cId="3991663192" sldId="256"/>
            <ac:spMk id="2" creationId="{5B880382-C246-4709-8184-6CF0A2A12CCB}"/>
          </ac:spMkLst>
        </pc:spChg>
        <pc:spChg chg="mod">
          <ac:chgData name="Praneeth Korada" userId="f80ae5f5fe6fc207" providerId="LiveId" clId="{3347328A-C1E5-41AF-8CEF-C4A06D29D4A2}" dt="2022-04-19T05:43:04.682" v="286" actId="20577"/>
          <ac:spMkLst>
            <pc:docMk/>
            <pc:sldMk cId="3991663192" sldId="256"/>
            <ac:spMk id="3" creationId="{2F9CB2D8-6FEE-42D7-9E47-9522BA92B4DB}"/>
          </ac:spMkLst>
        </pc:spChg>
        <pc:spChg chg="add del">
          <ac:chgData name="Praneeth Korada" userId="f80ae5f5fe6fc207" providerId="LiveId" clId="{3347328A-C1E5-41AF-8CEF-C4A06D29D4A2}" dt="2022-04-19T05:29:09.766" v="57" actId="26606"/>
          <ac:spMkLst>
            <pc:docMk/>
            <pc:sldMk cId="3991663192" sldId="256"/>
            <ac:spMk id="9" creationId="{D3F13AAF-525E-4953-A67E-7B34FDB4D899}"/>
          </ac:spMkLst>
        </pc:spChg>
        <pc:spChg chg="add del">
          <ac:chgData name="Praneeth Korada" userId="f80ae5f5fe6fc207" providerId="LiveId" clId="{3347328A-C1E5-41AF-8CEF-C4A06D29D4A2}" dt="2022-04-19T05:29:12.980" v="59" actId="26606"/>
          <ac:spMkLst>
            <pc:docMk/>
            <pc:sldMk cId="3991663192" sldId="256"/>
            <ac:spMk id="13" creationId="{A8DDC302-DBEC-4742-B54B-5E9AAFE96961}"/>
          </ac:spMkLst>
        </pc:spChg>
        <pc:spChg chg="add del">
          <ac:chgData name="Praneeth Korada" userId="f80ae5f5fe6fc207" providerId="LiveId" clId="{3347328A-C1E5-41AF-8CEF-C4A06D29D4A2}" dt="2022-04-19T05:29:12.980" v="59" actId="26606"/>
          <ac:spMkLst>
            <pc:docMk/>
            <pc:sldMk cId="3991663192" sldId="256"/>
            <ac:spMk id="14" creationId="{9B45BA4C-9B54-4496-821F-9E0985CA984D}"/>
          </ac:spMkLst>
        </pc:spChg>
        <pc:spChg chg="add del">
          <ac:chgData name="Praneeth Korada" userId="f80ae5f5fe6fc207" providerId="LiveId" clId="{3347328A-C1E5-41AF-8CEF-C4A06D29D4A2}" dt="2022-04-19T05:29:12.980" v="59" actId="26606"/>
          <ac:spMkLst>
            <pc:docMk/>
            <pc:sldMk cId="3991663192" sldId="256"/>
            <ac:spMk id="15" creationId="{85E1BB9D-FAFF-4C3E-9E44-13F8FBABCD62}"/>
          </ac:spMkLst>
        </pc:spChg>
        <pc:spChg chg="add del">
          <ac:chgData name="Praneeth Korada" userId="f80ae5f5fe6fc207" providerId="LiveId" clId="{3347328A-C1E5-41AF-8CEF-C4A06D29D4A2}" dt="2022-04-19T05:29:15.485" v="61" actId="26606"/>
          <ac:spMkLst>
            <pc:docMk/>
            <pc:sldMk cId="3991663192" sldId="256"/>
            <ac:spMk id="18" creationId="{13B7BB51-92B8-4089-8DAB-1202A4D1C6A3}"/>
          </ac:spMkLst>
        </pc:spChg>
        <pc:spChg chg="add del">
          <ac:chgData name="Praneeth Korada" userId="f80ae5f5fe6fc207" providerId="LiveId" clId="{3347328A-C1E5-41AF-8CEF-C4A06D29D4A2}" dt="2022-04-19T05:29:15.485" v="61" actId="26606"/>
          <ac:spMkLst>
            <pc:docMk/>
            <pc:sldMk cId="3991663192" sldId="256"/>
            <ac:spMk id="19" creationId="{3488F6DB-AE81-4C8D-B1F2-045AB0C89A80}"/>
          </ac:spMkLst>
        </pc:spChg>
        <pc:spChg chg="add del">
          <ac:chgData name="Praneeth Korada" userId="f80ae5f5fe6fc207" providerId="LiveId" clId="{3347328A-C1E5-41AF-8CEF-C4A06D29D4A2}" dt="2022-04-19T05:29:15.485" v="61" actId="26606"/>
          <ac:spMkLst>
            <pc:docMk/>
            <pc:sldMk cId="3991663192" sldId="256"/>
            <ac:spMk id="21" creationId="{721F817A-BF7E-440D-B296-66D86EDB067C}"/>
          </ac:spMkLst>
        </pc:spChg>
        <pc:spChg chg="add del">
          <ac:chgData name="Praneeth Korada" userId="f80ae5f5fe6fc207" providerId="LiveId" clId="{3347328A-C1E5-41AF-8CEF-C4A06D29D4A2}" dt="2022-04-19T05:29:19.824" v="63" actId="26606"/>
          <ac:spMkLst>
            <pc:docMk/>
            <pc:sldMk cId="3991663192" sldId="256"/>
            <ac:spMk id="23" creationId="{6CA2C65D-0168-1245-86C8-62A8A6F7B813}"/>
          </ac:spMkLst>
        </pc:spChg>
        <pc:spChg chg="add del">
          <ac:chgData name="Praneeth Korada" userId="f80ae5f5fe6fc207" providerId="LiveId" clId="{3347328A-C1E5-41AF-8CEF-C4A06D29D4A2}" dt="2022-04-19T05:29:19.824" v="63" actId="26606"/>
          <ac:spMkLst>
            <pc:docMk/>
            <pc:sldMk cId="3991663192" sldId="256"/>
            <ac:spMk id="25" creationId="{4029224B-C0FC-EC47-B248-0D4271BC7FC3}"/>
          </ac:spMkLst>
        </pc:spChg>
        <pc:spChg chg="add del">
          <ac:chgData name="Praneeth Korada" userId="f80ae5f5fe6fc207" providerId="LiveId" clId="{3347328A-C1E5-41AF-8CEF-C4A06D29D4A2}" dt="2022-04-19T05:29:19.824" v="63" actId="26606"/>
          <ac:spMkLst>
            <pc:docMk/>
            <pc:sldMk cId="3991663192" sldId="256"/>
            <ac:spMk id="26" creationId="{755E9273-3717-C94C-9BFF-75E87E47C46A}"/>
          </ac:spMkLst>
        </pc:spChg>
        <pc:spChg chg="add del">
          <ac:chgData name="Praneeth Korada" userId="f80ae5f5fe6fc207" providerId="LiveId" clId="{3347328A-C1E5-41AF-8CEF-C4A06D29D4A2}" dt="2022-04-19T05:29:22.068" v="65" actId="26606"/>
          <ac:spMkLst>
            <pc:docMk/>
            <pc:sldMk cId="3991663192" sldId="256"/>
            <ac:spMk id="27" creationId="{E82F361B-984A-43B6-AFE8-1F14394284E4}"/>
          </ac:spMkLst>
        </pc:spChg>
        <pc:spChg chg="add del">
          <ac:chgData name="Praneeth Korada" userId="f80ae5f5fe6fc207" providerId="LiveId" clId="{3347328A-C1E5-41AF-8CEF-C4A06D29D4A2}" dt="2022-04-19T05:29:22.068" v="65" actId="26606"/>
          <ac:spMkLst>
            <pc:docMk/>
            <pc:sldMk cId="3991663192" sldId="256"/>
            <ac:spMk id="28" creationId="{038E7D36-B1C9-463C-983F-AEA5810A60D0}"/>
          </ac:spMkLst>
        </pc:spChg>
        <pc:spChg chg="add del">
          <ac:chgData name="Praneeth Korada" userId="f80ae5f5fe6fc207" providerId="LiveId" clId="{3347328A-C1E5-41AF-8CEF-C4A06D29D4A2}" dt="2022-04-19T05:29:22.068" v="65" actId="26606"/>
          <ac:spMkLst>
            <pc:docMk/>
            <pc:sldMk cId="3991663192" sldId="256"/>
            <ac:spMk id="30" creationId="{37B9A221-B33F-47C2-85FF-2C8F363D797B}"/>
          </ac:spMkLst>
        </pc:spChg>
        <pc:spChg chg="add del">
          <ac:chgData name="Praneeth Korada" userId="f80ae5f5fe6fc207" providerId="LiveId" clId="{3347328A-C1E5-41AF-8CEF-C4A06D29D4A2}" dt="2022-04-19T05:29:22.068" v="65" actId="26606"/>
          <ac:spMkLst>
            <pc:docMk/>
            <pc:sldMk cId="3991663192" sldId="256"/>
            <ac:spMk id="31" creationId="{CD0E0EF1-7626-4514-9337-271DD661B1EB}"/>
          </ac:spMkLst>
        </pc:spChg>
        <pc:spChg chg="add del">
          <ac:chgData name="Praneeth Korada" userId="f80ae5f5fe6fc207" providerId="LiveId" clId="{3347328A-C1E5-41AF-8CEF-C4A06D29D4A2}" dt="2022-04-19T05:29:22.068" v="65" actId="26606"/>
          <ac:spMkLst>
            <pc:docMk/>
            <pc:sldMk cId="3991663192" sldId="256"/>
            <ac:spMk id="32" creationId="{5F0B1492-9A00-4F80-8771-0BB2C2C4353C}"/>
          </ac:spMkLst>
        </pc:spChg>
        <pc:spChg chg="add del">
          <ac:chgData name="Praneeth Korada" userId="f80ae5f5fe6fc207" providerId="LiveId" clId="{3347328A-C1E5-41AF-8CEF-C4A06D29D4A2}" dt="2022-04-19T05:29:22.068" v="65" actId="26606"/>
          <ac:spMkLst>
            <pc:docMk/>
            <pc:sldMk cId="3991663192" sldId="256"/>
            <ac:spMk id="34" creationId="{1102E982-8BE3-4FBA-ADFD-82E7D10B8C09}"/>
          </ac:spMkLst>
        </pc:spChg>
        <pc:spChg chg="add del">
          <ac:chgData name="Praneeth Korada" userId="f80ae5f5fe6fc207" providerId="LiveId" clId="{3347328A-C1E5-41AF-8CEF-C4A06D29D4A2}" dt="2022-04-19T05:29:22.068" v="65" actId="26606"/>
          <ac:spMkLst>
            <pc:docMk/>
            <pc:sldMk cId="3991663192" sldId="256"/>
            <ac:spMk id="35" creationId="{7F843252-B159-4DA1-BE13-6EC3EF21096B}"/>
          </ac:spMkLst>
        </pc:spChg>
        <pc:spChg chg="add del">
          <ac:chgData name="Praneeth Korada" userId="f80ae5f5fe6fc207" providerId="LiveId" clId="{3347328A-C1E5-41AF-8CEF-C4A06D29D4A2}" dt="2022-04-19T05:29:22.068" v="65" actId="26606"/>
          <ac:spMkLst>
            <pc:docMk/>
            <pc:sldMk cId="3991663192" sldId="256"/>
            <ac:spMk id="36" creationId="{4F2A6A32-9ADF-4DD4-AEA5-0D1FF0F8B490}"/>
          </ac:spMkLst>
        </pc:spChg>
        <pc:spChg chg="add del">
          <ac:chgData name="Praneeth Korada" userId="f80ae5f5fe6fc207" providerId="LiveId" clId="{3347328A-C1E5-41AF-8CEF-C4A06D29D4A2}" dt="2022-04-19T05:29:26.761" v="67" actId="26606"/>
          <ac:spMkLst>
            <pc:docMk/>
            <pc:sldMk cId="3991663192" sldId="256"/>
            <ac:spMk id="39" creationId="{1265911B-1E2F-489E-97EF-A15A9299E703}"/>
          </ac:spMkLst>
        </pc:spChg>
        <pc:spChg chg="add del">
          <ac:chgData name="Praneeth Korada" userId="f80ae5f5fe6fc207" providerId="LiveId" clId="{3347328A-C1E5-41AF-8CEF-C4A06D29D4A2}" dt="2022-04-19T05:29:26.761" v="67" actId="26606"/>
          <ac:spMkLst>
            <pc:docMk/>
            <pc:sldMk cId="3991663192" sldId="256"/>
            <ac:spMk id="40" creationId="{2119D4F1-CE65-4D74-A168-F27C15F1B00C}"/>
          </ac:spMkLst>
        </pc:spChg>
        <pc:spChg chg="add del">
          <ac:chgData name="Praneeth Korada" userId="f80ae5f5fe6fc207" providerId="LiveId" clId="{3347328A-C1E5-41AF-8CEF-C4A06D29D4A2}" dt="2022-04-19T05:29:29.856" v="70" actId="26606"/>
          <ac:spMkLst>
            <pc:docMk/>
            <pc:sldMk cId="3991663192" sldId="256"/>
            <ac:spMk id="94" creationId="{D6F5F07B-A917-442C-82D5-5719737E9E68}"/>
          </ac:spMkLst>
        </pc:spChg>
        <pc:spChg chg="add del">
          <ac:chgData name="Praneeth Korada" userId="f80ae5f5fe6fc207" providerId="LiveId" clId="{3347328A-C1E5-41AF-8CEF-C4A06D29D4A2}" dt="2022-04-19T05:29:29.856" v="70" actId="26606"/>
          <ac:spMkLst>
            <pc:docMk/>
            <pc:sldMk cId="3991663192" sldId="256"/>
            <ac:spMk id="96" creationId="{B7E0C296-2B1B-4589-84EA-239D878496D5}"/>
          </ac:spMkLst>
        </pc:spChg>
        <pc:spChg chg="add">
          <ac:chgData name="Praneeth Korada" userId="f80ae5f5fe6fc207" providerId="LiveId" clId="{3347328A-C1E5-41AF-8CEF-C4A06D29D4A2}" dt="2022-04-19T05:29:29.887" v="71" actId="26606"/>
          <ac:spMkLst>
            <pc:docMk/>
            <pc:sldMk cId="3991663192" sldId="256"/>
            <ac:spMk id="125" creationId="{2D6FBB9D-1CAA-4D05-AB33-BABDFE17B843}"/>
          </ac:spMkLst>
        </pc:spChg>
        <pc:spChg chg="add">
          <ac:chgData name="Praneeth Korada" userId="f80ae5f5fe6fc207" providerId="LiveId" clId="{3347328A-C1E5-41AF-8CEF-C4A06D29D4A2}" dt="2022-04-19T05:29:29.887" v="71" actId="26606"/>
          <ac:spMkLst>
            <pc:docMk/>
            <pc:sldMk cId="3991663192" sldId="256"/>
            <ac:spMk id="126" creationId="{04727B71-B4B6-4823-80A1-68C40B475118}"/>
          </ac:spMkLst>
        </pc:spChg>
        <pc:spChg chg="add">
          <ac:chgData name="Praneeth Korada" userId="f80ae5f5fe6fc207" providerId="LiveId" clId="{3347328A-C1E5-41AF-8CEF-C4A06D29D4A2}" dt="2022-04-19T05:29:29.887" v="71" actId="26606"/>
          <ac:spMkLst>
            <pc:docMk/>
            <pc:sldMk cId="3991663192" sldId="256"/>
            <ac:spMk id="127" creationId="{79A6DB05-9FB5-4B07-8675-74C23D4FD89D}"/>
          </ac:spMkLst>
        </pc:spChg>
        <pc:spChg chg="add">
          <ac:chgData name="Praneeth Korada" userId="f80ae5f5fe6fc207" providerId="LiveId" clId="{3347328A-C1E5-41AF-8CEF-C4A06D29D4A2}" dt="2022-04-19T05:29:29.887" v="71" actId="26606"/>
          <ac:spMkLst>
            <pc:docMk/>
            <pc:sldMk cId="3991663192" sldId="256"/>
            <ac:spMk id="128" creationId="{8380AD67-C5CA-4918-B4BB-C359BB03EEDD}"/>
          </ac:spMkLst>
        </pc:spChg>
        <pc:spChg chg="add">
          <ac:chgData name="Praneeth Korada" userId="f80ae5f5fe6fc207" providerId="LiveId" clId="{3347328A-C1E5-41AF-8CEF-C4A06D29D4A2}" dt="2022-04-19T05:29:29.887" v="71" actId="26606"/>
          <ac:spMkLst>
            <pc:docMk/>
            <pc:sldMk cId="3991663192" sldId="256"/>
            <ac:spMk id="130" creationId="{EABAD4DA-87BA-4F70-9EF0-45C6BCF17823}"/>
          </ac:spMkLst>
        </pc:spChg>
        <pc:spChg chg="add">
          <ac:chgData name="Praneeth Korada" userId="f80ae5f5fe6fc207" providerId="LiveId" clId="{3347328A-C1E5-41AF-8CEF-C4A06D29D4A2}" dt="2022-04-19T05:29:29.887" v="71" actId="26606"/>
          <ac:spMkLst>
            <pc:docMk/>
            <pc:sldMk cId="3991663192" sldId="256"/>
            <ac:spMk id="131" creationId="{915128D9-2797-47FA-B6FE-EC24E6B8437A}"/>
          </ac:spMkLst>
        </pc:spChg>
        <pc:grpChg chg="add del">
          <ac:chgData name="Praneeth Korada" userId="f80ae5f5fe6fc207" providerId="LiveId" clId="{3347328A-C1E5-41AF-8CEF-C4A06D29D4A2}" dt="2022-04-19T05:29:29.856" v="70" actId="26606"/>
          <ac:grpSpMkLst>
            <pc:docMk/>
            <pc:sldMk cId="3991663192" sldId="256"/>
            <ac:grpSpMk id="97" creationId="{3CDD339A-0D5C-435F-B70C-6498DB974BEE}"/>
          </ac:grpSpMkLst>
        </pc:grpChg>
        <pc:picChg chg="add del">
          <ac:chgData name="Praneeth Korada" userId="f80ae5f5fe6fc207" providerId="LiveId" clId="{3347328A-C1E5-41AF-8CEF-C4A06D29D4A2}" dt="2022-04-19T05:29:09.766" v="57" actId="26606"/>
          <ac:picMkLst>
            <pc:docMk/>
            <pc:sldMk cId="3991663192" sldId="256"/>
            <ac:picMk id="4" creationId="{CC27D345-350A-B543-B726-803060AD0BA5}"/>
          </ac:picMkLst>
        </pc:picChg>
        <pc:picChg chg="add del">
          <ac:chgData name="Praneeth Korada" userId="f80ae5f5fe6fc207" providerId="LiveId" clId="{3347328A-C1E5-41AF-8CEF-C4A06D29D4A2}" dt="2022-04-19T05:29:12.980" v="59" actId="26606"/>
          <ac:picMkLst>
            <pc:docMk/>
            <pc:sldMk cId="3991663192" sldId="256"/>
            <ac:picMk id="16" creationId="{F34CD322-9D31-3F6F-100B-176F0E9C614B}"/>
          </ac:picMkLst>
        </pc:picChg>
        <pc:picChg chg="add del">
          <ac:chgData name="Praneeth Korada" userId="f80ae5f5fe6fc207" providerId="LiveId" clId="{3347328A-C1E5-41AF-8CEF-C4A06D29D4A2}" dt="2022-04-19T05:29:15.485" v="61" actId="26606"/>
          <ac:picMkLst>
            <pc:docMk/>
            <pc:sldMk cId="3991663192" sldId="256"/>
            <ac:picMk id="20" creationId="{C7FC01C3-3703-DE33-82F6-D079D4B11FB1}"/>
          </ac:picMkLst>
        </pc:picChg>
        <pc:picChg chg="add del">
          <ac:chgData name="Praneeth Korada" userId="f80ae5f5fe6fc207" providerId="LiveId" clId="{3347328A-C1E5-41AF-8CEF-C4A06D29D4A2}" dt="2022-04-19T05:29:19.824" v="63" actId="26606"/>
          <ac:picMkLst>
            <pc:docMk/>
            <pc:sldMk cId="3991663192" sldId="256"/>
            <ac:picMk id="24" creationId="{FC126381-0072-1FF9-0A32-69D0BBB44AC4}"/>
          </ac:picMkLst>
        </pc:picChg>
        <pc:picChg chg="add del">
          <ac:chgData name="Praneeth Korada" userId="f80ae5f5fe6fc207" providerId="LiveId" clId="{3347328A-C1E5-41AF-8CEF-C4A06D29D4A2}" dt="2022-04-19T05:29:22.068" v="65" actId="26606"/>
          <ac:picMkLst>
            <pc:docMk/>
            <pc:sldMk cId="3991663192" sldId="256"/>
            <ac:picMk id="37" creationId="{0AF2DD43-8E73-40B6-F2EA-B16A6A5846A9}"/>
          </ac:picMkLst>
        </pc:picChg>
        <pc:picChg chg="add del">
          <ac:chgData name="Praneeth Korada" userId="f80ae5f5fe6fc207" providerId="LiveId" clId="{3347328A-C1E5-41AF-8CEF-C4A06D29D4A2}" dt="2022-04-19T05:29:26.761" v="67" actId="26606"/>
          <ac:picMkLst>
            <pc:docMk/>
            <pc:sldMk cId="3991663192" sldId="256"/>
            <ac:picMk id="41" creationId="{749BF03D-99FD-F1F4-1A98-38C9019C697C}"/>
          </ac:picMkLst>
        </pc:picChg>
        <pc:picChg chg="add del">
          <ac:chgData name="Praneeth Korada" userId="f80ae5f5fe6fc207" providerId="LiveId" clId="{3347328A-C1E5-41AF-8CEF-C4A06D29D4A2}" dt="2022-04-19T05:29:29.856" v="70" actId="26606"/>
          <ac:picMkLst>
            <pc:docMk/>
            <pc:sldMk cId="3991663192" sldId="256"/>
            <ac:picMk id="95" creationId="{78608346-CB6B-79C1-C478-C9AD2991261F}"/>
          </ac:picMkLst>
        </pc:picChg>
        <pc:picChg chg="add">
          <ac:chgData name="Praneeth Korada" userId="f80ae5f5fe6fc207" providerId="LiveId" clId="{3347328A-C1E5-41AF-8CEF-C4A06D29D4A2}" dt="2022-04-19T05:29:29.887" v="71" actId="26606"/>
          <ac:picMkLst>
            <pc:docMk/>
            <pc:sldMk cId="3991663192" sldId="256"/>
            <ac:picMk id="129" creationId="{3FF259D8-B035-A135-0569-589E49E14C22}"/>
          </ac:picMkLst>
        </pc:picChg>
        <pc:cxnChg chg="add del">
          <ac:chgData name="Praneeth Korada" userId="f80ae5f5fe6fc207" providerId="LiveId" clId="{3347328A-C1E5-41AF-8CEF-C4A06D29D4A2}" dt="2022-04-19T05:29:09.766" v="57" actId="26606"/>
          <ac:cxnSpMkLst>
            <pc:docMk/>
            <pc:sldMk cId="3991663192" sldId="256"/>
            <ac:cxnSpMk id="11" creationId="{32E97E5C-7A5F-424E-AAE4-654396E90799}"/>
          </ac:cxnSpMkLst>
        </pc:cxnChg>
        <pc:cxnChg chg="add del">
          <ac:chgData name="Praneeth Korada" userId="f80ae5f5fe6fc207" providerId="LiveId" clId="{3347328A-C1E5-41AF-8CEF-C4A06D29D4A2}" dt="2022-04-19T05:29:22.068" v="65" actId="26606"/>
          <ac:cxnSpMkLst>
            <pc:docMk/>
            <pc:sldMk cId="3991663192" sldId="256"/>
            <ac:cxnSpMk id="17" creationId="{7FAC7B62-8ACC-41ED-80AB-8D1CDF38B9E4}"/>
          </ac:cxnSpMkLst>
        </pc:cxnChg>
        <pc:cxnChg chg="add del">
          <ac:chgData name="Praneeth Korada" userId="f80ae5f5fe6fc207" providerId="LiveId" clId="{3347328A-C1E5-41AF-8CEF-C4A06D29D4A2}" dt="2022-04-19T05:29:22.068" v="65" actId="26606"/>
          <ac:cxnSpMkLst>
            <pc:docMk/>
            <pc:sldMk cId="3991663192" sldId="256"/>
            <ac:cxnSpMk id="29" creationId="{61FF92BA-874E-408A-BFAD-416A7FFE5976}"/>
          </ac:cxnSpMkLst>
        </pc:cxnChg>
        <pc:cxnChg chg="add del">
          <ac:chgData name="Praneeth Korada" userId="f80ae5f5fe6fc207" providerId="LiveId" clId="{3347328A-C1E5-41AF-8CEF-C4A06D29D4A2}" dt="2022-04-19T05:29:22.068" v="65" actId="26606"/>
          <ac:cxnSpMkLst>
            <pc:docMk/>
            <pc:sldMk cId="3991663192" sldId="256"/>
            <ac:cxnSpMk id="33" creationId="{945FF525-9A83-4625-99D9-B267BDE077E7}"/>
          </ac:cxnSpMkLst>
        </pc:cxnChg>
      </pc:sldChg>
      <pc:sldChg chg="addSp modSp new mod">
        <pc:chgData name="Praneeth Korada" userId="f80ae5f5fe6fc207" providerId="LiveId" clId="{3347328A-C1E5-41AF-8CEF-C4A06D29D4A2}" dt="2022-04-19T05:43:29.600" v="287"/>
        <pc:sldMkLst>
          <pc:docMk/>
          <pc:sldMk cId="747592168" sldId="257"/>
        </pc:sldMkLst>
        <pc:spChg chg="mod">
          <ac:chgData name="Praneeth Korada" userId="f80ae5f5fe6fc207" providerId="LiveId" clId="{3347328A-C1E5-41AF-8CEF-C4A06D29D4A2}" dt="2022-04-19T05:33:17.552" v="194" actId="20577"/>
          <ac:spMkLst>
            <pc:docMk/>
            <pc:sldMk cId="747592168" sldId="257"/>
            <ac:spMk id="2" creationId="{2E376EF3-0004-4480-8AA7-60908B343D61}"/>
          </ac:spMkLst>
        </pc:spChg>
        <pc:spChg chg="mod">
          <ac:chgData name="Praneeth Korada" userId="f80ae5f5fe6fc207" providerId="LiveId" clId="{3347328A-C1E5-41AF-8CEF-C4A06D29D4A2}" dt="2022-04-19T05:42:28.793" v="285" actId="27636"/>
          <ac:spMkLst>
            <pc:docMk/>
            <pc:sldMk cId="747592168" sldId="257"/>
            <ac:spMk id="3" creationId="{5142E49E-67B6-47E1-B8E3-41018189B0B4}"/>
          </ac:spMkLst>
        </pc:spChg>
        <pc:spChg chg="add">
          <ac:chgData name="Praneeth Korada" userId="f80ae5f5fe6fc207" providerId="LiveId" clId="{3347328A-C1E5-41AF-8CEF-C4A06D29D4A2}" dt="2022-04-19T05:33:55.822" v="195"/>
          <ac:spMkLst>
            <pc:docMk/>
            <pc:sldMk cId="747592168" sldId="257"/>
            <ac:spMk id="4" creationId="{D6CEEC0D-9F41-4A8F-BDE9-D4AB6FAF3075}"/>
          </ac:spMkLst>
        </pc:spChg>
        <pc:graphicFrameChg chg="add mod">
          <ac:chgData name="Praneeth Korada" userId="f80ae5f5fe6fc207" providerId="LiveId" clId="{3347328A-C1E5-41AF-8CEF-C4A06D29D4A2}" dt="2022-04-19T05:43:29.600" v="287"/>
          <ac:graphicFrameMkLst>
            <pc:docMk/>
            <pc:sldMk cId="747592168" sldId="257"/>
            <ac:graphicFrameMk id="5" creationId="{E351EA12-AB0B-47DC-B2D6-C0D010A5760E}"/>
          </ac:graphicFrameMkLst>
        </pc:graphicFrameChg>
        <pc:picChg chg="add mod">
          <ac:chgData name="Praneeth Korada" userId="f80ae5f5fe6fc207" providerId="LiveId" clId="{3347328A-C1E5-41AF-8CEF-C4A06D29D4A2}" dt="2022-04-19T05:37:09.016" v="213" actId="14100"/>
          <ac:picMkLst>
            <pc:docMk/>
            <pc:sldMk cId="747592168" sldId="257"/>
            <ac:picMk id="7" creationId="{825B77BB-036F-47E2-8AEA-054D398760FC}"/>
          </ac:picMkLst>
        </pc:picChg>
      </pc:sldChg>
      <pc:sldChg chg="addSp delSp modSp new mod">
        <pc:chgData name="Praneeth Korada" userId="f80ae5f5fe6fc207" providerId="LiveId" clId="{3347328A-C1E5-41AF-8CEF-C4A06D29D4A2}" dt="2022-04-19T06:08:06.946" v="1113" actId="20577"/>
        <pc:sldMkLst>
          <pc:docMk/>
          <pc:sldMk cId="1685509817" sldId="258"/>
        </pc:sldMkLst>
        <pc:spChg chg="mod">
          <ac:chgData name="Praneeth Korada" userId="f80ae5f5fe6fc207" providerId="LiveId" clId="{3347328A-C1E5-41AF-8CEF-C4A06D29D4A2}" dt="2022-04-19T05:37:31.742" v="222" actId="20577"/>
          <ac:spMkLst>
            <pc:docMk/>
            <pc:sldMk cId="1685509817" sldId="258"/>
            <ac:spMk id="2" creationId="{4852DE3B-2893-4760-9424-706C3735545F}"/>
          </ac:spMkLst>
        </pc:spChg>
        <pc:spChg chg="mod">
          <ac:chgData name="Praneeth Korada" userId="f80ae5f5fe6fc207" providerId="LiveId" clId="{3347328A-C1E5-41AF-8CEF-C4A06D29D4A2}" dt="2022-04-19T06:08:06.946" v="1113" actId="20577"/>
          <ac:spMkLst>
            <pc:docMk/>
            <pc:sldMk cId="1685509817" sldId="258"/>
            <ac:spMk id="3" creationId="{05B2B469-F46A-4B56-9C0F-9B43869CB3B9}"/>
          </ac:spMkLst>
        </pc:spChg>
        <pc:picChg chg="add del mod">
          <ac:chgData name="Praneeth Korada" userId="f80ae5f5fe6fc207" providerId="LiveId" clId="{3347328A-C1E5-41AF-8CEF-C4A06D29D4A2}" dt="2022-04-19T06:05:52.384" v="1096" actId="478"/>
          <ac:picMkLst>
            <pc:docMk/>
            <pc:sldMk cId="1685509817" sldId="258"/>
            <ac:picMk id="5" creationId="{B8FD6A06-7121-43DE-A896-48B6017D22A0}"/>
          </ac:picMkLst>
        </pc:picChg>
      </pc:sldChg>
      <pc:sldChg chg="addSp modSp new mod">
        <pc:chgData name="Praneeth Korada" userId="f80ae5f5fe6fc207" providerId="LiveId" clId="{3347328A-C1E5-41AF-8CEF-C4A06D29D4A2}" dt="2022-04-19T06:13:43.770" v="1246" actId="20577"/>
        <pc:sldMkLst>
          <pc:docMk/>
          <pc:sldMk cId="2818747896" sldId="259"/>
        </pc:sldMkLst>
        <pc:spChg chg="mod">
          <ac:chgData name="Praneeth Korada" userId="f80ae5f5fe6fc207" providerId="LiveId" clId="{3347328A-C1E5-41AF-8CEF-C4A06D29D4A2}" dt="2022-04-19T06:09:31.195" v="1166" actId="20577"/>
          <ac:spMkLst>
            <pc:docMk/>
            <pc:sldMk cId="2818747896" sldId="259"/>
            <ac:spMk id="2" creationId="{60426522-1C06-4D82-ACF5-96ED7A10B388}"/>
          </ac:spMkLst>
        </pc:spChg>
        <pc:spChg chg="mod">
          <ac:chgData name="Praneeth Korada" userId="f80ae5f5fe6fc207" providerId="LiveId" clId="{3347328A-C1E5-41AF-8CEF-C4A06D29D4A2}" dt="2022-04-19T06:13:43.770" v="1246" actId="20577"/>
          <ac:spMkLst>
            <pc:docMk/>
            <pc:sldMk cId="2818747896" sldId="259"/>
            <ac:spMk id="3" creationId="{8FA3946C-1D2F-4DA2-B1D1-09FEF81FDC60}"/>
          </ac:spMkLst>
        </pc:spChg>
        <pc:picChg chg="add mod">
          <ac:chgData name="Praneeth Korada" userId="f80ae5f5fe6fc207" providerId="LiveId" clId="{3347328A-C1E5-41AF-8CEF-C4A06D29D4A2}" dt="2022-04-19T06:13:04.700" v="1210" actId="1076"/>
          <ac:picMkLst>
            <pc:docMk/>
            <pc:sldMk cId="2818747896" sldId="259"/>
            <ac:picMk id="5" creationId="{5AF56439-1822-4869-AF47-BC84CF72402B}"/>
          </ac:picMkLst>
        </pc:picChg>
      </pc:sldChg>
      <pc:sldChg chg="addSp delSp modSp new mod setBg">
        <pc:chgData name="Praneeth Korada" userId="f80ae5f5fe6fc207" providerId="LiveId" clId="{3347328A-C1E5-41AF-8CEF-C4A06D29D4A2}" dt="2022-04-19T06:51:49.081" v="1603" actId="21"/>
        <pc:sldMkLst>
          <pc:docMk/>
          <pc:sldMk cId="3604627457" sldId="260"/>
        </pc:sldMkLst>
        <pc:spChg chg="del">
          <ac:chgData name="Praneeth Korada" userId="f80ae5f5fe6fc207" providerId="LiveId" clId="{3347328A-C1E5-41AF-8CEF-C4A06D29D4A2}" dt="2022-04-19T06:18:04.402" v="1262" actId="478"/>
          <ac:spMkLst>
            <pc:docMk/>
            <pc:sldMk cId="3604627457" sldId="260"/>
            <ac:spMk id="2" creationId="{BE1CB3C3-8956-40E5-808E-8E4496C973B6}"/>
          </ac:spMkLst>
        </pc:spChg>
        <pc:spChg chg="del mod">
          <ac:chgData name="Praneeth Korada" userId="f80ae5f5fe6fc207" providerId="LiveId" clId="{3347328A-C1E5-41AF-8CEF-C4A06D29D4A2}" dt="2022-04-19T06:17:03.400" v="1249" actId="931"/>
          <ac:spMkLst>
            <pc:docMk/>
            <pc:sldMk cId="3604627457" sldId="260"/>
            <ac:spMk id="3" creationId="{38D00BF5-45F0-44DD-AE72-CF80017BAFCA}"/>
          </ac:spMkLst>
        </pc:spChg>
        <pc:spChg chg="add del">
          <ac:chgData name="Praneeth Korada" userId="f80ae5f5fe6fc207" providerId="LiveId" clId="{3347328A-C1E5-41AF-8CEF-C4A06D29D4A2}" dt="2022-04-19T06:18:30.797" v="1264" actId="26606"/>
          <ac:spMkLst>
            <pc:docMk/>
            <pc:sldMk cId="3604627457" sldId="260"/>
            <ac:spMk id="9" creationId="{B211F9F1-B93A-FA24-7A75-B86D0B8683C8}"/>
          </ac:spMkLst>
        </pc:spChg>
        <pc:spChg chg="add del">
          <ac:chgData name="Praneeth Korada" userId="f80ae5f5fe6fc207" providerId="LiveId" clId="{3347328A-C1E5-41AF-8CEF-C4A06D29D4A2}" dt="2022-04-19T06:18:33.918" v="1268" actId="26606"/>
          <ac:spMkLst>
            <pc:docMk/>
            <pc:sldMk cId="3604627457" sldId="260"/>
            <ac:spMk id="10" creationId="{69E6EFEE-6516-482C-B143-F97F9BF89D0E}"/>
          </ac:spMkLst>
        </pc:spChg>
        <pc:spChg chg="add del">
          <ac:chgData name="Praneeth Korada" userId="f80ae5f5fe6fc207" providerId="LiveId" clId="{3347328A-C1E5-41AF-8CEF-C4A06D29D4A2}" dt="2022-04-19T06:18:30.797" v="1264" actId="26606"/>
          <ac:spMkLst>
            <pc:docMk/>
            <pc:sldMk cId="3604627457" sldId="260"/>
            <ac:spMk id="12" creationId="{E45CA849-654C-4173-AD99-B3A2528275F5}"/>
          </ac:spMkLst>
        </pc:spChg>
        <pc:spChg chg="add del">
          <ac:chgData name="Praneeth Korada" userId="f80ae5f5fe6fc207" providerId="LiveId" clId="{3347328A-C1E5-41AF-8CEF-C4A06D29D4A2}" dt="2022-04-19T06:18:30.797" v="1264" actId="26606"/>
          <ac:spMkLst>
            <pc:docMk/>
            <pc:sldMk cId="3604627457" sldId="260"/>
            <ac:spMk id="14" creationId="{3E23A947-2D45-4208-AE2B-64948C87A3EB}"/>
          </ac:spMkLst>
        </pc:spChg>
        <pc:spChg chg="add del">
          <ac:chgData name="Praneeth Korada" userId="f80ae5f5fe6fc207" providerId="LiveId" clId="{3347328A-C1E5-41AF-8CEF-C4A06D29D4A2}" dt="2022-04-19T06:18:30.797" v="1264" actId="26606"/>
          <ac:spMkLst>
            <pc:docMk/>
            <pc:sldMk cId="3604627457" sldId="260"/>
            <ac:spMk id="16" creationId="{E5BBB0F9-6A59-4D02-A9C7-A2D6516684CE}"/>
          </ac:spMkLst>
        </pc:spChg>
        <pc:spChg chg="add del">
          <ac:chgData name="Praneeth Korada" userId="f80ae5f5fe6fc207" providerId="LiveId" clId="{3347328A-C1E5-41AF-8CEF-C4A06D29D4A2}" dt="2022-04-19T06:18:33.002" v="1266" actId="26606"/>
          <ac:spMkLst>
            <pc:docMk/>
            <pc:sldMk cId="3604627457" sldId="260"/>
            <ac:spMk id="18" creationId="{8380AD67-C5CA-4918-B4BB-C359BB03EEDD}"/>
          </ac:spMkLst>
        </pc:spChg>
        <pc:spChg chg="add del">
          <ac:chgData name="Praneeth Korada" userId="f80ae5f5fe6fc207" providerId="LiveId" clId="{3347328A-C1E5-41AF-8CEF-C4A06D29D4A2}" dt="2022-04-19T06:18:33.002" v="1266" actId="26606"/>
          <ac:spMkLst>
            <pc:docMk/>
            <pc:sldMk cId="3604627457" sldId="260"/>
            <ac:spMk id="19" creationId="{EABAD4DA-87BA-4F70-9EF0-45C6BCF17823}"/>
          </ac:spMkLst>
        </pc:spChg>
        <pc:spChg chg="add del">
          <ac:chgData name="Praneeth Korada" userId="f80ae5f5fe6fc207" providerId="LiveId" clId="{3347328A-C1E5-41AF-8CEF-C4A06D29D4A2}" dt="2022-04-19T06:18:33.002" v="1266" actId="26606"/>
          <ac:spMkLst>
            <pc:docMk/>
            <pc:sldMk cId="3604627457" sldId="260"/>
            <ac:spMk id="20" creationId="{915128D9-2797-47FA-B6FE-EC24E6B8437A}"/>
          </ac:spMkLst>
        </pc:spChg>
        <pc:spChg chg="add del">
          <ac:chgData name="Praneeth Korada" userId="f80ae5f5fe6fc207" providerId="LiveId" clId="{3347328A-C1E5-41AF-8CEF-C4A06D29D4A2}" dt="2022-04-19T06:18:33.002" v="1266" actId="26606"/>
          <ac:spMkLst>
            <pc:docMk/>
            <pc:sldMk cId="3604627457" sldId="260"/>
            <ac:spMk id="21" creationId="{61875499-872B-2DA4-32B8-07B4ECD9CEC8}"/>
          </ac:spMkLst>
        </pc:spChg>
        <pc:spChg chg="add del">
          <ac:chgData name="Praneeth Korada" userId="f80ae5f5fe6fc207" providerId="LiveId" clId="{3347328A-C1E5-41AF-8CEF-C4A06D29D4A2}" dt="2022-04-19T06:18:33.918" v="1268" actId="26606"/>
          <ac:spMkLst>
            <pc:docMk/>
            <pc:sldMk cId="3604627457" sldId="260"/>
            <ac:spMk id="23" creationId="{3DF0D2C0-CD0C-470C-8851-D8B2CC417CB9}"/>
          </ac:spMkLst>
        </pc:spChg>
        <pc:spChg chg="add del">
          <ac:chgData name="Praneeth Korada" userId="f80ae5f5fe6fc207" providerId="LiveId" clId="{3347328A-C1E5-41AF-8CEF-C4A06D29D4A2}" dt="2022-04-19T06:18:34.815" v="1270" actId="26606"/>
          <ac:spMkLst>
            <pc:docMk/>
            <pc:sldMk cId="3604627457" sldId="260"/>
            <ac:spMk id="25" creationId="{726908CC-6AC4-4222-8250-B90B6072E8AC}"/>
          </ac:spMkLst>
        </pc:spChg>
        <pc:spChg chg="add del">
          <ac:chgData name="Praneeth Korada" userId="f80ae5f5fe6fc207" providerId="LiveId" clId="{3347328A-C1E5-41AF-8CEF-C4A06D29D4A2}" dt="2022-04-19T06:18:34.815" v="1270" actId="26606"/>
          <ac:spMkLst>
            <pc:docMk/>
            <pc:sldMk cId="3604627457" sldId="260"/>
            <ac:spMk id="26" creationId="{F2F606D8-696E-4B76-BB10-43672AA1475A}"/>
          </ac:spMkLst>
        </pc:spChg>
        <pc:spChg chg="add del">
          <ac:chgData name="Praneeth Korada" userId="f80ae5f5fe6fc207" providerId="LiveId" clId="{3347328A-C1E5-41AF-8CEF-C4A06D29D4A2}" dt="2022-04-19T06:18:34.815" v="1270" actId="26606"/>
          <ac:spMkLst>
            <pc:docMk/>
            <pc:sldMk cId="3604627457" sldId="260"/>
            <ac:spMk id="27" creationId="{3ABF1881-5AFD-48F9-979A-19EE2FE30A33}"/>
          </ac:spMkLst>
        </pc:spChg>
        <pc:spChg chg="add del">
          <ac:chgData name="Praneeth Korada" userId="f80ae5f5fe6fc207" providerId="LiveId" clId="{3347328A-C1E5-41AF-8CEF-C4A06D29D4A2}" dt="2022-04-19T06:18:38.719" v="1272" actId="26606"/>
          <ac:spMkLst>
            <pc:docMk/>
            <pc:sldMk cId="3604627457" sldId="260"/>
            <ac:spMk id="29" creationId="{0288C6B4-AFC3-407F-A595-EFFD38D4CCAF}"/>
          </ac:spMkLst>
        </pc:spChg>
        <pc:spChg chg="add del">
          <ac:chgData name="Praneeth Korada" userId="f80ae5f5fe6fc207" providerId="LiveId" clId="{3347328A-C1E5-41AF-8CEF-C4A06D29D4A2}" dt="2022-04-19T06:18:38.719" v="1272" actId="26606"/>
          <ac:spMkLst>
            <pc:docMk/>
            <pc:sldMk cId="3604627457" sldId="260"/>
            <ac:spMk id="30" creationId="{CF236821-17FE-429B-8D2C-08E13A64EA40}"/>
          </ac:spMkLst>
        </pc:spChg>
        <pc:spChg chg="add del">
          <ac:chgData name="Praneeth Korada" userId="f80ae5f5fe6fc207" providerId="LiveId" clId="{3347328A-C1E5-41AF-8CEF-C4A06D29D4A2}" dt="2022-04-19T06:18:38.719" v="1272" actId="26606"/>
          <ac:spMkLst>
            <pc:docMk/>
            <pc:sldMk cId="3604627457" sldId="260"/>
            <ac:spMk id="31" creationId="{C0BDBCD2-E081-43AB-9119-C55465E59757}"/>
          </ac:spMkLst>
        </pc:spChg>
        <pc:spChg chg="add del">
          <ac:chgData name="Praneeth Korada" userId="f80ae5f5fe6fc207" providerId="LiveId" clId="{3347328A-C1E5-41AF-8CEF-C4A06D29D4A2}" dt="2022-04-19T06:18:38.719" v="1272" actId="26606"/>
          <ac:spMkLst>
            <pc:docMk/>
            <pc:sldMk cId="3604627457" sldId="260"/>
            <ac:spMk id="32" creationId="{98E79BE4-34FE-485A-98A5-92CE8F7C4743}"/>
          </ac:spMkLst>
        </pc:spChg>
        <pc:spChg chg="add del">
          <ac:chgData name="Praneeth Korada" userId="f80ae5f5fe6fc207" providerId="LiveId" clId="{3347328A-C1E5-41AF-8CEF-C4A06D29D4A2}" dt="2022-04-19T06:18:38.719" v="1272" actId="26606"/>
          <ac:spMkLst>
            <pc:docMk/>
            <pc:sldMk cId="3604627457" sldId="260"/>
            <ac:spMk id="33" creationId="{7A5F0580-5EE9-419F-96EE-B6529EF6E7D0}"/>
          </ac:spMkLst>
        </pc:spChg>
        <pc:spChg chg="add del">
          <ac:chgData name="Praneeth Korada" userId="f80ae5f5fe6fc207" providerId="LiveId" clId="{3347328A-C1E5-41AF-8CEF-C4A06D29D4A2}" dt="2022-04-19T06:18:38.719" v="1272" actId="26606"/>
          <ac:spMkLst>
            <pc:docMk/>
            <pc:sldMk cId="3604627457" sldId="260"/>
            <ac:spMk id="34" creationId="{7C0417A7-D9C1-ED26-C3AD-92320E6E6D42}"/>
          </ac:spMkLst>
        </pc:spChg>
        <pc:spChg chg="add del mod">
          <ac:chgData name="Praneeth Korada" userId="f80ae5f5fe6fc207" providerId="LiveId" clId="{3347328A-C1E5-41AF-8CEF-C4A06D29D4A2}" dt="2022-04-19T06:51:49.081" v="1603" actId="21"/>
          <ac:spMkLst>
            <pc:docMk/>
            <pc:sldMk cId="3604627457" sldId="260"/>
            <ac:spMk id="35" creationId="{D6A4BE66-1083-4D68-8D4B-C8772ADA4A4F}"/>
          </ac:spMkLst>
        </pc:spChg>
        <pc:spChg chg="add del">
          <ac:chgData name="Praneeth Korada" userId="f80ae5f5fe6fc207" providerId="LiveId" clId="{3347328A-C1E5-41AF-8CEF-C4A06D29D4A2}" dt="2022-04-19T06:18:41.975" v="1274" actId="26606"/>
          <ac:spMkLst>
            <pc:docMk/>
            <pc:sldMk cId="3604627457" sldId="260"/>
            <ac:spMk id="36" creationId="{92468898-5A6E-4D55-85EC-308E785EE06C}"/>
          </ac:spMkLst>
        </pc:spChg>
        <pc:spChg chg="add del">
          <ac:chgData name="Praneeth Korada" userId="f80ae5f5fe6fc207" providerId="LiveId" clId="{3347328A-C1E5-41AF-8CEF-C4A06D29D4A2}" dt="2022-04-19T06:18:41.975" v="1274" actId="26606"/>
          <ac:spMkLst>
            <pc:docMk/>
            <pc:sldMk cId="3604627457" sldId="260"/>
            <ac:spMk id="37" creationId="{3E23A947-2D45-4208-AE2B-64948C87A3EB}"/>
          </ac:spMkLst>
        </pc:spChg>
        <pc:spChg chg="add del">
          <ac:chgData name="Praneeth Korada" userId="f80ae5f5fe6fc207" providerId="LiveId" clId="{3347328A-C1E5-41AF-8CEF-C4A06D29D4A2}" dt="2022-04-19T06:18:41.975" v="1274" actId="26606"/>
          <ac:spMkLst>
            <pc:docMk/>
            <pc:sldMk cId="3604627457" sldId="260"/>
            <ac:spMk id="38" creationId="{E5BBB0F9-6A59-4D02-A9C7-A2D6516684CE}"/>
          </ac:spMkLst>
        </pc:spChg>
        <pc:spChg chg="add del">
          <ac:chgData name="Praneeth Korada" userId="f80ae5f5fe6fc207" providerId="LiveId" clId="{3347328A-C1E5-41AF-8CEF-C4A06D29D4A2}" dt="2022-04-19T06:18:41.975" v="1274" actId="26606"/>
          <ac:spMkLst>
            <pc:docMk/>
            <pc:sldMk cId="3604627457" sldId="260"/>
            <ac:spMk id="39" creationId="{59D149EB-8097-BA66-38F1-825632B94954}"/>
          </ac:spMkLst>
        </pc:spChg>
        <pc:spChg chg="add del">
          <ac:chgData name="Praneeth Korada" userId="f80ae5f5fe6fc207" providerId="LiveId" clId="{3347328A-C1E5-41AF-8CEF-C4A06D29D4A2}" dt="2022-04-19T06:18:43.812" v="1276" actId="26606"/>
          <ac:spMkLst>
            <pc:docMk/>
            <pc:sldMk cId="3604627457" sldId="260"/>
            <ac:spMk id="41" creationId="{2C9A9DA9-7DC8-488B-A882-123947B0F3D9}"/>
          </ac:spMkLst>
        </pc:spChg>
        <pc:spChg chg="add del">
          <ac:chgData name="Praneeth Korada" userId="f80ae5f5fe6fc207" providerId="LiveId" clId="{3347328A-C1E5-41AF-8CEF-C4A06D29D4A2}" dt="2022-04-19T06:18:43.812" v="1276" actId="26606"/>
          <ac:spMkLst>
            <pc:docMk/>
            <pc:sldMk cId="3604627457" sldId="260"/>
            <ac:spMk id="42" creationId="{57F6BDD4-E066-4008-8011-6CC31AEB4556}"/>
          </ac:spMkLst>
        </pc:spChg>
        <pc:spChg chg="add del">
          <ac:chgData name="Praneeth Korada" userId="f80ae5f5fe6fc207" providerId="LiveId" clId="{3347328A-C1E5-41AF-8CEF-C4A06D29D4A2}" dt="2022-04-19T06:18:43.812" v="1276" actId="26606"/>
          <ac:spMkLst>
            <pc:docMk/>
            <pc:sldMk cId="3604627457" sldId="260"/>
            <ac:spMk id="43" creationId="{2711A8FB-68FC-45FC-B01E-38F809E2D439}"/>
          </ac:spMkLst>
        </pc:spChg>
        <pc:spChg chg="add del">
          <ac:chgData name="Praneeth Korada" userId="f80ae5f5fe6fc207" providerId="LiveId" clId="{3347328A-C1E5-41AF-8CEF-C4A06D29D4A2}" dt="2022-04-19T06:18:43.812" v="1276" actId="26606"/>
          <ac:spMkLst>
            <pc:docMk/>
            <pc:sldMk cId="3604627457" sldId="260"/>
            <ac:spMk id="44" creationId="{2A865FE3-5FC9-4049-87CF-30019C46C0F5}"/>
          </ac:spMkLst>
        </pc:spChg>
        <pc:spChg chg="add del">
          <ac:chgData name="Praneeth Korada" userId="f80ae5f5fe6fc207" providerId="LiveId" clId="{3347328A-C1E5-41AF-8CEF-C4A06D29D4A2}" dt="2022-04-19T06:18:43.812" v="1276" actId="26606"/>
          <ac:spMkLst>
            <pc:docMk/>
            <pc:sldMk cId="3604627457" sldId="260"/>
            <ac:spMk id="45" creationId="{2DE69622-927A-26E3-1ED8-18E01891CB65}"/>
          </ac:spMkLst>
        </pc:spChg>
        <pc:spChg chg="add del">
          <ac:chgData name="Praneeth Korada" userId="f80ae5f5fe6fc207" providerId="LiveId" clId="{3347328A-C1E5-41AF-8CEF-C4A06D29D4A2}" dt="2022-04-19T06:18:44.988" v="1278" actId="26606"/>
          <ac:spMkLst>
            <pc:docMk/>
            <pc:sldMk cId="3604627457" sldId="260"/>
            <ac:spMk id="47" creationId="{E45CA849-654C-4173-AD99-B3A2528275F5}"/>
          </ac:spMkLst>
        </pc:spChg>
        <pc:spChg chg="add del">
          <ac:chgData name="Praneeth Korada" userId="f80ae5f5fe6fc207" providerId="LiveId" clId="{3347328A-C1E5-41AF-8CEF-C4A06D29D4A2}" dt="2022-04-19T06:18:44.988" v="1278" actId="26606"/>
          <ac:spMkLst>
            <pc:docMk/>
            <pc:sldMk cId="3604627457" sldId="260"/>
            <ac:spMk id="48" creationId="{3E23A947-2D45-4208-AE2B-64948C87A3EB}"/>
          </ac:spMkLst>
        </pc:spChg>
        <pc:spChg chg="add del">
          <ac:chgData name="Praneeth Korada" userId="f80ae5f5fe6fc207" providerId="LiveId" clId="{3347328A-C1E5-41AF-8CEF-C4A06D29D4A2}" dt="2022-04-19T06:18:44.988" v="1278" actId="26606"/>
          <ac:spMkLst>
            <pc:docMk/>
            <pc:sldMk cId="3604627457" sldId="260"/>
            <ac:spMk id="49" creationId="{E5BBB0F9-6A59-4D02-A9C7-A2D6516684CE}"/>
          </ac:spMkLst>
        </pc:spChg>
        <pc:spChg chg="add del">
          <ac:chgData name="Praneeth Korada" userId="f80ae5f5fe6fc207" providerId="LiveId" clId="{3347328A-C1E5-41AF-8CEF-C4A06D29D4A2}" dt="2022-04-19T06:18:44.988" v="1278" actId="26606"/>
          <ac:spMkLst>
            <pc:docMk/>
            <pc:sldMk cId="3604627457" sldId="260"/>
            <ac:spMk id="50" creationId="{B211F9F1-B93A-FA24-7A75-B86D0B8683C8}"/>
          </ac:spMkLst>
        </pc:spChg>
        <pc:spChg chg="add del">
          <ac:chgData name="Praneeth Korada" userId="f80ae5f5fe6fc207" providerId="LiveId" clId="{3347328A-C1E5-41AF-8CEF-C4A06D29D4A2}" dt="2022-04-19T06:18:45.519" v="1280" actId="26606"/>
          <ac:spMkLst>
            <pc:docMk/>
            <pc:sldMk cId="3604627457" sldId="260"/>
            <ac:spMk id="52" creationId="{5C9B446A-6343-4E56-90BA-061E4DDF0FFB}"/>
          </ac:spMkLst>
        </pc:spChg>
        <pc:spChg chg="add del">
          <ac:chgData name="Praneeth Korada" userId="f80ae5f5fe6fc207" providerId="LiveId" clId="{3347328A-C1E5-41AF-8CEF-C4A06D29D4A2}" dt="2022-04-19T06:18:45.519" v="1280" actId="26606"/>
          <ac:spMkLst>
            <pc:docMk/>
            <pc:sldMk cId="3604627457" sldId="260"/>
            <ac:spMk id="53" creationId="{3EC72A1B-03D3-499C-B4BF-AC68EEC22B10}"/>
          </ac:spMkLst>
        </pc:spChg>
        <pc:spChg chg="add del">
          <ac:chgData name="Praneeth Korada" userId="f80ae5f5fe6fc207" providerId="LiveId" clId="{3347328A-C1E5-41AF-8CEF-C4A06D29D4A2}" dt="2022-04-19T06:18:45.519" v="1280" actId="26606"/>
          <ac:spMkLst>
            <pc:docMk/>
            <pc:sldMk cId="3604627457" sldId="260"/>
            <ac:spMk id="54" creationId="{216322C2-3CF0-4D33-BF90-3F384CF6D232}"/>
          </ac:spMkLst>
        </pc:spChg>
        <pc:spChg chg="add del">
          <ac:chgData name="Praneeth Korada" userId="f80ae5f5fe6fc207" providerId="LiveId" clId="{3347328A-C1E5-41AF-8CEF-C4A06D29D4A2}" dt="2022-04-19T06:18:45.519" v="1280" actId="26606"/>
          <ac:spMkLst>
            <pc:docMk/>
            <pc:sldMk cId="3604627457" sldId="260"/>
            <ac:spMk id="55" creationId="{55D4142C-5077-457F-A6AD-3FECFDB39685}"/>
          </ac:spMkLst>
        </pc:spChg>
        <pc:spChg chg="add del">
          <ac:chgData name="Praneeth Korada" userId="f80ae5f5fe6fc207" providerId="LiveId" clId="{3347328A-C1E5-41AF-8CEF-C4A06D29D4A2}" dt="2022-04-19T06:18:45.519" v="1280" actId="26606"/>
          <ac:spMkLst>
            <pc:docMk/>
            <pc:sldMk cId="3604627457" sldId="260"/>
            <ac:spMk id="56" creationId="{7A5F0580-5EE9-419F-96EE-B6529EF6E7D0}"/>
          </ac:spMkLst>
        </pc:spChg>
        <pc:spChg chg="add del">
          <ac:chgData name="Praneeth Korada" userId="f80ae5f5fe6fc207" providerId="LiveId" clId="{3347328A-C1E5-41AF-8CEF-C4A06D29D4A2}" dt="2022-04-19T06:18:45.519" v="1280" actId="26606"/>
          <ac:spMkLst>
            <pc:docMk/>
            <pc:sldMk cId="3604627457" sldId="260"/>
            <ac:spMk id="57" creationId="{83DA4BBF-D230-B715-84A5-276E850EE9E9}"/>
          </ac:spMkLst>
        </pc:spChg>
        <pc:spChg chg="add del">
          <ac:chgData name="Praneeth Korada" userId="f80ae5f5fe6fc207" providerId="LiveId" clId="{3347328A-C1E5-41AF-8CEF-C4A06D29D4A2}" dt="2022-04-19T06:25:48.154" v="1319" actId="26606"/>
          <ac:spMkLst>
            <pc:docMk/>
            <pc:sldMk cId="3604627457" sldId="260"/>
            <ac:spMk id="59" creationId="{2C9A9DA9-7DC8-488B-A882-123947B0F3D9}"/>
          </ac:spMkLst>
        </pc:spChg>
        <pc:spChg chg="add del">
          <ac:chgData name="Praneeth Korada" userId="f80ae5f5fe6fc207" providerId="LiveId" clId="{3347328A-C1E5-41AF-8CEF-C4A06D29D4A2}" dt="2022-04-19T06:25:48.154" v="1319" actId="26606"/>
          <ac:spMkLst>
            <pc:docMk/>
            <pc:sldMk cId="3604627457" sldId="260"/>
            <ac:spMk id="60" creationId="{57F6BDD4-E066-4008-8011-6CC31AEB4556}"/>
          </ac:spMkLst>
        </pc:spChg>
        <pc:spChg chg="add del">
          <ac:chgData name="Praneeth Korada" userId="f80ae5f5fe6fc207" providerId="LiveId" clId="{3347328A-C1E5-41AF-8CEF-C4A06D29D4A2}" dt="2022-04-19T06:25:48.154" v="1319" actId="26606"/>
          <ac:spMkLst>
            <pc:docMk/>
            <pc:sldMk cId="3604627457" sldId="260"/>
            <ac:spMk id="61" creationId="{2711A8FB-68FC-45FC-B01E-38F809E2D439}"/>
          </ac:spMkLst>
        </pc:spChg>
        <pc:spChg chg="add del">
          <ac:chgData name="Praneeth Korada" userId="f80ae5f5fe6fc207" providerId="LiveId" clId="{3347328A-C1E5-41AF-8CEF-C4A06D29D4A2}" dt="2022-04-19T06:25:48.154" v="1319" actId="26606"/>
          <ac:spMkLst>
            <pc:docMk/>
            <pc:sldMk cId="3604627457" sldId="260"/>
            <ac:spMk id="62" creationId="{2A865FE3-5FC9-4049-87CF-30019C46C0F5}"/>
          </ac:spMkLst>
        </pc:spChg>
        <pc:spChg chg="add mod">
          <ac:chgData name="Praneeth Korada" userId="f80ae5f5fe6fc207" providerId="LiveId" clId="{3347328A-C1E5-41AF-8CEF-C4A06D29D4A2}" dt="2022-04-19T06:30:50.434" v="1364" actId="20577"/>
          <ac:spMkLst>
            <pc:docMk/>
            <pc:sldMk cId="3604627457" sldId="260"/>
            <ac:spMk id="63" creationId="{2DE69622-927A-26E3-1ED8-18E01891CB65}"/>
          </ac:spMkLst>
        </pc:spChg>
        <pc:spChg chg="add del">
          <ac:chgData name="Praneeth Korada" userId="f80ae5f5fe6fc207" providerId="LiveId" clId="{3347328A-C1E5-41AF-8CEF-C4A06D29D4A2}" dt="2022-04-19T06:25:45.317" v="1317" actId="26606"/>
          <ac:spMkLst>
            <pc:docMk/>
            <pc:sldMk cId="3604627457" sldId="260"/>
            <ac:spMk id="68" creationId="{8F7AFB9A-7364-478C-B48B-8523CDD9AE8D}"/>
          </ac:spMkLst>
        </pc:spChg>
        <pc:spChg chg="add del">
          <ac:chgData name="Praneeth Korada" userId="f80ae5f5fe6fc207" providerId="LiveId" clId="{3347328A-C1E5-41AF-8CEF-C4A06D29D4A2}" dt="2022-04-19T06:25:45.317" v="1317" actId="26606"/>
          <ac:spMkLst>
            <pc:docMk/>
            <pc:sldMk cId="3604627457" sldId="260"/>
            <ac:spMk id="70" creationId="{36678033-86B6-40E6-BE90-78D8ED4E3A31}"/>
          </ac:spMkLst>
        </pc:spChg>
        <pc:spChg chg="add del">
          <ac:chgData name="Praneeth Korada" userId="f80ae5f5fe6fc207" providerId="LiveId" clId="{3347328A-C1E5-41AF-8CEF-C4A06D29D4A2}" dt="2022-04-19T06:25:45.317" v="1317" actId="26606"/>
          <ac:spMkLst>
            <pc:docMk/>
            <pc:sldMk cId="3604627457" sldId="260"/>
            <ac:spMk id="72" creationId="{D2542E1A-076E-4A34-BB67-2BF961754E0C}"/>
          </ac:spMkLst>
        </pc:spChg>
        <pc:spChg chg="add del">
          <ac:chgData name="Praneeth Korada" userId="f80ae5f5fe6fc207" providerId="LiveId" clId="{3347328A-C1E5-41AF-8CEF-C4A06D29D4A2}" dt="2022-04-19T06:25:45.317" v="1317" actId="26606"/>
          <ac:spMkLst>
            <pc:docMk/>
            <pc:sldMk cId="3604627457" sldId="260"/>
            <ac:spMk id="74" creationId="{75C56826-D4E5-42ED-8529-079651CB3005}"/>
          </ac:spMkLst>
        </pc:spChg>
        <pc:spChg chg="add del">
          <ac:chgData name="Praneeth Korada" userId="f80ae5f5fe6fc207" providerId="LiveId" clId="{3347328A-C1E5-41AF-8CEF-C4A06D29D4A2}" dt="2022-04-19T06:25:45.317" v="1317" actId="26606"/>
          <ac:spMkLst>
            <pc:docMk/>
            <pc:sldMk cId="3604627457" sldId="260"/>
            <ac:spMk id="76" creationId="{82095FCE-EF05-4443-B97A-85DEE3A5CA17}"/>
          </ac:spMkLst>
        </pc:spChg>
        <pc:spChg chg="add del">
          <ac:chgData name="Praneeth Korada" userId="f80ae5f5fe6fc207" providerId="LiveId" clId="{3347328A-C1E5-41AF-8CEF-C4A06D29D4A2}" dt="2022-04-19T06:25:48.154" v="1319" actId="26606"/>
          <ac:spMkLst>
            <pc:docMk/>
            <pc:sldMk cId="3604627457" sldId="260"/>
            <ac:spMk id="78" creationId="{115719BB-48A7-4AF4-BB91-DC82E0DF727D}"/>
          </ac:spMkLst>
        </pc:spChg>
        <pc:spChg chg="add del">
          <ac:chgData name="Praneeth Korada" userId="f80ae5f5fe6fc207" providerId="LiveId" clId="{3347328A-C1E5-41AF-8CEF-C4A06D29D4A2}" dt="2022-04-19T06:25:48.154" v="1319" actId="26606"/>
          <ac:spMkLst>
            <pc:docMk/>
            <pc:sldMk cId="3604627457" sldId="260"/>
            <ac:spMk id="79" creationId="{10973A55-5440-4A99-B526-B5812E46271E}"/>
          </ac:spMkLst>
        </pc:spChg>
        <pc:spChg chg="add del">
          <ac:chgData name="Praneeth Korada" userId="f80ae5f5fe6fc207" providerId="LiveId" clId="{3347328A-C1E5-41AF-8CEF-C4A06D29D4A2}" dt="2022-04-19T06:25:48.154" v="1319" actId="26606"/>
          <ac:spMkLst>
            <pc:docMk/>
            <pc:sldMk cId="3604627457" sldId="260"/>
            <ac:spMk id="80" creationId="{A9682493-588A-4D52-98F6-FBBD80C07ECB}"/>
          </ac:spMkLst>
        </pc:spChg>
        <pc:spChg chg="add del">
          <ac:chgData name="Praneeth Korada" userId="f80ae5f5fe6fc207" providerId="LiveId" clId="{3347328A-C1E5-41AF-8CEF-C4A06D29D4A2}" dt="2022-04-19T06:25:48.154" v="1319" actId="26606"/>
          <ac:spMkLst>
            <pc:docMk/>
            <pc:sldMk cId="3604627457" sldId="260"/>
            <ac:spMk id="81" creationId="{FBEC5A7A-ADE4-48D9-B89C-2BA1C9110632}"/>
          </ac:spMkLst>
        </pc:spChg>
        <pc:spChg chg="add del">
          <ac:chgData name="Praneeth Korada" userId="f80ae5f5fe6fc207" providerId="LiveId" clId="{3347328A-C1E5-41AF-8CEF-C4A06D29D4A2}" dt="2022-04-19T06:25:48.154" v="1319" actId="26606"/>
          <ac:spMkLst>
            <pc:docMk/>
            <pc:sldMk cId="3604627457" sldId="260"/>
            <ac:spMk id="82" creationId="{82095FCE-EF05-4443-B97A-85DEE3A5CA17}"/>
          </ac:spMkLst>
        </pc:spChg>
        <pc:picChg chg="add mod">
          <ac:chgData name="Praneeth Korada" userId="f80ae5f5fe6fc207" providerId="LiveId" clId="{3347328A-C1E5-41AF-8CEF-C4A06D29D4A2}" dt="2022-04-19T06:31:25.206" v="1367" actId="14100"/>
          <ac:picMkLst>
            <pc:docMk/>
            <pc:sldMk cId="3604627457" sldId="260"/>
            <ac:picMk id="5" creationId="{05AE1B4F-EBCE-48FD-83C7-FCABAE11FEAF}"/>
          </ac:picMkLst>
        </pc:picChg>
        <pc:picChg chg="add mod">
          <ac:chgData name="Praneeth Korada" userId="f80ae5f5fe6fc207" providerId="LiveId" clId="{3347328A-C1E5-41AF-8CEF-C4A06D29D4A2}" dt="2022-04-19T06:31:13.468" v="1365" actId="14100"/>
          <ac:picMkLst>
            <pc:docMk/>
            <pc:sldMk cId="3604627457" sldId="260"/>
            <ac:picMk id="7" creationId="{46EABCA6-686A-45BB-AE47-EA74B95D4450}"/>
          </ac:picMkLst>
        </pc:picChg>
        <pc:picChg chg="add mod">
          <ac:chgData name="Praneeth Korada" userId="f80ae5f5fe6fc207" providerId="LiveId" clId="{3347328A-C1E5-41AF-8CEF-C4A06D29D4A2}" dt="2022-04-19T06:30:38.412" v="1358" actId="14100"/>
          <ac:picMkLst>
            <pc:docMk/>
            <pc:sldMk cId="3604627457" sldId="260"/>
            <ac:picMk id="11" creationId="{B206B4CE-7630-469C-B930-6195531F7B5F}"/>
          </ac:picMkLst>
        </pc:picChg>
        <pc:picChg chg="add mod">
          <ac:chgData name="Praneeth Korada" userId="f80ae5f5fe6fc207" providerId="LiveId" clId="{3347328A-C1E5-41AF-8CEF-C4A06D29D4A2}" dt="2022-04-19T06:30:21.854" v="1352" actId="1076"/>
          <ac:picMkLst>
            <pc:docMk/>
            <pc:sldMk cId="3604627457" sldId="260"/>
            <ac:picMk id="15" creationId="{77C46737-0A93-4C79-B1A9-9DD0761EE8BB}"/>
          </ac:picMkLst>
        </pc:picChg>
        <pc:picChg chg="add del mod">
          <ac:chgData name="Praneeth Korada" userId="f80ae5f5fe6fc207" providerId="LiveId" clId="{3347328A-C1E5-41AF-8CEF-C4A06D29D4A2}" dt="2022-04-19T06:33:39.600" v="1376" actId="478"/>
          <ac:picMkLst>
            <pc:docMk/>
            <pc:sldMk cId="3604627457" sldId="260"/>
            <ac:picMk id="22" creationId="{96E15AEC-CD4E-456C-B7F0-950F0680AE2D}"/>
          </ac:picMkLst>
        </pc:picChg>
        <pc:picChg chg="add del mod">
          <ac:chgData name="Praneeth Korada" userId="f80ae5f5fe6fc207" providerId="LiveId" clId="{3347328A-C1E5-41AF-8CEF-C4A06D29D4A2}" dt="2022-04-19T06:51:24.084" v="1599" actId="21"/>
          <ac:picMkLst>
            <pc:docMk/>
            <pc:sldMk cId="3604627457" sldId="260"/>
            <ac:picMk id="28" creationId="{EE2AF874-BA73-4E22-959F-C55FAC79DE3E}"/>
          </ac:picMkLst>
        </pc:picChg>
      </pc:sldChg>
      <pc:sldChg chg="addSp delSp modSp new mod setBg">
        <pc:chgData name="Praneeth Korada" userId="f80ae5f5fe6fc207" providerId="LiveId" clId="{3347328A-C1E5-41AF-8CEF-C4A06D29D4A2}" dt="2022-04-19T06:46:19.709" v="1512" actId="14100"/>
        <pc:sldMkLst>
          <pc:docMk/>
          <pc:sldMk cId="3076644581" sldId="261"/>
        </pc:sldMkLst>
        <pc:spChg chg="del">
          <ac:chgData name="Praneeth Korada" userId="f80ae5f5fe6fc207" providerId="LiveId" clId="{3347328A-C1E5-41AF-8CEF-C4A06D29D4A2}" dt="2022-04-19T06:36:40.083" v="1409" actId="478"/>
          <ac:spMkLst>
            <pc:docMk/>
            <pc:sldMk cId="3076644581" sldId="261"/>
            <ac:spMk id="2" creationId="{3E537780-1F34-4A08-A31E-91F3476A7CB4}"/>
          </ac:spMkLst>
        </pc:spChg>
        <pc:spChg chg="del mod">
          <ac:chgData name="Praneeth Korada" userId="f80ae5f5fe6fc207" providerId="LiveId" clId="{3347328A-C1E5-41AF-8CEF-C4A06D29D4A2}" dt="2022-04-19T06:37:52.996" v="1412" actId="478"/>
          <ac:spMkLst>
            <pc:docMk/>
            <pc:sldMk cId="3076644581" sldId="261"/>
            <ac:spMk id="3" creationId="{09DAD812-72C2-4CC8-A75B-452F6978B491}"/>
          </ac:spMkLst>
        </pc:spChg>
        <pc:spChg chg="add mod">
          <ac:chgData name="Praneeth Korada" userId="f80ae5f5fe6fc207" providerId="LiveId" clId="{3347328A-C1E5-41AF-8CEF-C4A06D29D4A2}" dt="2022-04-19T06:44:33.662" v="1505" actId="20577"/>
          <ac:spMkLst>
            <pc:docMk/>
            <pc:sldMk cId="3076644581" sldId="261"/>
            <ac:spMk id="4" creationId="{4A32A9C4-6D0D-480D-8D62-7B1CD6424CBB}"/>
          </ac:spMkLst>
        </pc:spChg>
        <pc:spChg chg="add">
          <ac:chgData name="Praneeth Korada" userId="f80ae5f5fe6fc207" providerId="LiveId" clId="{3347328A-C1E5-41AF-8CEF-C4A06D29D4A2}" dt="2022-04-19T06:37:45.499" v="1411" actId="26606"/>
          <ac:spMkLst>
            <pc:docMk/>
            <pc:sldMk cId="3076644581" sldId="261"/>
            <ac:spMk id="8" creationId="{B6D861F1-F386-4A7D-A4BF-3BEB82DEBA86}"/>
          </ac:spMkLst>
        </pc:spChg>
        <pc:spChg chg="add">
          <ac:chgData name="Praneeth Korada" userId="f80ae5f5fe6fc207" providerId="LiveId" clId="{3347328A-C1E5-41AF-8CEF-C4A06D29D4A2}" dt="2022-04-19T06:37:45.499" v="1411" actId="26606"/>
          <ac:spMkLst>
            <pc:docMk/>
            <pc:sldMk cId="3076644581" sldId="261"/>
            <ac:spMk id="10" creationId="{562DFC44-A40C-4573-9230-B3EDB3EC8EEB}"/>
          </ac:spMkLst>
        </pc:spChg>
        <pc:spChg chg="add">
          <ac:chgData name="Praneeth Korada" userId="f80ae5f5fe6fc207" providerId="LiveId" clId="{3347328A-C1E5-41AF-8CEF-C4A06D29D4A2}" dt="2022-04-19T06:37:45.499" v="1411" actId="26606"/>
          <ac:spMkLst>
            <pc:docMk/>
            <pc:sldMk cId="3076644581" sldId="261"/>
            <ac:spMk id="12" creationId="{15589D35-CF9F-4DE9-A792-8571A09E9BC9}"/>
          </ac:spMkLst>
        </pc:spChg>
        <pc:picChg chg="add mod">
          <ac:chgData name="Praneeth Korada" userId="f80ae5f5fe6fc207" providerId="LiveId" clId="{3347328A-C1E5-41AF-8CEF-C4A06D29D4A2}" dt="2022-04-19T06:43:08.282" v="1491" actId="14100"/>
          <ac:picMkLst>
            <pc:docMk/>
            <pc:sldMk cId="3076644581" sldId="261"/>
            <ac:picMk id="6" creationId="{1857AD0C-5E58-40D9-83F3-0730D7ED8B1B}"/>
          </ac:picMkLst>
        </pc:picChg>
        <pc:picChg chg="add mod">
          <ac:chgData name="Praneeth Korada" userId="f80ae5f5fe6fc207" providerId="LiveId" clId="{3347328A-C1E5-41AF-8CEF-C4A06D29D4A2}" dt="2022-04-19T06:43:27.096" v="1495" actId="14100"/>
          <ac:picMkLst>
            <pc:docMk/>
            <pc:sldMk cId="3076644581" sldId="261"/>
            <ac:picMk id="9" creationId="{EFDB09AD-F7A2-49F2-9823-E867DAE9C5ED}"/>
          </ac:picMkLst>
        </pc:picChg>
        <pc:picChg chg="add mod">
          <ac:chgData name="Praneeth Korada" userId="f80ae5f5fe6fc207" providerId="LiveId" clId="{3347328A-C1E5-41AF-8CEF-C4A06D29D4A2}" dt="2022-04-19T06:46:19.709" v="1512" actId="14100"/>
          <ac:picMkLst>
            <pc:docMk/>
            <pc:sldMk cId="3076644581" sldId="261"/>
            <ac:picMk id="13" creationId="{E0135EA7-9597-4A96-A9D1-3581BF5C8885}"/>
          </ac:picMkLst>
        </pc:picChg>
        <pc:picChg chg="add mod">
          <ac:chgData name="Praneeth Korada" userId="f80ae5f5fe6fc207" providerId="LiveId" clId="{3347328A-C1E5-41AF-8CEF-C4A06D29D4A2}" dt="2022-04-19T06:46:14.863" v="1511" actId="14100"/>
          <ac:picMkLst>
            <pc:docMk/>
            <pc:sldMk cId="3076644581" sldId="261"/>
            <ac:picMk id="15" creationId="{341D7A78-9FC2-4C58-A3BB-9270E35E5B75}"/>
          </ac:picMkLst>
        </pc:picChg>
      </pc:sldChg>
      <pc:sldChg chg="addSp delSp modSp new del mod">
        <pc:chgData name="Praneeth Korada" userId="f80ae5f5fe6fc207" providerId="LiveId" clId="{3347328A-C1E5-41AF-8CEF-C4A06D29D4A2}" dt="2022-04-19T06:50:15.436" v="1530" actId="47"/>
        <pc:sldMkLst>
          <pc:docMk/>
          <pc:sldMk cId="615714624" sldId="262"/>
        </pc:sldMkLst>
        <pc:spChg chg="del">
          <ac:chgData name="Praneeth Korada" userId="f80ae5f5fe6fc207" providerId="LiveId" clId="{3347328A-C1E5-41AF-8CEF-C4A06D29D4A2}" dt="2022-04-19T06:48:31.816" v="1513" actId="931"/>
          <ac:spMkLst>
            <pc:docMk/>
            <pc:sldMk cId="615714624" sldId="262"/>
            <ac:spMk id="3" creationId="{F570E038-1C63-4888-92F1-0C07C75888F9}"/>
          </ac:spMkLst>
        </pc:spChg>
        <pc:spChg chg="add mod">
          <ac:chgData name="Praneeth Korada" userId="f80ae5f5fe6fc207" providerId="LiveId" clId="{3347328A-C1E5-41AF-8CEF-C4A06D29D4A2}" dt="2022-04-19T06:50:12.947" v="1529" actId="21"/>
          <ac:spMkLst>
            <pc:docMk/>
            <pc:sldMk cId="615714624" sldId="262"/>
            <ac:spMk id="7" creationId="{DBE95EF2-2664-4E67-8604-8A42521BFEA1}"/>
          </ac:spMkLst>
        </pc:spChg>
        <pc:picChg chg="add del mod">
          <ac:chgData name="Praneeth Korada" userId="f80ae5f5fe6fc207" providerId="LiveId" clId="{3347328A-C1E5-41AF-8CEF-C4A06D29D4A2}" dt="2022-04-19T06:50:12.947" v="1529" actId="21"/>
          <ac:picMkLst>
            <pc:docMk/>
            <pc:sldMk cId="615714624" sldId="262"/>
            <ac:picMk id="5" creationId="{328C9C01-6813-4E7C-B62D-DA2516358FD4}"/>
          </ac:picMkLst>
        </pc:picChg>
      </pc:sldChg>
      <pc:sldChg chg="delSp add del setBg delDesignElem">
        <pc:chgData name="Praneeth Korada" userId="f80ae5f5fe6fc207" providerId="LiveId" clId="{3347328A-C1E5-41AF-8CEF-C4A06D29D4A2}" dt="2022-04-19T06:51:12.379" v="1598" actId="47"/>
        <pc:sldMkLst>
          <pc:docMk/>
          <pc:sldMk cId="3187574823" sldId="263"/>
        </pc:sldMkLst>
        <pc:spChg chg="del">
          <ac:chgData name="Praneeth Korada" userId="f80ae5f5fe6fc207" providerId="LiveId" clId="{3347328A-C1E5-41AF-8CEF-C4A06D29D4A2}" dt="2022-04-19T06:49:30.999" v="1520"/>
          <ac:spMkLst>
            <pc:docMk/>
            <pc:sldMk cId="3187574823" sldId="263"/>
            <ac:spMk id="8" creationId="{B6D861F1-F386-4A7D-A4BF-3BEB82DEBA86}"/>
          </ac:spMkLst>
        </pc:spChg>
        <pc:spChg chg="del">
          <ac:chgData name="Praneeth Korada" userId="f80ae5f5fe6fc207" providerId="LiveId" clId="{3347328A-C1E5-41AF-8CEF-C4A06D29D4A2}" dt="2022-04-19T06:49:30.999" v="1520"/>
          <ac:spMkLst>
            <pc:docMk/>
            <pc:sldMk cId="3187574823" sldId="263"/>
            <ac:spMk id="10" creationId="{562DFC44-A40C-4573-9230-B3EDB3EC8EEB}"/>
          </ac:spMkLst>
        </pc:spChg>
        <pc:spChg chg="del">
          <ac:chgData name="Praneeth Korada" userId="f80ae5f5fe6fc207" providerId="LiveId" clId="{3347328A-C1E5-41AF-8CEF-C4A06D29D4A2}" dt="2022-04-19T06:49:30.999" v="1520"/>
          <ac:spMkLst>
            <pc:docMk/>
            <pc:sldMk cId="3187574823" sldId="263"/>
            <ac:spMk id="12" creationId="{15589D35-CF9F-4DE9-A792-8571A09E9BC9}"/>
          </ac:spMkLst>
        </pc:spChg>
      </pc:sldChg>
      <pc:sldChg chg="addSp delSp modSp add mod">
        <pc:chgData name="Praneeth Korada" userId="f80ae5f5fe6fc207" providerId="LiveId" clId="{3347328A-C1E5-41AF-8CEF-C4A06D29D4A2}" dt="2022-04-19T08:02:36.885" v="2274"/>
        <pc:sldMkLst>
          <pc:docMk/>
          <pc:sldMk cId="2677999421" sldId="264"/>
        </pc:sldMkLst>
        <pc:spChg chg="add mod">
          <ac:chgData name="Praneeth Korada" userId="f80ae5f5fe6fc207" providerId="LiveId" clId="{3347328A-C1E5-41AF-8CEF-C4A06D29D4A2}" dt="2022-04-19T06:51:07.606" v="1597" actId="20577"/>
          <ac:spMkLst>
            <pc:docMk/>
            <pc:sldMk cId="2677999421" sldId="264"/>
            <ac:spMk id="2" creationId="{01D761D9-BAD0-4524-BBC2-F435609A30CD}"/>
          </ac:spMkLst>
        </pc:spChg>
        <pc:spChg chg="add del mod">
          <ac:chgData name="Praneeth Korada" userId="f80ae5f5fe6fc207" providerId="LiveId" clId="{3347328A-C1E5-41AF-8CEF-C4A06D29D4A2}" dt="2022-04-19T06:52:51.320" v="1641"/>
          <ac:spMkLst>
            <pc:docMk/>
            <pc:sldMk cId="2677999421" sldId="264"/>
            <ac:spMk id="3" creationId="{8498B5C3-18FA-4902-B3C4-2B6D68909B69}"/>
          </ac:spMkLst>
        </pc:spChg>
        <pc:spChg chg="del mod">
          <ac:chgData name="Praneeth Korada" userId="f80ae5f5fe6fc207" providerId="LiveId" clId="{3347328A-C1E5-41AF-8CEF-C4A06D29D4A2}" dt="2022-04-19T06:50:00.170" v="1525"/>
          <ac:spMkLst>
            <pc:docMk/>
            <pc:sldMk cId="2677999421" sldId="264"/>
            <ac:spMk id="4" creationId="{4A32A9C4-6D0D-480D-8D62-7B1CD6424CBB}"/>
          </ac:spMkLst>
        </pc:spChg>
        <pc:spChg chg="add del mod">
          <ac:chgData name="Praneeth Korada" userId="f80ae5f5fe6fc207" providerId="LiveId" clId="{3347328A-C1E5-41AF-8CEF-C4A06D29D4A2}" dt="2022-04-19T07:03:49.113" v="1660"/>
          <ac:spMkLst>
            <pc:docMk/>
            <pc:sldMk cId="2677999421" sldId="264"/>
            <ac:spMk id="5" creationId="{4E11F5CE-7FCA-4C36-8ACF-847FA37ABF64}"/>
          </ac:spMkLst>
        </pc:spChg>
        <pc:spChg chg="add del mod">
          <ac:chgData name="Praneeth Korada" userId="f80ae5f5fe6fc207" providerId="LiveId" clId="{3347328A-C1E5-41AF-8CEF-C4A06D29D4A2}" dt="2022-04-19T07:03:49.113" v="1658" actId="478"/>
          <ac:spMkLst>
            <pc:docMk/>
            <pc:sldMk cId="2677999421" sldId="264"/>
            <ac:spMk id="7" creationId="{F70FCB2B-12E4-47FD-B442-CC9E365D6B35}"/>
          </ac:spMkLst>
        </pc:spChg>
        <pc:spChg chg="add mod">
          <ac:chgData name="Praneeth Korada" userId="f80ae5f5fe6fc207" providerId="LiveId" clId="{3347328A-C1E5-41AF-8CEF-C4A06D29D4A2}" dt="2022-04-19T06:52:33.971" v="1638" actId="1076"/>
          <ac:spMkLst>
            <pc:docMk/>
            <pc:sldMk cId="2677999421" sldId="264"/>
            <ac:spMk id="16" creationId="{B0655A41-EF57-40F9-B04E-DA4374F78A7B}"/>
          </ac:spMkLst>
        </pc:spChg>
        <pc:spChg chg="add del mod">
          <ac:chgData name="Praneeth Korada" userId="f80ae5f5fe6fc207" providerId="LiveId" clId="{3347328A-C1E5-41AF-8CEF-C4A06D29D4A2}" dt="2022-04-19T07:33:18.688" v="1822"/>
          <ac:spMkLst>
            <pc:docMk/>
            <pc:sldMk cId="2677999421" sldId="264"/>
            <ac:spMk id="17" creationId="{ED899142-1B68-4278-ACFF-A80077A8683F}"/>
          </ac:spMkLst>
        </pc:spChg>
        <pc:spChg chg="add del mod">
          <ac:chgData name="Praneeth Korada" userId="f80ae5f5fe6fc207" providerId="LiveId" clId="{3347328A-C1E5-41AF-8CEF-C4A06D29D4A2}" dt="2022-04-19T08:02:36.885" v="2274"/>
          <ac:spMkLst>
            <pc:docMk/>
            <pc:sldMk cId="2677999421" sldId="264"/>
            <ac:spMk id="18" creationId="{553BDFFA-55AE-434F-9A40-ECE7E4774802}"/>
          </ac:spMkLst>
        </pc:spChg>
        <pc:picChg chg="del">
          <ac:chgData name="Praneeth Korada" userId="f80ae5f5fe6fc207" providerId="LiveId" clId="{3347328A-C1E5-41AF-8CEF-C4A06D29D4A2}" dt="2022-04-19T06:50:00.155" v="1523" actId="478"/>
          <ac:picMkLst>
            <pc:docMk/>
            <pc:sldMk cId="2677999421" sldId="264"/>
            <ac:picMk id="6" creationId="{1857AD0C-5E58-40D9-83F3-0730D7ED8B1B}"/>
          </ac:picMkLst>
        </pc:picChg>
        <pc:picChg chg="del">
          <ac:chgData name="Praneeth Korada" userId="f80ae5f5fe6fc207" providerId="LiveId" clId="{3347328A-C1E5-41AF-8CEF-C4A06D29D4A2}" dt="2022-04-19T06:50:04.721" v="1526" actId="478"/>
          <ac:picMkLst>
            <pc:docMk/>
            <pc:sldMk cId="2677999421" sldId="264"/>
            <ac:picMk id="9" creationId="{EFDB09AD-F7A2-49F2-9823-E867DAE9C5ED}"/>
          </ac:picMkLst>
        </pc:picChg>
        <pc:picChg chg="add mod">
          <ac:chgData name="Praneeth Korada" userId="f80ae5f5fe6fc207" providerId="LiveId" clId="{3347328A-C1E5-41AF-8CEF-C4A06D29D4A2}" dt="2022-04-19T06:50:23.816" v="1532" actId="1076"/>
          <ac:picMkLst>
            <pc:docMk/>
            <pc:sldMk cId="2677999421" sldId="264"/>
            <ac:picMk id="11" creationId="{DAFCE288-C054-4640-954A-A41DB050D56B}"/>
          </ac:picMkLst>
        </pc:picChg>
        <pc:picChg chg="del">
          <ac:chgData name="Praneeth Korada" userId="f80ae5f5fe6fc207" providerId="LiveId" clId="{3347328A-C1E5-41AF-8CEF-C4A06D29D4A2}" dt="2022-04-19T06:50:06.893" v="1527" actId="478"/>
          <ac:picMkLst>
            <pc:docMk/>
            <pc:sldMk cId="2677999421" sldId="264"/>
            <ac:picMk id="13" creationId="{E0135EA7-9597-4A96-A9D1-3581BF5C8885}"/>
          </ac:picMkLst>
        </pc:picChg>
        <pc:picChg chg="add mod">
          <ac:chgData name="Praneeth Korada" userId="f80ae5f5fe6fc207" providerId="LiveId" clId="{3347328A-C1E5-41AF-8CEF-C4A06D29D4A2}" dt="2022-04-19T07:04:17.043" v="1661" actId="14100"/>
          <ac:picMkLst>
            <pc:docMk/>
            <pc:sldMk cId="2677999421" sldId="264"/>
            <ac:picMk id="14" creationId="{6AA7007D-6AED-4F18-BF93-07BF1C2253F3}"/>
          </ac:picMkLst>
        </pc:picChg>
        <pc:picChg chg="del">
          <ac:chgData name="Praneeth Korada" userId="f80ae5f5fe6fc207" providerId="LiveId" clId="{3347328A-C1E5-41AF-8CEF-C4A06D29D4A2}" dt="2022-04-19T06:50:08.297" v="1528" actId="478"/>
          <ac:picMkLst>
            <pc:docMk/>
            <pc:sldMk cId="2677999421" sldId="264"/>
            <ac:picMk id="15" creationId="{341D7A78-9FC2-4C58-A3BB-9270E35E5B75}"/>
          </ac:picMkLst>
        </pc:picChg>
      </pc:sldChg>
      <pc:sldChg chg="delSp modSp new del mod">
        <pc:chgData name="Praneeth Korada" userId="f80ae5f5fe6fc207" providerId="LiveId" clId="{3347328A-C1E5-41AF-8CEF-C4A06D29D4A2}" dt="2022-04-19T07:02:52.282" v="1648" actId="47"/>
        <pc:sldMkLst>
          <pc:docMk/>
          <pc:sldMk cId="1715232295" sldId="265"/>
        </pc:sldMkLst>
        <pc:spChg chg="del mod">
          <ac:chgData name="Praneeth Korada" userId="f80ae5f5fe6fc207" providerId="LiveId" clId="{3347328A-C1E5-41AF-8CEF-C4A06D29D4A2}" dt="2022-04-19T07:01:45.978" v="1644" actId="478"/>
          <ac:spMkLst>
            <pc:docMk/>
            <pc:sldMk cId="1715232295" sldId="265"/>
            <ac:spMk id="2" creationId="{114BE532-89C6-4A5C-BC8A-FB9156088876}"/>
          </ac:spMkLst>
        </pc:spChg>
        <pc:spChg chg="del">
          <ac:chgData name="Praneeth Korada" userId="f80ae5f5fe6fc207" providerId="LiveId" clId="{3347328A-C1E5-41AF-8CEF-C4A06D29D4A2}" dt="2022-04-19T07:01:50.775" v="1645" actId="478"/>
          <ac:spMkLst>
            <pc:docMk/>
            <pc:sldMk cId="1715232295" sldId="265"/>
            <ac:spMk id="3" creationId="{3164F63A-695C-40A2-94E1-6FCC5256EF1B}"/>
          </ac:spMkLst>
        </pc:spChg>
      </pc:sldChg>
      <pc:sldChg chg="modSp new mod">
        <pc:chgData name="Praneeth Korada" userId="f80ae5f5fe6fc207" providerId="LiveId" clId="{3347328A-C1E5-41AF-8CEF-C4A06D29D4A2}" dt="2022-04-19T08:13:13.777" v="2389" actId="20577"/>
        <pc:sldMkLst>
          <pc:docMk/>
          <pc:sldMk cId="2835067338" sldId="265"/>
        </pc:sldMkLst>
        <pc:spChg chg="mod">
          <ac:chgData name="Praneeth Korada" userId="f80ae5f5fe6fc207" providerId="LiveId" clId="{3347328A-C1E5-41AF-8CEF-C4A06D29D4A2}" dt="2022-04-19T07:50:35.830" v="2023"/>
          <ac:spMkLst>
            <pc:docMk/>
            <pc:sldMk cId="2835067338" sldId="265"/>
            <ac:spMk id="2" creationId="{46108B20-32F4-4F23-9CCE-BCC1455AF7DC}"/>
          </ac:spMkLst>
        </pc:spChg>
        <pc:spChg chg="mod">
          <ac:chgData name="Praneeth Korada" userId="f80ae5f5fe6fc207" providerId="LiveId" clId="{3347328A-C1E5-41AF-8CEF-C4A06D29D4A2}" dt="2022-04-19T08:13:13.777" v="2389" actId="20577"/>
          <ac:spMkLst>
            <pc:docMk/>
            <pc:sldMk cId="2835067338" sldId="265"/>
            <ac:spMk id="3" creationId="{15E8F27D-9BEF-4306-941E-44BBFE742A8F}"/>
          </ac:spMkLst>
        </pc:spChg>
      </pc:sldChg>
      <pc:sldChg chg="addSp delSp modSp new mod setBg">
        <pc:chgData name="Praneeth Korada" userId="f80ae5f5fe6fc207" providerId="LiveId" clId="{3347328A-C1E5-41AF-8CEF-C4A06D29D4A2}" dt="2022-04-19T08:12:47.408" v="2366" actId="5793"/>
        <pc:sldMkLst>
          <pc:docMk/>
          <pc:sldMk cId="1072101725" sldId="266"/>
        </pc:sldMkLst>
        <pc:spChg chg="mod">
          <ac:chgData name="Praneeth Korada" userId="f80ae5f5fe6fc207" providerId="LiveId" clId="{3347328A-C1E5-41AF-8CEF-C4A06D29D4A2}" dt="2022-04-19T08:11:46.960" v="2358" actId="26606"/>
          <ac:spMkLst>
            <pc:docMk/>
            <pc:sldMk cId="1072101725" sldId="266"/>
            <ac:spMk id="2" creationId="{740B7FA8-5938-4AB2-8492-43B6528BE119}"/>
          </ac:spMkLst>
        </pc:spChg>
        <pc:spChg chg="mod ord">
          <ac:chgData name="Praneeth Korada" userId="f80ae5f5fe6fc207" providerId="LiveId" clId="{3347328A-C1E5-41AF-8CEF-C4A06D29D4A2}" dt="2022-04-19T08:12:47.408" v="2366" actId="5793"/>
          <ac:spMkLst>
            <pc:docMk/>
            <pc:sldMk cId="1072101725" sldId="266"/>
            <ac:spMk id="3" creationId="{77E83475-4948-468F-BE9C-6F4544B0276F}"/>
          </ac:spMkLst>
        </pc:spChg>
        <pc:spChg chg="add del">
          <ac:chgData name="Praneeth Korada" userId="f80ae5f5fe6fc207" providerId="LiveId" clId="{3347328A-C1E5-41AF-8CEF-C4A06D29D4A2}" dt="2022-04-19T08:08:54.597" v="2283" actId="26606"/>
          <ac:spMkLst>
            <pc:docMk/>
            <pc:sldMk cId="1072101725" sldId="266"/>
            <ac:spMk id="12" creationId="{2C9A9DA9-7DC8-488B-A882-123947B0F3D9}"/>
          </ac:spMkLst>
        </pc:spChg>
        <pc:spChg chg="add del">
          <ac:chgData name="Praneeth Korada" userId="f80ae5f5fe6fc207" providerId="LiveId" clId="{3347328A-C1E5-41AF-8CEF-C4A06D29D4A2}" dt="2022-04-19T08:08:54.597" v="2283" actId="26606"/>
          <ac:spMkLst>
            <pc:docMk/>
            <pc:sldMk cId="1072101725" sldId="266"/>
            <ac:spMk id="14" creationId="{57F6BDD4-E066-4008-8011-6CC31AEB4556}"/>
          </ac:spMkLst>
        </pc:spChg>
        <pc:spChg chg="add del">
          <ac:chgData name="Praneeth Korada" userId="f80ae5f5fe6fc207" providerId="LiveId" clId="{3347328A-C1E5-41AF-8CEF-C4A06D29D4A2}" dt="2022-04-19T08:08:54.597" v="2283" actId="26606"/>
          <ac:spMkLst>
            <pc:docMk/>
            <pc:sldMk cId="1072101725" sldId="266"/>
            <ac:spMk id="16" creationId="{2711A8FB-68FC-45FC-B01E-38F809E2D439}"/>
          </ac:spMkLst>
        </pc:spChg>
        <pc:spChg chg="add del">
          <ac:chgData name="Praneeth Korada" userId="f80ae5f5fe6fc207" providerId="LiveId" clId="{3347328A-C1E5-41AF-8CEF-C4A06D29D4A2}" dt="2022-04-19T08:08:54.597" v="2283" actId="26606"/>
          <ac:spMkLst>
            <pc:docMk/>
            <pc:sldMk cId="1072101725" sldId="266"/>
            <ac:spMk id="18" creationId="{2A865FE3-5FC9-4049-87CF-30019C46C0F5}"/>
          </ac:spMkLst>
        </pc:spChg>
        <pc:spChg chg="add del">
          <ac:chgData name="Praneeth Korada" userId="f80ae5f5fe6fc207" providerId="LiveId" clId="{3347328A-C1E5-41AF-8CEF-C4A06D29D4A2}" dt="2022-04-19T08:08:55.793" v="2285" actId="26606"/>
          <ac:spMkLst>
            <pc:docMk/>
            <pc:sldMk cId="1072101725" sldId="266"/>
            <ac:spMk id="20" creationId="{F94AA2BD-2E3F-4B1D-8127-5744B8115311}"/>
          </ac:spMkLst>
        </pc:spChg>
        <pc:spChg chg="add del">
          <ac:chgData name="Praneeth Korada" userId="f80ae5f5fe6fc207" providerId="LiveId" clId="{3347328A-C1E5-41AF-8CEF-C4A06D29D4A2}" dt="2022-04-19T08:08:55.793" v="2285" actId="26606"/>
          <ac:spMkLst>
            <pc:docMk/>
            <pc:sldMk cId="1072101725" sldId="266"/>
            <ac:spMk id="21" creationId="{4BD02261-2DC8-4AA8-9E16-7751AE892445}"/>
          </ac:spMkLst>
        </pc:spChg>
        <pc:spChg chg="add del">
          <ac:chgData name="Praneeth Korada" userId="f80ae5f5fe6fc207" providerId="LiveId" clId="{3347328A-C1E5-41AF-8CEF-C4A06D29D4A2}" dt="2022-04-19T08:08:55.793" v="2285" actId="26606"/>
          <ac:spMkLst>
            <pc:docMk/>
            <pc:sldMk cId="1072101725" sldId="266"/>
            <ac:spMk id="22" creationId="{3D752CF2-2291-40B5-B462-C17B174C10BC}"/>
          </ac:spMkLst>
        </pc:spChg>
        <pc:spChg chg="add del">
          <ac:chgData name="Praneeth Korada" userId="f80ae5f5fe6fc207" providerId="LiveId" clId="{3347328A-C1E5-41AF-8CEF-C4A06D29D4A2}" dt="2022-04-19T08:08:56.811" v="2287" actId="26606"/>
          <ac:spMkLst>
            <pc:docMk/>
            <pc:sldMk cId="1072101725" sldId="266"/>
            <ac:spMk id="24" creationId="{5DF40726-9B19-4165-9C26-757D16E19E23}"/>
          </ac:spMkLst>
        </pc:spChg>
        <pc:spChg chg="add del">
          <ac:chgData name="Praneeth Korada" userId="f80ae5f5fe6fc207" providerId="LiveId" clId="{3347328A-C1E5-41AF-8CEF-C4A06D29D4A2}" dt="2022-04-19T08:08:56.811" v="2287" actId="26606"/>
          <ac:spMkLst>
            <pc:docMk/>
            <pc:sldMk cId="1072101725" sldId="266"/>
            <ac:spMk id="25" creationId="{2089CB41-F399-4AEB-980C-5BFB1049CBED}"/>
          </ac:spMkLst>
        </pc:spChg>
        <pc:spChg chg="add del">
          <ac:chgData name="Praneeth Korada" userId="f80ae5f5fe6fc207" providerId="LiveId" clId="{3347328A-C1E5-41AF-8CEF-C4A06D29D4A2}" dt="2022-04-19T08:08:56.811" v="2287" actId="26606"/>
          <ac:spMkLst>
            <pc:docMk/>
            <pc:sldMk cId="1072101725" sldId="266"/>
            <ac:spMk id="26" creationId="{1BFC967B-3DD6-463D-9DB9-6E4419AE0DAA}"/>
          </ac:spMkLst>
        </pc:spChg>
        <pc:spChg chg="add del">
          <ac:chgData name="Praneeth Korada" userId="f80ae5f5fe6fc207" providerId="LiveId" clId="{3347328A-C1E5-41AF-8CEF-C4A06D29D4A2}" dt="2022-04-19T08:08:59.904" v="2289" actId="26606"/>
          <ac:spMkLst>
            <pc:docMk/>
            <pc:sldMk cId="1072101725" sldId="266"/>
            <ac:spMk id="28" creationId="{8380AD67-C5CA-4918-B4BB-C359BB03EEDD}"/>
          </ac:spMkLst>
        </pc:spChg>
        <pc:spChg chg="add del">
          <ac:chgData name="Praneeth Korada" userId="f80ae5f5fe6fc207" providerId="LiveId" clId="{3347328A-C1E5-41AF-8CEF-C4A06D29D4A2}" dt="2022-04-19T08:08:59.904" v="2289" actId="26606"/>
          <ac:spMkLst>
            <pc:docMk/>
            <pc:sldMk cId="1072101725" sldId="266"/>
            <ac:spMk id="29" creationId="{EABAD4DA-87BA-4F70-9EF0-45C6BCF17823}"/>
          </ac:spMkLst>
        </pc:spChg>
        <pc:spChg chg="add del">
          <ac:chgData name="Praneeth Korada" userId="f80ae5f5fe6fc207" providerId="LiveId" clId="{3347328A-C1E5-41AF-8CEF-C4A06D29D4A2}" dt="2022-04-19T08:08:59.904" v="2289" actId="26606"/>
          <ac:spMkLst>
            <pc:docMk/>
            <pc:sldMk cId="1072101725" sldId="266"/>
            <ac:spMk id="30" creationId="{915128D9-2797-47FA-B6FE-EC24E6B8437A}"/>
          </ac:spMkLst>
        </pc:spChg>
        <pc:spChg chg="add del">
          <ac:chgData name="Praneeth Korada" userId="f80ae5f5fe6fc207" providerId="LiveId" clId="{3347328A-C1E5-41AF-8CEF-C4A06D29D4A2}" dt="2022-04-19T08:09:03.289" v="2291" actId="26606"/>
          <ac:spMkLst>
            <pc:docMk/>
            <pc:sldMk cId="1072101725" sldId="266"/>
            <ac:spMk id="32" creationId="{8108D317-7CBD-4897-BD1F-959436D2A3BE}"/>
          </ac:spMkLst>
        </pc:spChg>
        <pc:spChg chg="add del">
          <ac:chgData name="Praneeth Korada" userId="f80ae5f5fe6fc207" providerId="LiveId" clId="{3347328A-C1E5-41AF-8CEF-C4A06D29D4A2}" dt="2022-04-19T08:09:03.289" v="2291" actId="26606"/>
          <ac:spMkLst>
            <pc:docMk/>
            <pc:sldMk cId="1072101725" sldId="266"/>
            <ac:spMk id="33" creationId="{D6297641-8B9F-4767-9606-8A11313227BF}"/>
          </ac:spMkLst>
        </pc:spChg>
        <pc:spChg chg="add del">
          <ac:chgData name="Praneeth Korada" userId="f80ae5f5fe6fc207" providerId="LiveId" clId="{3347328A-C1E5-41AF-8CEF-C4A06D29D4A2}" dt="2022-04-19T08:09:03.289" v="2291" actId="26606"/>
          <ac:spMkLst>
            <pc:docMk/>
            <pc:sldMk cId="1072101725" sldId="266"/>
            <ac:spMk id="34" creationId="{D8F3CA65-EA00-46B4-9616-39E6853F7BED}"/>
          </ac:spMkLst>
        </pc:spChg>
        <pc:spChg chg="add del">
          <ac:chgData name="Praneeth Korada" userId="f80ae5f5fe6fc207" providerId="LiveId" clId="{3347328A-C1E5-41AF-8CEF-C4A06D29D4A2}" dt="2022-04-19T08:09:05.065" v="2293" actId="26606"/>
          <ac:spMkLst>
            <pc:docMk/>
            <pc:sldMk cId="1072101725" sldId="266"/>
            <ac:spMk id="36" creationId="{79477870-C64A-4E35-8F2F-05B7114F3C74}"/>
          </ac:spMkLst>
        </pc:spChg>
        <pc:spChg chg="add del">
          <ac:chgData name="Praneeth Korada" userId="f80ae5f5fe6fc207" providerId="LiveId" clId="{3347328A-C1E5-41AF-8CEF-C4A06D29D4A2}" dt="2022-04-19T08:09:05.065" v="2293" actId="26606"/>
          <ac:spMkLst>
            <pc:docMk/>
            <pc:sldMk cId="1072101725" sldId="266"/>
            <ac:spMk id="37" creationId="{8AEA628B-C8FF-4D0B-B111-F101F580B15D}"/>
          </ac:spMkLst>
        </pc:spChg>
        <pc:spChg chg="add del">
          <ac:chgData name="Praneeth Korada" userId="f80ae5f5fe6fc207" providerId="LiveId" clId="{3347328A-C1E5-41AF-8CEF-C4A06D29D4A2}" dt="2022-04-19T08:09:05.065" v="2293" actId="26606"/>
          <ac:spMkLst>
            <pc:docMk/>
            <pc:sldMk cId="1072101725" sldId="266"/>
            <ac:spMk id="38" creationId="{42663BD0-064C-40FC-A331-F49FCA9536AA}"/>
          </ac:spMkLst>
        </pc:spChg>
        <pc:spChg chg="add del">
          <ac:chgData name="Praneeth Korada" userId="f80ae5f5fe6fc207" providerId="LiveId" clId="{3347328A-C1E5-41AF-8CEF-C4A06D29D4A2}" dt="2022-04-19T08:09:07.723" v="2295" actId="26606"/>
          <ac:spMkLst>
            <pc:docMk/>
            <pc:sldMk cId="1072101725" sldId="266"/>
            <ac:spMk id="40" creationId="{57F72BCA-EE24-40BE-9ECA-E10C9BA55F90}"/>
          </ac:spMkLst>
        </pc:spChg>
        <pc:spChg chg="add del">
          <ac:chgData name="Praneeth Korada" userId="f80ae5f5fe6fc207" providerId="LiveId" clId="{3347328A-C1E5-41AF-8CEF-C4A06D29D4A2}" dt="2022-04-19T08:09:07.723" v="2295" actId="26606"/>
          <ac:spMkLst>
            <pc:docMk/>
            <pc:sldMk cId="1072101725" sldId="266"/>
            <ac:spMk id="41" creationId="{6B3C4597-DD46-4BFC-B999-C52879B95B16}"/>
          </ac:spMkLst>
        </pc:spChg>
        <pc:spChg chg="add del">
          <ac:chgData name="Praneeth Korada" userId="f80ae5f5fe6fc207" providerId="LiveId" clId="{3347328A-C1E5-41AF-8CEF-C4A06D29D4A2}" dt="2022-04-19T08:09:07.723" v="2295" actId="26606"/>
          <ac:spMkLst>
            <pc:docMk/>
            <pc:sldMk cId="1072101725" sldId="266"/>
            <ac:spMk id="42" creationId="{632B59AC-0160-4F1D-934F-B7D8B6AE44A1}"/>
          </ac:spMkLst>
        </pc:spChg>
        <pc:spChg chg="add del">
          <ac:chgData name="Praneeth Korada" userId="f80ae5f5fe6fc207" providerId="LiveId" clId="{3347328A-C1E5-41AF-8CEF-C4A06D29D4A2}" dt="2022-04-19T08:09:10.491" v="2297" actId="26606"/>
          <ac:spMkLst>
            <pc:docMk/>
            <pc:sldMk cId="1072101725" sldId="266"/>
            <ac:spMk id="44" creationId="{F94AA2BD-2E3F-4B1D-8127-5744B8115311}"/>
          </ac:spMkLst>
        </pc:spChg>
        <pc:spChg chg="add del">
          <ac:chgData name="Praneeth Korada" userId="f80ae5f5fe6fc207" providerId="LiveId" clId="{3347328A-C1E5-41AF-8CEF-C4A06D29D4A2}" dt="2022-04-19T08:09:10.491" v="2297" actId="26606"/>
          <ac:spMkLst>
            <pc:docMk/>
            <pc:sldMk cId="1072101725" sldId="266"/>
            <ac:spMk id="45" creationId="{4BD02261-2DC8-4AA8-9E16-7751AE892445}"/>
          </ac:spMkLst>
        </pc:spChg>
        <pc:spChg chg="add del">
          <ac:chgData name="Praneeth Korada" userId="f80ae5f5fe6fc207" providerId="LiveId" clId="{3347328A-C1E5-41AF-8CEF-C4A06D29D4A2}" dt="2022-04-19T08:09:10.491" v="2297" actId="26606"/>
          <ac:spMkLst>
            <pc:docMk/>
            <pc:sldMk cId="1072101725" sldId="266"/>
            <ac:spMk id="46" creationId="{3D752CF2-2291-40B5-B462-C17B174C10BC}"/>
          </ac:spMkLst>
        </pc:spChg>
        <pc:spChg chg="add del">
          <ac:chgData name="Praneeth Korada" userId="f80ae5f5fe6fc207" providerId="LiveId" clId="{3347328A-C1E5-41AF-8CEF-C4A06D29D4A2}" dt="2022-04-19T08:09:12.067" v="2299" actId="26606"/>
          <ac:spMkLst>
            <pc:docMk/>
            <pc:sldMk cId="1072101725" sldId="266"/>
            <ac:spMk id="48" creationId="{2C9A9DA9-7DC8-488B-A882-123947B0F3D9}"/>
          </ac:spMkLst>
        </pc:spChg>
        <pc:spChg chg="add del">
          <ac:chgData name="Praneeth Korada" userId="f80ae5f5fe6fc207" providerId="LiveId" clId="{3347328A-C1E5-41AF-8CEF-C4A06D29D4A2}" dt="2022-04-19T08:09:12.067" v="2299" actId="26606"/>
          <ac:spMkLst>
            <pc:docMk/>
            <pc:sldMk cId="1072101725" sldId="266"/>
            <ac:spMk id="49" creationId="{57F6BDD4-E066-4008-8011-6CC31AEB4556}"/>
          </ac:spMkLst>
        </pc:spChg>
        <pc:spChg chg="add del">
          <ac:chgData name="Praneeth Korada" userId="f80ae5f5fe6fc207" providerId="LiveId" clId="{3347328A-C1E5-41AF-8CEF-C4A06D29D4A2}" dt="2022-04-19T08:09:12.067" v="2299" actId="26606"/>
          <ac:spMkLst>
            <pc:docMk/>
            <pc:sldMk cId="1072101725" sldId="266"/>
            <ac:spMk id="50" creationId="{2711A8FB-68FC-45FC-B01E-38F809E2D439}"/>
          </ac:spMkLst>
        </pc:spChg>
        <pc:spChg chg="add del">
          <ac:chgData name="Praneeth Korada" userId="f80ae5f5fe6fc207" providerId="LiveId" clId="{3347328A-C1E5-41AF-8CEF-C4A06D29D4A2}" dt="2022-04-19T08:09:12.067" v="2299" actId="26606"/>
          <ac:spMkLst>
            <pc:docMk/>
            <pc:sldMk cId="1072101725" sldId="266"/>
            <ac:spMk id="51" creationId="{2A865FE3-5FC9-4049-87CF-30019C46C0F5}"/>
          </ac:spMkLst>
        </pc:spChg>
        <pc:spChg chg="add del">
          <ac:chgData name="Praneeth Korada" userId="f80ae5f5fe6fc207" providerId="LiveId" clId="{3347328A-C1E5-41AF-8CEF-C4A06D29D4A2}" dt="2022-04-19T08:11:46.960" v="2359" actId="26606"/>
          <ac:spMkLst>
            <pc:docMk/>
            <pc:sldMk cId="1072101725" sldId="266"/>
            <ac:spMk id="53" creationId="{F94AA2BD-2E3F-4B1D-8127-5744B8115311}"/>
          </ac:spMkLst>
        </pc:spChg>
        <pc:spChg chg="add del">
          <ac:chgData name="Praneeth Korada" userId="f80ae5f5fe6fc207" providerId="LiveId" clId="{3347328A-C1E5-41AF-8CEF-C4A06D29D4A2}" dt="2022-04-19T08:11:46.960" v="2359" actId="26606"/>
          <ac:spMkLst>
            <pc:docMk/>
            <pc:sldMk cId="1072101725" sldId="266"/>
            <ac:spMk id="54" creationId="{4BD02261-2DC8-4AA8-9E16-7751AE892445}"/>
          </ac:spMkLst>
        </pc:spChg>
        <pc:spChg chg="add del">
          <ac:chgData name="Praneeth Korada" userId="f80ae5f5fe6fc207" providerId="LiveId" clId="{3347328A-C1E5-41AF-8CEF-C4A06D29D4A2}" dt="2022-04-19T08:11:46.960" v="2359" actId="26606"/>
          <ac:spMkLst>
            <pc:docMk/>
            <pc:sldMk cId="1072101725" sldId="266"/>
            <ac:spMk id="55" creationId="{3D752CF2-2291-40B5-B462-C17B174C10BC}"/>
          </ac:spMkLst>
        </pc:spChg>
        <pc:spChg chg="add del">
          <ac:chgData name="Praneeth Korada" userId="f80ae5f5fe6fc207" providerId="LiveId" clId="{3347328A-C1E5-41AF-8CEF-C4A06D29D4A2}" dt="2022-04-19T08:11:46.960" v="2358" actId="26606"/>
          <ac:spMkLst>
            <pc:docMk/>
            <pc:sldMk cId="1072101725" sldId="266"/>
            <ac:spMk id="60" creationId="{79477870-C64A-4E35-8F2F-05B7114F3C74}"/>
          </ac:spMkLst>
        </pc:spChg>
        <pc:spChg chg="add del">
          <ac:chgData name="Praneeth Korada" userId="f80ae5f5fe6fc207" providerId="LiveId" clId="{3347328A-C1E5-41AF-8CEF-C4A06D29D4A2}" dt="2022-04-19T08:11:46.960" v="2358" actId="26606"/>
          <ac:spMkLst>
            <pc:docMk/>
            <pc:sldMk cId="1072101725" sldId="266"/>
            <ac:spMk id="62" creationId="{8AEA628B-C8FF-4D0B-B111-F101F580B15D}"/>
          </ac:spMkLst>
        </pc:spChg>
        <pc:spChg chg="add del">
          <ac:chgData name="Praneeth Korada" userId="f80ae5f5fe6fc207" providerId="LiveId" clId="{3347328A-C1E5-41AF-8CEF-C4A06D29D4A2}" dt="2022-04-19T08:11:46.960" v="2358" actId="26606"/>
          <ac:spMkLst>
            <pc:docMk/>
            <pc:sldMk cId="1072101725" sldId="266"/>
            <ac:spMk id="64" creationId="{42663BD0-064C-40FC-A331-F49FCA9536AA}"/>
          </ac:spMkLst>
        </pc:spChg>
        <pc:spChg chg="add">
          <ac:chgData name="Praneeth Korada" userId="f80ae5f5fe6fc207" providerId="LiveId" clId="{3347328A-C1E5-41AF-8CEF-C4A06D29D4A2}" dt="2022-04-19T08:11:46.960" v="2359" actId="26606"/>
          <ac:spMkLst>
            <pc:docMk/>
            <pc:sldMk cId="1072101725" sldId="266"/>
            <ac:spMk id="66" creationId="{F94AA2BD-2E3F-4B1D-8127-5744B8115311}"/>
          </ac:spMkLst>
        </pc:spChg>
        <pc:spChg chg="add">
          <ac:chgData name="Praneeth Korada" userId="f80ae5f5fe6fc207" providerId="LiveId" clId="{3347328A-C1E5-41AF-8CEF-C4A06D29D4A2}" dt="2022-04-19T08:11:46.960" v="2359" actId="26606"/>
          <ac:spMkLst>
            <pc:docMk/>
            <pc:sldMk cId="1072101725" sldId="266"/>
            <ac:spMk id="67" creationId="{4BD02261-2DC8-4AA8-9E16-7751AE892445}"/>
          </ac:spMkLst>
        </pc:spChg>
        <pc:spChg chg="add">
          <ac:chgData name="Praneeth Korada" userId="f80ae5f5fe6fc207" providerId="LiveId" clId="{3347328A-C1E5-41AF-8CEF-C4A06D29D4A2}" dt="2022-04-19T08:11:46.960" v="2359" actId="26606"/>
          <ac:spMkLst>
            <pc:docMk/>
            <pc:sldMk cId="1072101725" sldId="266"/>
            <ac:spMk id="68" creationId="{3D752CF2-2291-40B5-B462-C17B174C10BC}"/>
          </ac:spMkLst>
        </pc:spChg>
        <pc:picChg chg="add del mod">
          <ac:chgData name="Praneeth Korada" userId="f80ae5f5fe6fc207" providerId="LiveId" clId="{3347328A-C1E5-41AF-8CEF-C4A06D29D4A2}" dt="2022-04-19T08:11:12.189" v="2353" actId="478"/>
          <ac:picMkLst>
            <pc:docMk/>
            <pc:sldMk cId="1072101725" sldId="266"/>
            <ac:picMk id="7" creationId="{C37E0375-5601-4B27-8101-0B40A8A463D1}"/>
          </ac:picMkLst>
        </pc:picChg>
        <pc:picChg chg="add mod">
          <ac:chgData name="Praneeth Korada" userId="f80ae5f5fe6fc207" providerId="LiveId" clId="{3347328A-C1E5-41AF-8CEF-C4A06D29D4A2}" dt="2022-04-19T08:11:46.960" v="2359" actId="26606"/>
          <ac:picMkLst>
            <pc:docMk/>
            <pc:sldMk cId="1072101725" sldId="266"/>
            <ac:picMk id="9" creationId="{4C9F0F10-1BA0-4CA8-ABA4-EE65130CE6C6}"/>
          </ac:picMkLst>
        </pc:picChg>
      </pc:sldChg>
      <pc:sldChg chg="delSp add del setBg delDesignElem">
        <pc:chgData name="Praneeth Korada" userId="f80ae5f5fe6fc207" providerId="LiveId" clId="{3347328A-C1E5-41AF-8CEF-C4A06D29D4A2}" dt="2022-04-19T07:03:04.104" v="1649" actId="47"/>
        <pc:sldMkLst>
          <pc:docMk/>
          <pc:sldMk cId="3027146418" sldId="266"/>
        </pc:sldMkLst>
        <pc:spChg chg="del">
          <ac:chgData name="Praneeth Korada" userId="f80ae5f5fe6fc207" providerId="LiveId" clId="{3347328A-C1E5-41AF-8CEF-C4A06D29D4A2}" dt="2022-04-19T07:02:48.383" v="1647"/>
          <ac:spMkLst>
            <pc:docMk/>
            <pc:sldMk cId="3027146418" sldId="266"/>
            <ac:spMk id="8" creationId="{B6D861F1-F386-4A7D-A4BF-3BEB82DEBA86}"/>
          </ac:spMkLst>
        </pc:spChg>
        <pc:spChg chg="del">
          <ac:chgData name="Praneeth Korada" userId="f80ae5f5fe6fc207" providerId="LiveId" clId="{3347328A-C1E5-41AF-8CEF-C4A06D29D4A2}" dt="2022-04-19T07:02:48.383" v="1647"/>
          <ac:spMkLst>
            <pc:docMk/>
            <pc:sldMk cId="3027146418" sldId="266"/>
            <ac:spMk id="10" creationId="{562DFC44-A40C-4573-9230-B3EDB3EC8EEB}"/>
          </ac:spMkLst>
        </pc:spChg>
        <pc:spChg chg="del">
          <ac:chgData name="Praneeth Korada" userId="f80ae5f5fe6fc207" providerId="LiveId" clId="{3347328A-C1E5-41AF-8CEF-C4A06D29D4A2}" dt="2022-04-19T07:02:48.383" v="1647"/>
          <ac:spMkLst>
            <pc:docMk/>
            <pc:sldMk cId="3027146418" sldId="266"/>
            <ac:spMk id="12" creationId="{15589D35-CF9F-4DE9-A792-8571A09E9BC9}"/>
          </ac:spMkLst>
        </pc:spChg>
      </pc:sldChg>
      <pc:sldMasterChg chg="add del addSldLayout delSldLayout">
        <pc:chgData name="Praneeth Korada" userId="f80ae5f5fe6fc207" providerId="LiveId" clId="{3347328A-C1E5-41AF-8CEF-C4A06D29D4A2}" dt="2022-04-19T05:29:29.887" v="71" actId="26606"/>
        <pc:sldMasterMkLst>
          <pc:docMk/>
          <pc:sldMasterMk cId="3082592292" sldId="2147483648"/>
        </pc:sldMasterMkLst>
        <pc:sldLayoutChg chg="add del">
          <pc:chgData name="Praneeth Korada" userId="f80ae5f5fe6fc207" providerId="LiveId" clId="{3347328A-C1E5-41AF-8CEF-C4A06D29D4A2}" dt="2022-04-19T05:29:29.887" v="71" actId="26606"/>
          <pc:sldLayoutMkLst>
            <pc:docMk/>
            <pc:sldMasterMk cId="3082592292" sldId="2147483648"/>
            <pc:sldLayoutMk cId="4010888104" sldId="2147483649"/>
          </pc:sldLayoutMkLst>
        </pc:sldLayoutChg>
        <pc:sldLayoutChg chg="add del">
          <pc:chgData name="Praneeth Korada" userId="f80ae5f5fe6fc207" providerId="LiveId" clId="{3347328A-C1E5-41AF-8CEF-C4A06D29D4A2}" dt="2022-04-19T05:29:29.887" v="71" actId="26606"/>
          <pc:sldLayoutMkLst>
            <pc:docMk/>
            <pc:sldMasterMk cId="3082592292" sldId="2147483648"/>
            <pc:sldLayoutMk cId="951539912" sldId="2147483650"/>
          </pc:sldLayoutMkLst>
        </pc:sldLayoutChg>
        <pc:sldLayoutChg chg="add del">
          <pc:chgData name="Praneeth Korada" userId="f80ae5f5fe6fc207" providerId="LiveId" clId="{3347328A-C1E5-41AF-8CEF-C4A06D29D4A2}" dt="2022-04-19T05:29:29.887" v="71" actId="26606"/>
          <pc:sldLayoutMkLst>
            <pc:docMk/>
            <pc:sldMasterMk cId="3082592292" sldId="2147483648"/>
            <pc:sldLayoutMk cId="2332929300" sldId="2147483651"/>
          </pc:sldLayoutMkLst>
        </pc:sldLayoutChg>
        <pc:sldLayoutChg chg="add del">
          <pc:chgData name="Praneeth Korada" userId="f80ae5f5fe6fc207" providerId="LiveId" clId="{3347328A-C1E5-41AF-8CEF-C4A06D29D4A2}" dt="2022-04-19T05:29:29.887" v="71" actId="26606"/>
          <pc:sldLayoutMkLst>
            <pc:docMk/>
            <pc:sldMasterMk cId="3082592292" sldId="2147483648"/>
            <pc:sldLayoutMk cId="1820414169" sldId="2147483652"/>
          </pc:sldLayoutMkLst>
        </pc:sldLayoutChg>
        <pc:sldLayoutChg chg="add del">
          <pc:chgData name="Praneeth Korada" userId="f80ae5f5fe6fc207" providerId="LiveId" clId="{3347328A-C1E5-41AF-8CEF-C4A06D29D4A2}" dt="2022-04-19T05:29:29.887" v="71" actId="26606"/>
          <pc:sldLayoutMkLst>
            <pc:docMk/>
            <pc:sldMasterMk cId="3082592292" sldId="2147483648"/>
            <pc:sldLayoutMk cId="3104026352" sldId="2147483653"/>
          </pc:sldLayoutMkLst>
        </pc:sldLayoutChg>
        <pc:sldLayoutChg chg="add del">
          <pc:chgData name="Praneeth Korada" userId="f80ae5f5fe6fc207" providerId="LiveId" clId="{3347328A-C1E5-41AF-8CEF-C4A06D29D4A2}" dt="2022-04-19T05:29:29.887" v="71" actId="26606"/>
          <pc:sldLayoutMkLst>
            <pc:docMk/>
            <pc:sldMasterMk cId="3082592292" sldId="2147483648"/>
            <pc:sldLayoutMk cId="496389617" sldId="2147483654"/>
          </pc:sldLayoutMkLst>
        </pc:sldLayoutChg>
        <pc:sldLayoutChg chg="add del">
          <pc:chgData name="Praneeth Korada" userId="f80ae5f5fe6fc207" providerId="LiveId" clId="{3347328A-C1E5-41AF-8CEF-C4A06D29D4A2}" dt="2022-04-19T05:29:29.887" v="71" actId="26606"/>
          <pc:sldLayoutMkLst>
            <pc:docMk/>
            <pc:sldMasterMk cId="3082592292" sldId="2147483648"/>
            <pc:sldLayoutMk cId="1005400977" sldId="2147483655"/>
          </pc:sldLayoutMkLst>
        </pc:sldLayoutChg>
        <pc:sldLayoutChg chg="add del">
          <pc:chgData name="Praneeth Korada" userId="f80ae5f5fe6fc207" providerId="LiveId" clId="{3347328A-C1E5-41AF-8CEF-C4A06D29D4A2}" dt="2022-04-19T05:29:29.887" v="71" actId="26606"/>
          <pc:sldLayoutMkLst>
            <pc:docMk/>
            <pc:sldMasterMk cId="3082592292" sldId="2147483648"/>
            <pc:sldLayoutMk cId="835649502" sldId="2147483656"/>
          </pc:sldLayoutMkLst>
        </pc:sldLayoutChg>
        <pc:sldLayoutChg chg="add del">
          <pc:chgData name="Praneeth Korada" userId="f80ae5f5fe6fc207" providerId="LiveId" clId="{3347328A-C1E5-41AF-8CEF-C4A06D29D4A2}" dt="2022-04-19T05:29:29.887" v="71" actId="26606"/>
          <pc:sldLayoutMkLst>
            <pc:docMk/>
            <pc:sldMasterMk cId="3082592292" sldId="2147483648"/>
            <pc:sldLayoutMk cId="2016819842" sldId="2147483657"/>
          </pc:sldLayoutMkLst>
        </pc:sldLayoutChg>
        <pc:sldLayoutChg chg="add del">
          <pc:chgData name="Praneeth Korada" userId="f80ae5f5fe6fc207" providerId="LiveId" clId="{3347328A-C1E5-41AF-8CEF-C4A06D29D4A2}" dt="2022-04-19T05:29:29.887" v="71" actId="26606"/>
          <pc:sldLayoutMkLst>
            <pc:docMk/>
            <pc:sldMasterMk cId="3082592292" sldId="2147483648"/>
            <pc:sldLayoutMk cId="2109212102" sldId="2147483658"/>
          </pc:sldLayoutMkLst>
        </pc:sldLayoutChg>
        <pc:sldLayoutChg chg="add del">
          <pc:chgData name="Praneeth Korada" userId="f80ae5f5fe6fc207" providerId="LiveId" clId="{3347328A-C1E5-41AF-8CEF-C4A06D29D4A2}" dt="2022-04-19T05:29:29.887" v="71" actId="26606"/>
          <pc:sldLayoutMkLst>
            <pc:docMk/>
            <pc:sldMasterMk cId="3082592292" sldId="2147483648"/>
            <pc:sldLayoutMk cId="3827663031" sldId="2147483659"/>
          </pc:sldLayoutMkLst>
        </pc:sldLayoutChg>
      </pc:sldMasterChg>
      <pc:sldMasterChg chg="add del replId addSldLayout delSldLayout">
        <pc:chgData name="Praneeth Korada" userId="f80ae5f5fe6fc207" providerId="LiveId" clId="{3347328A-C1E5-41AF-8CEF-C4A06D29D4A2}" dt="2022-04-19T05:29:15.485" v="61" actId="26606"/>
        <pc:sldMasterMkLst>
          <pc:docMk/>
          <pc:sldMasterMk cId="1441321034" sldId="2147483660"/>
        </pc:sldMasterMkLst>
        <pc:sldLayoutChg chg="add del">
          <pc:chgData name="Praneeth Korada" userId="f80ae5f5fe6fc207" providerId="LiveId" clId="{3347328A-C1E5-41AF-8CEF-C4A06D29D4A2}" dt="2022-04-19T05:29:15.485" v="61" actId="26606"/>
          <pc:sldLayoutMkLst>
            <pc:docMk/>
            <pc:sldMasterMk cId="1441321034" sldId="2147483660"/>
            <pc:sldLayoutMk cId="337674839" sldId="2147483661"/>
          </pc:sldLayoutMkLst>
        </pc:sldLayoutChg>
        <pc:sldLayoutChg chg="add del">
          <pc:chgData name="Praneeth Korada" userId="f80ae5f5fe6fc207" providerId="LiveId" clId="{3347328A-C1E5-41AF-8CEF-C4A06D29D4A2}" dt="2022-04-19T05:29:15.485" v="61" actId="26606"/>
          <pc:sldLayoutMkLst>
            <pc:docMk/>
            <pc:sldMasterMk cId="1441321034" sldId="2147483660"/>
            <pc:sldLayoutMk cId="2498859482" sldId="2147483662"/>
          </pc:sldLayoutMkLst>
        </pc:sldLayoutChg>
        <pc:sldLayoutChg chg="add del replId">
          <pc:chgData name="Praneeth Korada" userId="f80ae5f5fe6fc207" providerId="LiveId" clId="{3347328A-C1E5-41AF-8CEF-C4A06D29D4A2}" dt="2022-04-19T05:29:15.485" v="61" actId="26606"/>
          <pc:sldLayoutMkLst>
            <pc:docMk/>
            <pc:sldMasterMk cId="1441321034" sldId="2147483660"/>
            <pc:sldLayoutMk cId="2795522154" sldId="2147483663"/>
          </pc:sldLayoutMkLst>
        </pc:sldLayoutChg>
        <pc:sldLayoutChg chg="add del replId">
          <pc:chgData name="Praneeth Korada" userId="f80ae5f5fe6fc207" providerId="LiveId" clId="{3347328A-C1E5-41AF-8CEF-C4A06D29D4A2}" dt="2022-04-19T05:29:15.485" v="61" actId="26606"/>
          <pc:sldLayoutMkLst>
            <pc:docMk/>
            <pc:sldMasterMk cId="1441321034" sldId="2147483660"/>
            <pc:sldLayoutMk cId="4126495795" sldId="2147483664"/>
          </pc:sldLayoutMkLst>
        </pc:sldLayoutChg>
        <pc:sldLayoutChg chg="add del replId">
          <pc:chgData name="Praneeth Korada" userId="f80ae5f5fe6fc207" providerId="LiveId" clId="{3347328A-C1E5-41AF-8CEF-C4A06D29D4A2}" dt="2022-04-19T05:29:15.485" v="61" actId="26606"/>
          <pc:sldLayoutMkLst>
            <pc:docMk/>
            <pc:sldMasterMk cId="1441321034" sldId="2147483660"/>
            <pc:sldLayoutMk cId="2378792457" sldId="2147483665"/>
          </pc:sldLayoutMkLst>
        </pc:sldLayoutChg>
        <pc:sldLayoutChg chg="add del replId">
          <pc:chgData name="Praneeth Korada" userId="f80ae5f5fe6fc207" providerId="LiveId" clId="{3347328A-C1E5-41AF-8CEF-C4A06D29D4A2}" dt="2022-04-19T05:29:15.485" v="61" actId="26606"/>
          <pc:sldLayoutMkLst>
            <pc:docMk/>
            <pc:sldMasterMk cId="1441321034" sldId="2147483660"/>
            <pc:sldLayoutMk cId="749292564" sldId="2147483666"/>
          </pc:sldLayoutMkLst>
        </pc:sldLayoutChg>
        <pc:sldLayoutChg chg="add del replId">
          <pc:chgData name="Praneeth Korada" userId="f80ae5f5fe6fc207" providerId="LiveId" clId="{3347328A-C1E5-41AF-8CEF-C4A06D29D4A2}" dt="2022-04-19T05:29:15.485" v="61" actId="26606"/>
          <pc:sldLayoutMkLst>
            <pc:docMk/>
            <pc:sldMasterMk cId="1441321034" sldId="2147483660"/>
            <pc:sldLayoutMk cId="2416960323" sldId="2147483667"/>
          </pc:sldLayoutMkLst>
        </pc:sldLayoutChg>
        <pc:sldLayoutChg chg="add del replId">
          <pc:chgData name="Praneeth Korada" userId="f80ae5f5fe6fc207" providerId="LiveId" clId="{3347328A-C1E5-41AF-8CEF-C4A06D29D4A2}" dt="2022-04-19T05:29:15.485" v="61" actId="26606"/>
          <pc:sldLayoutMkLst>
            <pc:docMk/>
            <pc:sldMasterMk cId="1441321034" sldId="2147483660"/>
            <pc:sldLayoutMk cId="1643464430" sldId="2147483668"/>
          </pc:sldLayoutMkLst>
        </pc:sldLayoutChg>
        <pc:sldLayoutChg chg="add del replId">
          <pc:chgData name="Praneeth Korada" userId="f80ae5f5fe6fc207" providerId="LiveId" clId="{3347328A-C1E5-41AF-8CEF-C4A06D29D4A2}" dt="2022-04-19T05:29:15.485" v="61" actId="26606"/>
          <pc:sldLayoutMkLst>
            <pc:docMk/>
            <pc:sldMasterMk cId="1441321034" sldId="2147483660"/>
            <pc:sldLayoutMk cId="881920269" sldId="2147483669"/>
          </pc:sldLayoutMkLst>
        </pc:sldLayoutChg>
        <pc:sldLayoutChg chg="add del replId">
          <pc:chgData name="Praneeth Korada" userId="f80ae5f5fe6fc207" providerId="LiveId" clId="{3347328A-C1E5-41AF-8CEF-C4A06D29D4A2}" dt="2022-04-19T05:29:15.485" v="61" actId="26606"/>
          <pc:sldLayoutMkLst>
            <pc:docMk/>
            <pc:sldMasterMk cId="1441321034" sldId="2147483660"/>
            <pc:sldLayoutMk cId="2299175252" sldId="2147483670"/>
          </pc:sldLayoutMkLst>
        </pc:sldLayoutChg>
        <pc:sldLayoutChg chg="add del replId">
          <pc:chgData name="Praneeth Korada" userId="f80ae5f5fe6fc207" providerId="LiveId" clId="{3347328A-C1E5-41AF-8CEF-C4A06D29D4A2}" dt="2022-04-19T05:29:15.485" v="61" actId="26606"/>
          <pc:sldLayoutMkLst>
            <pc:docMk/>
            <pc:sldMasterMk cId="1441321034" sldId="2147483660"/>
            <pc:sldLayoutMk cId="476648989" sldId="2147483671"/>
          </pc:sldLayoutMkLst>
        </pc:sldLayoutChg>
        <pc:sldLayoutChg chg="add del replId">
          <pc:chgData name="Praneeth Korada" userId="f80ae5f5fe6fc207" providerId="LiveId" clId="{3347328A-C1E5-41AF-8CEF-C4A06D29D4A2}" dt="2022-04-19T05:29:15.485" v="61" actId="26606"/>
          <pc:sldLayoutMkLst>
            <pc:docMk/>
            <pc:sldMasterMk cId="1441321034" sldId="2147483660"/>
            <pc:sldLayoutMk cId="3646790901" sldId="2147483672"/>
          </pc:sldLayoutMkLst>
        </pc:sldLayoutChg>
      </pc:sldMasterChg>
      <pc:sldMasterChg chg="add del addSldLayout delSldLayout">
        <pc:chgData name="Praneeth Korada" userId="f80ae5f5fe6fc207" providerId="LiveId" clId="{3347328A-C1E5-41AF-8CEF-C4A06D29D4A2}" dt="2022-04-19T05:29:09.766" v="57" actId="26606"/>
        <pc:sldMasterMkLst>
          <pc:docMk/>
          <pc:sldMasterMk cId="3011721240" sldId="2147483674"/>
        </pc:sldMasterMkLst>
        <pc:sldLayoutChg chg="add del">
          <pc:chgData name="Praneeth Korada" userId="f80ae5f5fe6fc207" providerId="LiveId" clId="{3347328A-C1E5-41AF-8CEF-C4A06D29D4A2}" dt="2022-04-19T05:29:09.766" v="57" actId="26606"/>
          <pc:sldLayoutMkLst>
            <pc:docMk/>
            <pc:sldMasterMk cId="3011721240" sldId="2147483674"/>
            <pc:sldLayoutMk cId="821409717" sldId="2147483663"/>
          </pc:sldLayoutMkLst>
        </pc:sldLayoutChg>
        <pc:sldLayoutChg chg="add del">
          <pc:chgData name="Praneeth Korada" userId="f80ae5f5fe6fc207" providerId="LiveId" clId="{3347328A-C1E5-41AF-8CEF-C4A06D29D4A2}" dt="2022-04-19T05:29:09.766" v="57" actId="26606"/>
          <pc:sldLayoutMkLst>
            <pc:docMk/>
            <pc:sldMasterMk cId="3011721240" sldId="2147483674"/>
            <pc:sldLayoutMk cId="3793405337" sldId="2147483664"/>
          </pc:sldLayoutMkLst>
        </pc:sldLayoutChg>
        <pc:sldLayoutChg chg="add del">
          <pc:chgData name="Praneeth Korada" userId="f80ae5f5fe6fc207" providerId="LiveId" clId="{3347328A-C1E5-41AF-8CEF-C4A06D29D4A2}" dt="2022-04-19T05:29:09.766" v="57" actId="26606"/>
          <pc:sldLayoutMkLst>
            <pc:docMk/>
            <pc:sldMasterMk cId="3011721240" sldId="2147483674"/>
            <pc:sldLayoutMk cId="172630561" sldId="2147483665"/>
          </pc:sldLayoutMkLst>
        </pc:sldLayoutChg>
        <pc:sldLayoutChg chg="add del">
          <pc:chgData name="Praneeth Korada" userId="f80ae5f5fe6fc207" providerId="LiveId" clId="{3347328A-C1E5-41AF-8CEF-C4A06D29D4A2}" dt="2022-04-19T05:29:09.766" v="57" actId="26606"/>
          <pc:sldLayoutMkLst>
            <pc:docMk/>
            <pc:sldMasterMk cId="3011721240" sldId="2147483674"/>
            <pc:sldLayoutMk cId="3124785761" sldId="2147483666"/>
          </pc:sldLayoutMkLst>
        </pc:sldLayoutChg>
        <pc:sldLayoutChg chg="add del">
          <pc:chgData name="Praneeth Korada" userId="f80ae5f5fe6fc207" providerId="LiveId" clId="{3347328A-C1E5-41AF-8CEF-C4A06D29D4A2}" dt="2022-04-19T05:29:09.766" v="57" actId="26606"/>
          <pc:sldLayoutMkLst>
            <pc:docMk/>
            <pc:sldMasterMk cId="3011721240" sldId="2147483674"/>
            <pc:sldLayoutMk cId="302922209" sldId="2147483667"/>
          </pc:sldLayoutMkLst>
        </pc:sldLayoutChg>
        <pc:sldLayoutChg chg="add del">
          <pc:chgData name="Praneeth Korada" userId="f80ae5f5fe6fc207" providerId="LiveId" clId="{3347328A-C1E5-41AF-8CEF-C4A06D29D4A2}" dt="2022-04-19T05:29:09.766" v="57" actId="26606"/>
          <pc:sldLayoutMkLst>
            <pc:docMk/>
            <pc:sldMasterMk cId="3011721240" sldId="2147483674"/>
            <pc:sldLayoutMk cId="1518771600" sldId="2147483668"/>
          </pc:sldLayoutMkLst>
        </pc:sldLayoutChg>
        <pc:sldLayoutChg chg="add del">
          <pc:chgData name="Praneeth Korada" userId="f80ae5f5fe6fc207" providerId="LiveId" clId="{3347328A-C1E5-41AF-8CEF-C4A06D29D4A2}" dt="2022-04-19T05:29:09.766" v="57" actId="26606"/>
          <pc:sldLayoutMkLst>
            <pc:docMk/>
            <pc:sldMasterMk cId="3011721240" sldId="2147483674"/>
            <pc:sldLayoutMk cId="3840112425" sldId="2147483669"/>
          </pc:sldLayoutMkLst>
        </pc:sldLayoutChg>
        <pc:sldLayoutChg chg="add del">
          <pc:chgData name="Praneeth Korada" userId="f80ae5f5fe6fc207" providerId="LiveId" clId="{3347328A-C1E5-41AF-8CEF-C4A06D29D4A2}" dt="2022-04-19T05:29:09.766" v="57" actId="26606"/>
          <pc:sldLayoutMkLst>
            <pc:docMk/>
            <pc:sldMasterMk cId="3011721240" sldId="2147483674"/>
            <pc:sldLayoutMk cId="4068427221" sldId="2147483670"/>
          </pc:sldLayoutMkLst>
        </pc:sldLayoutChg>
        <pc:sldLayoutChg chg="add del">
          <pc:chgData name="Praneeth Korada" userId="f80ae5f5fe6fc207" providerId="LiveId" clId="{3347328A-C1E5-41AF-8CEF-C4A06D29D4A2}" dt="2022-04-19T05:29:09.766" v="57" actId="26606"/>
          <pc:sldLayoutMkLst>
            <pc:docMk/>
            <pc:sldMasterMk cId="3011721240" sldId="2147483674"/>
            <pc:sldLayoutMk cId="2769331874" sldId="2147483671"/>
          </pc:sldLayoutMkLst>
        </pc:sldLayoutChg>
        <pc:sldLayoutChg chg="add del">
          <pc:chgData name="Praneeth Korada" userId="f80ae5f5fe6fc207" providerId="LiveId" clId="{3347328A-C1E5-41AF-8CEF-C4A06D29D4A2}" dt="2022-04-19T05:29:09.766" v="57" actId="26606"/>
          <pc:sldLayoutMkLst>
            <pc:docMk/>
            <pc:sldMasterMk cId="3011721240" sldId="2147483674"/>
            <pc:sldLayoutMk cId="811893499" sldId="2147483672"/>
          </pc:sldLayoutMkLst>
        </pc:sldLayoutChg>
        <pc:sldLayoutChg chg="add del">
          <pc:chgData name="Praneeth Korada" userId="f80ae5f5fe6fc207" providerId="LiveId" clId="{3347328A-C1E5-41AF-8CEF-C4A06D29D4A2}" dt="2022-04-19T05:29:09.766" v="57" actId="26606"/>
          <pc:sldLayoutMkLst>
            <pc:docMk/>
            <pc:sldMasterMk cId="3011721240" sldId="2147483674"/>
            <pc:sldLayoutMk cId="1308777950" sldId="2147483673"/>
          </pc:sldLayoutMkLst>
        </pc:sldLayoutChg>
      </pc:sldMasterChg>
      <pc:sldMasterChg chg="add del addSldLayout delSldLayout">
        <pc:chgData name="Praneeth Korada" userId="f80ae5f5fe6fc207" providerId="LiveId" clId="{3347328A-C1E5-41AF-8CEF-C4A06D29D4A2}" dt="2022-04-19T05:29:12.980" v="59" actId="26606"/>
        <pc:sldMasterMkLst>
          <pc:docMk/>
          <pc:sldMasterMk cId="3039922854" sldId="2147483687"/>
        </pc:sldMasterMkLst>
        <pc:sldLayoutChg chg="add del">
          <pc:chgData name="Praneeth Korada" userId="f80ae5f5fe6fc207" providerId="LiveId" clId="{3347328A-C1E5-41AF-8CEF-C4A06D29D4A2}" dt="2022-04-19T05:29:12.980" v="59" actId="26606"/>
          <pc:sldLayoutMkLst>
            <pc:docMk/>
            <pc:sldMasterMk cId="3039922854" sldId="2147483687"/>
            <pc:sldLayoutMk cId="2796731545" sldId="2147483676"/>
          </pc:sldLayoutMkLst>
        </pc:sldLayoutChg>
        <pc:sldLayoutChg chg="add del">
          <pc:chgData name="Praneeth Korada" userId="f80ae5f5fe6fc207" providerId="LiveId" clId="{3347328A-C1E5-41AF-8CEF-C4A06D29D4A2}" dt="2022-04-19T05:29:12.980" v="59" actId="26606"/>
          <pc:sldLayoutMkLst>
            <pc:docMk/>
            <pc:sldMasterMk cId="3039922854" sldId="2147483687"/>
            <pc:sldLayoutMk cId="2961216196" sldId="2147483677"/>
          </pc:sldLayoutMkLst>
        </pc:sldLayoutChg>
        <pc:sldLayoutChg chg="add del">
          <pc:chgData name="Praneeth Korada" userId="f80ae5f5fe6fc207" providerId="LiveId" clId="{3347328A-C1E5-41AF-8CEF-C4A06D29D4A2}" dt="2022-04-19T05:29:12.980" v="59" actId="26606"/>
          <pc:sldLayoutMkLst>
            <pc:docMk/>
            <pc:sldMasterMk cId="3039922854" sldId="2147483687"/>
            <pc:sldLayoutMk cId="746217324" sldId="2147483678"/>
          </pc:sldLayoutMkLst>
        </pc:sldLayoutChg>
        <pc:sldLayoutChg chg="add del">
          <pc:chgData name="Praneeth Korada" userId="f80ae5f5fe6fc207" providerId="LiveId" clId="{3347328A-C1E5-41AF-8CEF-C4A06D29D4A2}" dt="2022-04-19T05:29:12.980" v="59" actId="26606"/>
          <pc:sldLayoutMkLst>
            <pc:docMk/>
            <pc:sldMasterMk cId="3039922854" sldId="2147483687"/>
            <pc:sldLayoutMk cId="1350190158" sldId="2147483679"/>
          </pc:sldLayoutMkLst>
        </pc:sldLayoutChg>
        <pc:sldLayoutChg chg="add del">
          <pc:chgData name="Praneeth Korada" userId="f80ae5f5fe6fc207" providerId="LiveId" clId="{3347328A-C1E5-41AF-8CEF-C4A06D29D4A2}" dt="2022-04-19T05:29:12.980" v="59" actId="26606"/>
          <pc:sldLayoutMkLst>
            <pc:docMk/>
            <pc:sldMasterMk cId="3039922854" sldId="2147483687"/>
            <pc:sldLayoutMk cId="3922009933" sldId="2147483680"/>
          </pc:sldLayoutMkLst>
        </pc:sldLayoutChg>
        <pc:sldLayoutChg chg="add del">
          <pc:chgData name="Praneeth Korada" userId="f80ae5f5fe6fc207" providerId="LiveId" clId="{3347328A-C1E5-41AF-8CEF-C4A06D29D4A2}" dt="2022-04-19T05:29:12.980" v="59" actId="26606"/>
          <pc:sldLayoutMkLst>
            <pc:docMk/>
            <pc:sldMasterMk cId="3039922854" sldId="2147483687"/>
            <pc:sldLayoutMk cId="740139679" sldId="2147483681"/>
          </pc:sldLayoutMkLst>
        </pc:sldLayoutChg>
        <pc:sldLayoutChg chg="add del">
          <pc:chgData name="Praneeth Korada" userId="f80ae5f5fe6fc207" providerId="LiveId" clId="{3347328A-C1E5-41AF-8CEF-C4A06D29D4A2}" dt="2022-04-19T05:29:12.980" v="59" actId="26606"/>
          <pc:sldLayoutMkLst>
            <pc:docMk/>
            <pc:sldMasterMk cId="3039922854" sldId="2147483687"/>
            <pc:sldLayoutMk cId="4107457826" sldId="2147483682"/>
          </pc:sldLayoutMkLst>
        </pc:sldLayoutChg>
        <pc:sldLayoutChg chg="add del">
          <pc:chgData name="Praneeth Korada" userId="f80ae5f5fe6fc207" providerId="LiveId" clId="{3347328A-C1E5-41AF-8CEF-C4A06D29D4A2}" dt="2022-04-19T05:29:12.980" v="59" actId="26606"/>
          <pc:sldLayoutMkLst>
            <pc:docMk/>
            <pc:sldMasterMk cId="3039922854" sldId="2147483687"/>
            <pc:sldLayoutMk cId="2313214365" sldId="2147483683"/>
          </pc:sldLayoutMkLst>
        </pc:sldLayoutChg>
        <pc:sldLayoutChg chg="add del">
          <pc:chgData name="Praneeth Korada" userId="f80ae5f5fe6fc207" providerId="LiveId" clId="{3347328A-C1E5-41AF-8CEF-C4A06D29D4A2}" dt="2022-04-19T05:29:12.980" v="59" actId="26606"/>
          <pc:sldLayoutMkLst>
            <pc:docMk/>
            <pc:sldMasterMk cId="3039922854" sldId="2147483687"/>
            <pc:sldLayoutMk cId="3072711696" sldId="2147483684"/>
          </pc:sldLayoutMkLst>
        </pc:sldLayoutChg>
        <pc:sldLayoutChg chg="add del">
          <pc:chgData name="Praneeth Korada" userId="f80ae5f5fe6fc207" providerId="LiveId" clId="{3347328A-C1E5-41AF-8CEF-C4A06D29D4A2}" dt="2022-04-19T05:29:12.980" v="59" actId="26606"/>
          <pc:sldLayoutMkLst>
            <pc:docMk/>
            <pc:sldMasterMk cId="3039922854" sldId="2147483687"/>
            <pc:sldLayoutMk cId="2112143169" sldId="2147483685"/>
          </pc:sldLayoutMkLst>
        </pc:sldLayoutChg>
        <pc:sldLayoutChg chg="add del">
          <pc:chgData name="Praneeth Korada" userId="f80ae5f5fe6fc207" providerId="LiveId" clId="{3347328A-C1E5-41AF-8CEF-C4A06D29D4A2}" dt="2022-04-19T05:29:12.980" v="59" actId="26606"/>
          <pc:sldLayoutMkLst>
            <pc:docMk/>
            <pc:sldMasterMk cId="3039922854" sldId="2147483687"/>
            <pc:sldLayoutMk cId="4167705880" sldId="2147483686"/>
          </pc:sldLayoutMkLst>
        </pc:sldLayoutChg>
      </pc:sldMasterChg>
      <pc:sldMasterChg chg="add del addSldLayout delSldLayout">
        <pc:chgData name="Praneeth Korada" userId="f80ae5f5fe6fc207" providerId="LiveId" clId="{3347328A-C1E5-41AF-8CEF-C4A06D29D4A2}" dt="2022-04-19T05:29:19.824" v="63" actId="26606"/>
        <pc:sldMasterMkLst>
          <pc:docMk/>
          <pc:sldMasterMk cId="2978942444" sldId="2147483700"/>
        </pc:sldMasterMkLst>
        <pc:sldLayoutChg chg="add del">
          <pc:chgData name="Praneeth Korada" userId="f80ae5f5fe6fc207" providerId="LiveId" clId="{3347328A-C1E5-41AF-8CEF-C4A06D29D4A2}" dt="2022-04-19T05:29:19.824" v="63" actId="26606"/>
          <pc:sldLayoutMkLst>
            <pc:docMk/>
            <pc:sldMasterMk cId="2978942444" sldId="2147483700"/>
            <pc:sldLayoutMk cId="2042473666" sldId="2147483689"/>
          </pc:sldLayoutMkLst>
        </pc:sldLayoutChg>
        <pc:sldLayoutChg chg="add del">
          <pc:chgData name="Praneeth Korada" userId="f80ae5f5fe6fc207" providerId="LiveId" clId="{3347328A-C1E5-41AF-8CEF-C4A06D29D4A2}" dt="2022-04-19T05:29:19.824" v="63" actId="26606"/>
          <pc:sldLayoutMkLst>
            <pc:docMk/>
            <pc:sldMasterMk cId="2978942444" sldId="2147483700"/>
            <pc:sldLayoutMk cId="1221955845" sldId="2147483690"/>
          </pc:sldLayoutMkLst>
        </pc:sldLayoutChg>
        <pc:sldLayoutChg chg="add del">
          <pc:chgData name="Praneeth Korada" userId="f80ae5f5fe6fc207" providerId="LiveId" clId="{3347328A-C1E5-41AF-8CEF-C4A06D29D4A2}" dt="2022-04-19T05:29:19.824" v="63" actId="26606"/>
          <pc:sldLayoutMkLst>
            <pc:docMk/>
            <pc:sldMasterMk cId="2978942444" sldId="2147483700"/>
            <pc:sldLayoutMk cId="1476280619" sldId="2147483691"/>
          </pc:sldLayoutMkLst>
        </pc:sldLayoutChg>
        <pc:sldLayoutChg chg="add del">
          <pc:chgData name="Praneeth Korada" userId="f80ae5f5fe6fc207" providerId="LiveId" clId="{3347328A-C1E5-41AF-8CEF-C4A06D29D4A2}" dt="2022-04-19T05:29:19.824" v="63" actId="26606"/>
          <pc:sldLayoutMkLst>
            <pc:docMk/>
            <pc:sldMasterMk cId="2978942444" sldId="2147483700"/>
            <pc:sldLayoutMk cId="3929848006" sldId="2147483692"/>
          </pc:sldLayoutMkLst>
        </pc:sldLayoutChg>
        <pc:sldLayoutChg chg="add del">
          <pc:chgData name="Praneeth Korada" userId="f80ae5f5fe6fc207" providerId="LiveId" clId="{3347328A-C1E5-41AF-8CEF-C4A06D29D4A2}" dt="2022-04-19T05:29:19.824" v="63" actId="26606"/>
          <pc:sldLayoutMkLst>
            <pc:docMk/>
            <pc:sldMasterMk cId="2978942444" sldId="2147483700"/>
            <pc:sldLayoutMk cId="3258086289" sldId="2147483693"/>
          </pc:sldLayoutMkLst>
        </pc:sldLayoutChg>
        <pc:sldLayoutChg chg="add del">
          <pc:chgData name="Praneeth Korada" userId="f80ae5f5fe6fc207" providerId="LiveId" clId="{3347328A-C1E5-41AF-8CEF-C4A06D29D4A2}" dt="2022-04-19T05:29:19.824" v="63" actId="26606"/>
          <pc:sldLayoutMkLst>
            <pc:docMk/>
            <pc:sldMasterMk cId="2978942444" sldId="2147483700"/>
            <pc:sldLayoutMk cId="18538505" sldId="2147483694"/>
          </pc:sldLayoutMkLst>
        </pc:sldLayoutChg>
        <pc:sldLayoutChg chg="add del">
          <pc:chgData name="Praneeth Korada" userId="f80ae5f5fe6fc207" providerId="LiveId" clId="{3347328A-C1E5-41AF-8CEF-C4A06D29D4A2}" dt="2022-04-19T05:29:19.824" v="63" actId="26606"/>
          <pc:sldLayoutMkLst>
            <pc:docMk/>
            <pc:sldMasterMk cId="2978942444" sldId="2147483700"/>
            <pc:sldLayoutMk cId="3492692226" sldId="2147483695"/>
          </pc:sldLayoutMkLst>
        </pc:sldLayoutChg>
        <pc:sldLayoutChg chg="add del">
          <pc:chgData name="Praneeth Korada" userId="f80ae5f5fe6fc207" providerId="LiveId" clId="{3347328A-C1E5-41AF-8CEF-C4A06D29D4A2}" dt="2022-04-19T05:29:19.824" v="63" actId="26606"/>
          <pc:sldLayoutMkLst>
            <pc:docMk/>
            <pc:sldMasterMk cId="2978942444" sldId="2147483700"/>
            <pc:sldLayoutMk cId="3286857881" sldId="2147483696"/>
          </pc:sldLayoutMkLst>
        </pc:sldLayoutChg>
        <pc:sldLayoutChg chg="add del">
          <pc:chgData name="Praneeth Korada" userId="f80ae5f5fe6fc207" providerId="LiveId" clId="{3347328A-C1E5-41AF-8CEF-C4A06D29D4A2}" dt="2022-04-19T05:29:19.824" v="63" actId="26606"/>
          <pc:sldLayoutMkLst>
            <pc:docMk/>
            <pc:sldMasterMk cId="2978942444" sldId="2147483700"/>
            <pc:sldLayoutMk cId="4188099367" sldId="2147483697"/>
          </pc:sldLayoutMkLst>
        </pc:sldLayoutChg>
        <pc:sldLayoutChg chg="add del">
          <pc:chgData name="Praneeth Korada" userId="f80ae5f5fe6fc207" providerId="LiveId" clId="{3347328A-C1E5-41AF-8CEF-C4A06D29D4A2}" dt="2022-04-19T05:29:19.824" v="63" actId="26606"/>
          <pc:sldLayoutMkLst>
            <pc:docMk/>
            <pc:sldMasterMk cId="2978942444" sldId="2147483700"/>
            <pc:sldLayoutMk cId="3506089610" sldId="2147483698"/>
          </pc:sldLayoutMkLst>
        </pc:sldLayoutChg>
        <pc:sldLayoutChg chg="add del">
          <pc:chgData name="Praneeth Korada" userId="f80ae5f5fe6fc207" providerId="LiveId" clId="{3347328A-C1E5-41AF-8CEF-C4A06D29D4A2}" dt="2022-04-19T05:29:19.824" v="63" actId="26606"/>
          <pc:sldLayoutMkLst>
            <pc:docMk/>
            <pc:sldMasterMk cId="2978942444" sldId="2147483700"/>
            <pc:sldLayoutMk cId="3911535828" sldId="2147483699"/>
          </pc:sldLayoutMkLst>
        </pc:sldLayoutChg>
      </pc:sldMasterChg>
      <pc:sldMasterChg chg="add del addSldLayout delSldLayout">
        <pc:chgData name="Praneeth Korada" userId="f80ae5f5fe6fc207" providerId="LiveId" clId="{3347328A-C1E5-41AF-8CEF-C4A06D29D4A2}" dt="2022-04-19T05:29:26.761" v="67" actId="26606"/>
        <pc:sldMasterMkLst>
          <pc:docMk/>
          <pc:sldMasterMk cId="2135354238" sldId="2147483713"/>
        </pc:sldMasterMkLst>
        <pc:sldLayoutChg chg="add del">
          <pc:chgData name="Praneeth Korada" userId="f80ae5f5fe6fc207" providerId="LiveId" clId="{3347328A-C1E5-41AF-8CEF-C4A06D29D4A2}" dt="2022-04-19T05:29:26.761" v="67" actId="26606"/>
          <pc:sldLayoutMkLst>
            <pc:docMk/>
            <pc:sldMasterMk cId="2135354238" sldId="2147483713"/>
            <pc:sldLayoutMk cId="1561697178" sldId="2147483702"/>
          </pc:sldLayoutMkLst>
        </pc:sldLayoutChg>
        <pc:sldLayoutChg chg="add del">
          <pc:chgData name="Praneeth Korada" userId="f80ae5f5fe6fc207" providerId="LiveId" clId="{3347328A-C1E5-41AF-8CEF-C4A06D29D4A2}" dt="2022-04-19T05:29:26.761" v="67" actId="26606"/>
          <pc:sldLayoutMkLst>
            <pc:docMk/>
            <pc:sldMasterMk cId="2135354238" sldId="2147483713"/>
            <pc:sldLayoutMk cId="3075954983" sldId="2147483703"/>
          </pc:sldLayoutMkLst>
        </pc:sldLayoutChg>
        <pc:sldLayoutChg chg="add del">
          <pc:chgData name="Praneeth Korada" userId="f80ae5f5fe6fc207" providerId="LiveId" clId="{3347328A-C1E5-41AF-8CEF-C4A06D29D4A2}" dt="2022-04-19T05:29:26.761" v="67" actId="26606"/>
          <pc:sldLayoutMkLst>
            <pc:docMk/>
            <pc:sldMasterMk cId="2135354238" sldId="2147483713"/>
            <pc:sldLayoutMk cId="376262378" sldId="2147483704"/>
          </pc:sldLayoutMkLst>
        </pc:sldLayoutChg>
        <pc:sldLayoutChg chg="add del">
          <pc:chgData name="Praneeth Korada" userId="f80ae5f5fe6fc207" providerId="LiveId" clId="{3347328A-C1E5-41AF-8CEF-C4A06D29D4A2}" dt="2022-04-19T05:29:26.761" v="67" actId="26606"/>
          <pc:sldLayoutMkLst>
            <pc:docMk/>
            <pc:sldMasterMk cId="2135354238" sldId="2147483713"/>
            <pc:sldLayoutMk cId="3683053" sldId="2147483705"/>
          </pc:sldLayoutMkLst>
        </pc:sldLayoutChg>
        <pc:sldLayoutChg chg="add del">
          <pc:chgData name="Praneeth Korada" userId="f80ae5f5fe6fc207" providerId="LiveId" clId="{3347328A-C1E5-41AF-8CEF-C4A06D29D4A2}" dt="2022-04-19T05:29:26.761" v="67" actId="26606"/>
          <pc:sldLayoutMkLst>
            <pc:docMk/>
            <pc:sldMasterMk cId="2135354238" sldId="2147483713"/>
            <pc:sldLayoutMk cId="622043087" sldId="2147483706"/>
          </pc:sldLayoutMkLst>
        </pc:sldLayoutChg>
        <pc:sldLayoutChg chg="add del">
          <pc:chgData name="Praneeth Korada" userId="f80ae5f5fe6fc207" providerId="LiveId" clId="{3347328A-C1E5-41AF-8CEF-C4A06D29D4A2}" dt="2022-04-19T05:29:26.761" v="67" actId="26606"/>
          <pc:sldLayoutMkLst>
            <pc:docMk/>
            <pc:sldMasterMk cId="2135354238" sldId="2147483713"/>
            <pc:sldLayoutMk cId="1456782100" sldId="2147483707"/>
          </pc:sldLayoutMkLst>
        </pc:sldLayoutChg>
        <pc:sldLayoutChg chg="add del">
          <pc:chgData name="Praneeth Korada" userId="f80ae5f5fe6fc207" providerId="LiveId" clId="{3347328A-C1E5-41AF-8CEF-C4A06D29D4A2}" dt="2022-04-19T05:29:26.761" v="67" actId="26606"/>
          <pc:sldLayoutMkLst>
            <pc:docMk/>
            <pc:sldMasterMk cId="2135354238" sldId="2147483713"/>
            <pc:sldLayoutMk cId="1035336054" sldId="2147483708"/>
          </pc:sldLayoutMkLst>
        </pc:sldLayoutChg>
        <pc:sldLayoutChg chg="add del">
          <pc:chgData name="Praneeth Korada" userId="f80ae5f5fe6fc207" providerId="LiveId" clId="{3347328A-C1E5-41AF-8CEF-C4A06D29D4A2}" dt="2022-04-19T05:29:26.761" v="67" actId="26606"/>
          <pc:sldLayoutMkLst>
            <pc:docMk/>
            <pc:sldMasterMk cId="2135354238" sldId="2147483713"/>
            <pc:sldLayoutMk cId="2066409033" sldId="2147483709"/>
          </pc:sldLayoutMkLst>
        </pc:sldLayoutChg>
        <pc:sldLayoutChg chg="add del">
          <pc:chgData name="Praneeth Korada" userId="f80ae5f5fe6fc207" providerId="LiveId" clId="{3347328A-C1E5-41AF-8CEF-C4A06D29D4A2}" dt="2022-04-19T05:29:26.761" v="67" actId="26606"/>
          <pc:sldLayoutMkLst>
            <pc:docMk/>
            <pc:sldMasterMk cId="2135354238" sldId="2147483713"/>
            <pc:sldLayoutMk cId="105842859" sldId="2147483710"/>
          </pc:sldLayoutMkLst>
        </pc:sldLayoutChg>
        <pc:sldLayoutChg chg="add del">
          <pc:chgData name="Praneeth Korada" userId="f80ae5f5fe6fc207" providerId="LiveId" clId="{3347328A-C1E5-41AF-8CEF-C4A06D29D4A2}" dt="2022-04-19T05:29:26.761" v="67" actId="26606"/>
          <pc:sldLayoutMkLst>
            <pc:docMk/>
            <pc:sldMasterMk cId="2135354238" sldId="2147483713"/>
            <pc:sldLayoutMk cId="825213085" sldId="2147483711"/>
          </pc:sldLayoutMkLst>
        </pc:sldLayoutChg>
        <pc:sldLayoutChg chg="add del">
          <pc:chgData name="Praneeth Korada" userId="f80ae5f5fe6fc207" providerId="LiveId" clId="{3347328A-C1E5-41AF-8CEF-C4A06D29D4A2}" dt="2022-04-19T05:29:26.761" v="67" actId="26606"/>
          <pc:sldLayoutMkLst>
            <pc:docMk/>
            <pc:sldMasterMk cId="2135354238" sldId="2147483713"/>
            <pc:sldLayoutMk cId="4131738267" sldId="2147483712"/>
          </pc:sldLayoutMkLst>
        </pc:sldLayoutChg>
      </pc:sldMasterChg>
      <pc:sldMasterChg chg="add del addSldLayout delSldLayout">
        <pc:chgData name="Praneeth Korada" userId="f80ae5f5fe6fc207" providerId="LiveId" clId="{3347328A-C1E5-41AF-8CEF-C4A06D29D4A2}" dt="2022-04-19T05:29:22.068" v="65" actId="26606"/>
        <pc:sldMasterMkLst>
          <pc:docMk/>
          <pc:sldMasterMk cId="2725113367" sldId="2147483726"/>
        </pc:sldMasterMkLst>
        <pc:sldLayoutChg chg="add del">
          <pc:chgData name="Praneeth Korada" userId="f80ae5f5fe6fc207" providerId="LiveId" clId="{3347328A-C1E5-41AF-8CEF-C4A06D29D4A2}" dt="2022-04-19T05:29:22.068" v="65" actId="26606"/>
          <pc:sldLayoutMkLst>
            <pc:docMk/>
            <pc:sldMasterMk cId="2725113367" sldId="2147483726"/>
            <pc:sldLayoutMk cId="1168595214" sldId="2147483715"/>
          </pc:sldLayoutMkLst>
        </pc:sldLayoutChg>
        <pc:sldLayoutChg chg="add del">
          <pc:chgData name="Praneeth Korada" userId="f80ae5f5fe6fc207" providerId="LiveId" clId="{3347328A-C1E5-41AF-8CEF-C4A06D29D4A2}" dt="2022-04-19T05:29:22.068" v="65" actId="26606"/>
          <pc:sldLayoutMkLst>
            <pc:docMk/>
            <pc:sldMasterMk cId="2725113367" sldId="2147483726"/>
            <pc:sldLayoutMk cId="2732837946" sldId="2147483716"/>
          </pc:sldLayoutMkLst>
        </pc:sldLayoutChg>
        <pc:sldLayoutChg chg="add del">
          <pc:chgData name="Praneeth Korada" userId="f80ae5f5fe6fc207" providerId="LiveId" clId="{3347328A-C1E5-41AF-8CEF-C4A06D29D4A2}" dt="2022-04-19T05:29:22.068" v="65" actId="26606"/>
          <pc:sldLayoutMkLst>
            <pc:docMk/>
            <pc:sldMasterMk cId="2725113367" sldId="2147483726"/>
            <pc:sldLayoutMk cId="986736952" sldId="2147483717"/>
          </pc:sldLayoutMkLst>
        </pc:sldLayoutChg>
        <pc:sldLayoutChg chg="add del">
          <pc:chgData name="Praneeth Korada" userId="f80ae5f5fe6fc207" providerId="LiveId" clId="{3347328A-C1E5-41AF-8CEF-C4A06D29D4A2}" dt="2022-04-19T05:29:22.068" v="65" actId="26606"/>
          <pc:sldLayoutMkLst>
            <pc:docMk/>
            <pc:sldMasterMk cId="2725113367" sldId="2147483726"/>
            <pc:sldLayoutMk cId="1897756100" sldId="2147483718"/>
          </pc:sldLayoutMkLst>
        </pc:sldLayoutChg>
        <pc:sldLayoutChg chg="add del">
          <pc:chgData name="Praneeth Korada" userId="f80ae5f5fe6fc207" providerId="LiveId" clId="{3347328A-C1E5-41AF-8CEF-C4A06D29D4A2}" dt="2022-04-19T05:29:22.068" v="65" actId="26606"/>
          <pc:sldLayoutMkLst>
            <pc:docMk/>
            <pc:sldMasterMk cId="2725113367" sldId="2147483726"/>
            <pc:sldLayoutMk cId="2998506845" sldId="2147483719"/>
          </pc:sldLayoutMkLst>
        </pc:sldLayoutChg>
        <pc:sldLayoutChg chg="add del">
          <pc:chgData name="Praneeth Korada" userId="f80ae5f5fe6fc207" providerId="LiveId" clId="{3347328A-C1E5-41AF-8CEF-C4A06D29D4A2}" dt="2022-04-19T05:29:22.068" v="65" actId="26606"/>
          <pc:sldLayoutMkLst>
            <pc:docMk/>
            <pc:sldMasterMk cId="2725113367" sldId="2147483726"/>
            <pc:sldLayoutMk cId="4102577270" sldId="2147483720"/>
          </pc:sldLayoutMkLst>
        </pc:sldLayoutChg>
        <pc:sldLayoutChg chg="add del">
          <pc:chgData name="Praneeth Korada" userId="f80ae5f5fe6fc207" providerId="LiveId" clId="{3347328A-C1E5-41AF-8CEF-C4A06D29D4A2}" dt="2022-04-19T05:29:22.068" v="65" actId="26606"/>
          <pc:sldLayoutMkLst>
            <pc:docMk/>
            <pc:sldMasterMk cId="2725113367" sldId="2147483726"/>
            <pc:sldLayoutMk cId="2058423560" sldId="2147483721"/>
          </pc:sldLayoutMkLst>
        </pc:sldLayoutChg>
        <pc:sldLayoutChg chg="add del">
          <pc:chgData name="Praneeth Korada" userId="f80ae5f5fe6fc207" providerId="LiveId" clId="{3347328A-C1E5-41AF-8CEF-C4A06D29D4A2}" dt="2022-04-19T05:29:22.068" v="65" actId="26606"/>
          <pc:sldLayoutMkLst>
            <pc:docMk/>
            <pc:sldMasterMk cId="2725113367" sldId="2147483726"/>
            <pc:sldLayoutMk cId="2944430668" sldId="2147483722"/>
          </pc:sldLayoutMkLst>
        </pc:sldLayoutChg>
        <pc:sldLayoutChg chg="add del">
          <pc:chgData name="Praneeth Korada" userId="f80ae5f5fe6fc207" providerId="LiveId" clId="{3347328A-C1E5-41AF-8CEF-C4A06D29D4A2}" dt="2022-04-19T05:29:22.068" v="65" actId="26606"/>
          <pc:sldLayoutMkLst>
            <pc:docMk/>
            <pc:sldMasterMk cId="2725113367" sldId="2147483726"/>
            <pc:sldLayoutMk cId="4050225205" sldId="2147483723"/>
          </pc:sldLayoutMkLst>
        </pc:sldLayoutChg>
        <pc:sldLayoutChg chg="add del">
          <pc:chgData name="Praneeth Korada" userId="f80ae5f5fe6fc207" providerId="LiveId" clId="{3347328A-C1E5-41AF-8CEF-C4A06D29D4A2}" dt="2022-04-19T05:29:22.068" v="65" actId="26606"/>
          <pc:sldLayoutMkLst>
            <pc:docMk/>
            <pc:sldMasterMk cId="2725113367" sldId="2147483726"/>
            <pc:sldLayoutMk cId="2370475177" sldId="2147483724"/>
          </pc:sldLayoutMkLst>
        </pc:sldLayoutChg>
        <pc:sldLayoutChg chg="add del">
          <pc:chgData name="Praneeth Korada" userId="f80ae5f5fe6fc207" providerId="LiveId" clId="{3347328A-C1E5-41AF-8CEF-C4A06D29D4A2}" dt="2022-04-19T05:29:22.068" v="65" actId="26606"/>
          <pc:sldLayoutMkLst>
            <pc:docMk/>
            <pc:sldMasterMk cId="2725113367" sldId="2147483726"/>
            <pc:sldLayoutMk cId="3370578175" sldId="2147483725"/>
          </pc:sldLayoutMkLst>
        </pc:sldLayoutChg>
      </pc:sldMasterChg>
      <pc:sldMasterChg chg="add del addSldLayout delSldLayout">
        <pc:chgData name="Praneeth Korada" userId="f80ae5f5fe6fc207" providerId="LiveId" clId="{3347328A-C1E5-41AF-8CEF-C4A06D29D4A2}" dt="2022-04-19T05:29:29.856" v="70" actId="26606"/>
        <pc:sldMasterMkLst>
          <pc:docMk/>
          <pc:sldMasterMk cId="2068563376" sldId="2147483739"/>
        </pc:sldMasterMkLst>
        <pc:sldLayoutChg chg="add del">
          <pc:chgData name="Praneeth Korada" userId="f80ae5f5fe6fc207" providerId="LiveId" clId="{3347328A-C1E5-41AF-8CEF-C4A06D29D4A2}" dt="2022-04-19T05:29:29.856" v="70" actId="26606"/>
          <pc:sldLayoutMkLst>
            <pc:docMk/>
            <pc:sldMasterMk cId="2068563376" sldId="2147483739"/>
            <pc:sldLayoutMk cId="588547672" sldId="2147483728"/>
          </pc:sldLayoutMkLst>
        </pc:sldLayoutChg>
        <pc:sldLayoutChg chg="add del">
          <pc:chgData name="Praneeth Korada" userId="f80ae5f5fe6fc207" providerId="LiveId" clId="{3347328A-C1E5-41AF-8CEF-C4A06D29D4A2}" dt="2022-04-19T05:29:29.856" v="70" actId="26606"/>
          <pc:sldLayoutMkLst>
            <pc:docMk/>
            <pc:sldMasterMk cId="2068563376" sldId="2147483739"/>
            <pc:sldLayoutMk cId="448803004" sldId="2147483729"/>
          </pc:sldLayoutMkLst>
        </pc:sldLayoutChg>
        <pc:sldLayoutChg chg="add del">
          <pc:chgData name="Praneeth Korada" userId="f80ae5f5fe6fc207" providerId="LiveId" clId="{3347328A-C1E5-41AF-8CEF-C4A06D29D4A2}" dt="2022-04-19T05:29:29.856" v="70" actId="26606"/>
          <pc:sldLayoutMkLst>
            <pc:docMk/>
            <pc:sldMasterMk cId="2068563376" sldId="2147483739"/>
            <pc:sldLayoutMk cId="1740335070" sldId="2147483730"/>
          </pc:sldLayoutMkLst>
        </pc:sldLayoutChg>
        <pc:sldLayoutChg chg="add del">
          <pc:chgData name="Praneeth Korada" userId="f80ae5f5fe6fc207" providerId="LiveId" clId="{3347328A-C1E5-41AF-8CEF-C4A06D29D4A2}" dt="2022-04-19T05:29:29.856" v="70" actId="26606"/>
          <pc:sldLayoutMkLst>
            <pc:docMk/>
            <pc:sldMasterMk cId="2068563376" sldId="2147483739"/>
            <pc:sldLayoutMk cId="92854263" sldId="2147483731"/>
          </pc:sldLayoutMkLst>
        </pc:sldLayoutChg>
        <pc:sldLayoutChg chg="add del">
          <pc:chgData name="Praneeth Korada" userId="f80ae5f5fe6fc207" providerId="LiveId" clId="{3347328A-C1E5-41AF-8CEF-C4A06D29D4A2}" dt="2022-04-19T05:29:29.856" v="70" actId="26606"/>
          <pc:sldLayoutMkLst>
            <pc:docMk/>
            <pc:sldMasterMk cId="2068563376" sldId="2147483739"/>
            <pc:sldLayoutMk cId="1368556669" sldId="2147483732"/>
          </pc:sldLayoutMkLst>
        </pc:sldLayoutChg>
        <pc:sldLayoutChg chg="add del">
          <pc:chgData name="Praneeth Korada" userId="f80ae5f5fe6fc207" providerId="LiveId" clId="{3347328A-C1E5-41AF-8CEF-C4A06D29D4A2}" dt="2022-04-19T05:29:29.856" v="70" actId="26606"/>
          <pc:sldLayoutMkLst>
            <pc:docMk/>
            <pc:sldMasterMk cId="2068563376" sldId="2147483739"/>
            <pc:sldLayoutMk cId="1872346013" sldId="2147483733"/>
          </pc:sldLayoutMkLst>
        </pc:sldLayoutChg>
        <pc:sldLayoutChg chg="add del">
          <pc:chgData name="Praneeth Korada" userId="f80ae5f5fe6fc207" providerId="LiveId" clId="{3347328A-C1E5-41AF-8CEF-C4A06D29D4A2}" dt="2022-04-19T05:29:29.856" v="70" actId="26606"/>
          <pc:sldLayoutMkLst>
            <pc:docMk/>
            <pc:sldMasterMk cId="2068563376" sldId="2147483739"/>
            <pc:sldLayoutMk cId="80120152" sldId="2147483734"/>
          </pc:sldLayoutMkLst>
        </pc:sldLayoutChg>
        <pc:sldLayoutChg chg="add del">
          <pc:chgData name="Praneeth Korada" userId="f80ae5f5fe6fc207" providerId="LiveId" clId="{3347328A-C1E5-41AF-8CEF-C4A06D29D4A2}" dt="2022-04-19T05:29:29.856" v="70" actId="26606"/>
          <pc:sldLayoutMkLst>
            <pc:docMk/>
            <pc:sldMasterMk cId="2068563376" sldId="2147483739"/>
            <pc:sldLayoutMk cId="2648858592" sldId="2147483735"/>
          </pc:sldLayoutMkLst>
        </pc:sldLayoutChg>
        <pc:sldLayoutChg chg="add del">
          <pc:chgData name="Praneeth Korada" userId="f80ae5f5fe6fc207" providerId="LiveId" clId="{3347328A-C1E5-41AF-8CEF-C4A06D29D4A2}" dt="2022-04-19T05:29:29.856" v="70" actId="26606"/>
          <pc:sldLayoutMkLst>
            <pc:docMk/>
            <pc:sldMasterMk cId="2068563376" sldId="2147483739"/>
            <pc:sldLayoutMk cId="1444981387" sldId="2147483736"/>
          </pc:sldLayoutMkLst>
        </pc:sldLayoutChg>
        <pc:sldLayoutChg chg="add del">
          <pc:chgData name="Praneeth Korada" userId="f80ae5f5fe6fc207" providerId="LiveId" clId="{3347328A-C1E5-41AF-8CEF-C4A06D29D4A2}" dt="2022-04-19T05:29:29.856" v="70" actId="26606"/>
          <pc:sldLayoutMkLst>
            <pc:docMk/>
            <pc:sldMasterMk cId="2068563376" sldId="2147483739"/>
            <pc:sldLayoutMk cId="427144070" sldId="2147483737"/>
          </pc:sldLayoutMkLst>
        </pc:sldLayoutChg>
        <pc:sldLayoutChg chg="add del">
          <pc:chgData name="Praneeth Korada" userId="f80ae5f5fe6fc207" providerId="LiveId" clId="{3347328A-C1E5-41AF-8CEF-C4A06D29D4A2}" dt="2022-04-19T05:29:29.856" v="70" actId="26606"/>
          <pc:sldLayoutMkLst>
            <pc:docMk/>
            <pc:sldMasterMk cId="2068563376" sldId="2147483739"/>
            <pc:sldLayoutMk cId="4289949717" sldId="2147483738"/>
          </pc:sldLayoutMkLst>
        </pc:sldLayoutChg>
      </pc:sldMasterChg>
      <pc:sldMasterChg chg="add addSldLayout">
        <pc:chgData name="Praneeth Korada" userId="f80ae5f5fe6fc207" providerId="LiveId" clId="{3347328A-C1E5-41AF-8CEF-C4A06D29D4A2}" dt="2022-04-19T05:29:29.887" v="71" actId="26606"/>
        <pc:sldMasterMkLst>
          <pc:docMk/>
          <pc:sldMasterMk cId="3051707440" sldId="2147483752"/>
        </pc:sldMasterMkLst>
        <pc:sldLayoutChg chg="add">
          <pc:chgData name="Praneeth Korada" userId="f80ae5f5fe6fc207" providerId="LiveId" clId="{3347328A-C1E5-41AF-8CEF-C4A06D29D4A2}" dt="2022-04-19T05:29:29.887" v="71" actId="26606"/>
          <pc:sldLayoutMkLst>
            <pc:docMk/>
            <pc:sldMasterMk cId="3051707440" sldId="2147483752"/>
            <pc:sldLayoutMk cId="4036565147" sldId="2147483741"/>
          </pc:sldLayoutMkLst>
        </pc:sldLayoutChg>
        <pc:sldLayoutChg chg="add">
          <pc:chgData name="Praneeth Korada" userId="f80ae5f5fe6fc207" providerId="LiveId" clId="{3347328A-C1E5-41AF-8CEF-C4A06D29D4A2}" dt="2022-04-19T05:29:29.887" v="71" actId="26606"/>
          <pc:sldLayoutMkLst>
            <pc:docMk/>
            <pc:sldMasterMk cId="3051707440" sldId="2147483752"/>
            <pc:sldLayoutMk cId="224787307" sldId="2147483742"/>
          </pc:sldLayoutMkLst>
        </pc:sldLayoutChg>
        <pc:sldLayoutChg chg="add">
          <pc:chgData name="Praneeth Korada" userId="f80ae5f5fe6fc207" providerId="LiveId" clId="{3347328A-C1E5-41AF-8CEF-C4A06D29D4A2}" dt="2022-04-19T05:29:29.887" v="71" actId="26606"/>
          <pc:sldLayoutMkLst>
            <pc:docMk/>
            <pc:sldMasterMk cId="3051707440" sldId="2147483752"/>
            <pc:sldLayoutMk cId="55903160" sldId="2147483743"/>
          </pc:sldLayoutMkLst>
        </pc:sldLayoutChg>
        <pc:sldLayoutChg chg="add">
          <pc:chgData name="Praneeth Korada" userId="f80ae5f5fe6fc207" providerId="LiveId" clId="{3347328A-C1E5-41AF-8CEF-C4A06D29D4A2}" dt="2022-04-19T05:29:29.887" v="71" actId="26606"/>
          <pc:sldLayoutMkLst>
            <pc:docMk/>
            <pc:sldMasterMk cId="3051707440" sldId="2147483752"/>
            <pc:sldLayoutMk cId="4047123780" sldId="2147483744"/>
          </pc:sldLayoutMkLst>
        </pc:sldLayoutChg>
        <pc:sldLayoutChg chg="add">
          <pc:chgData name="Praneeth Korada" userId="f80ae5f5fe6fc207" providerId="LiveId" clId="{3347328A-C1E5-41AF-8CEF-C4A06D29D4A2}" dt="2022-04-19T05:29:29.887" v="71" actId="26606"/>
          <pc:sldLayoutMkLst>
            <pc:docMk/>
            <pc:sldMasterMk cId="3051707440" sldId="2147483752"/>
            <pc:sldLayoutMk cId="3550974726" sldId="2147483745"/>
          </pc:sldLayoutMkLst>
        </pc:sldLayoutChg>
        <pc:sldLayoutChg chg="add">
          <pc:chgData name="Praneeth Korada" userId="f80ae5f5fe6fc207" providerId="LiveId" clId="{3347328A-C1E5-41AF-8CEF-C4A06D29D4A2}" dt="2022-04-19T05:29:29.887" v="71" actId="26606"/>
          <pc:sldLayoutMkLst>
            <pc:docMk/>
            <pc:sldMasterMk cId="3051707440" sldId="2147483752"/>
            <pc:sldLayoutMk cId="2179149964" sldId="2147483746"/>
          </pc:sldLayoutMkLst>
        </pc:sldLayoutChg>
        <pc:sldLayoutChg chg="add">
          <pc:chgData name="Praneeth Korada" userId="f80ae5f5fe6fc207" providerId="LiveId" clId="{3347328A-C1E5-41AF-8CEF-C4A06D29D4A2}" dt="2022-04-19T05:29:29.887" v="71" actId="26606"/>
          <pc:sldLayoutMkLst>
            <pc:docMk/>
            <pc:sldMasterMk cId="3051707440" sldId="2147483752"/>
            <pc:sldLayoutMk cId="2667740780" sldId="2147483747"/>
          </pc:sldLayoutMkLst>
        </pc:sldLayoutChg>
        <pc:sldLayoutChg chg="add">
          <pc:chgData name="Praneeth Korada" userId="f80ae5f5fe6fc207" providerId="LiveId" clId="{3347328A-C1E5-41AF-8CEF-C4A06D29D4A2}" dt="2022-04-19T05:29:29.887" v="71" actId="26606"/>
          <pc:sldLayoutMkLst>
            <pc:docMk/>
            <pc:sldMasterMk cId="3051707440" sldId="2147483752"/>
            <pc:sldLayoutMk cId="4176009349" sldId="2147483748"/>
          </pc:sldLayoutMkLst>
        </pc:sldLayoutChg>
        <pc:sldLayoutChg chg="add">
          <pc:chgData name="Praneeth Korada" userId="f80ae5f5fe6fc207" providerId="LiveId" clId="{3347328A-C1E5-41AF-8CEF-C4A06D29D4A2}" dt="2022-04-19T05:29:29.887" v="71" actId="26606"/>
          <pc:sldLayoutMkLst>
            <pc:docMk/>
            <pc:sldMasterMk cId="3051707440" sldId="2147483752"/>
            <pc:sldLayoutMk cId="2559777202" sldId="2147483749"/>
          </pc:sldLayoutMkLst>
        </pc:sldLayoutChg>
        <pc:sldLayoutChg chg="add">
          <pc:chgData name="Praneeth Korada" userId="f80ae5f5fe6fc207" providerId="LiveId" clId="{3347328A-C1E5-41AF-8CEF-C4A06D29D4A2}" dt="2022-04-19T05:29:29.887" v="71" actId="26606"/>
          <pc:sldLayoutMkLst>
            <pc:docMk/>
            <pc:sldMasterMk cId="3051707440" sldId="2147483752"/>
            <pc:sldLayoutMk cId="594093224" sldId="2147483750"/>
          </pc:sldLayoutMkLst>
        </pc:sldLayoutChg>
        <pc:sldLayoutChg chg="add">
          <pc:chgData name="Praneeth Korada" userId="f80ae5f5fe6fc207" providerId="LiveId" clId="{3347328A-C1E5-41AF-8CEF-C4A06D29D4A2}" dt="2022-04-19T05:29:29.887" v="71" actId="26606"/>
          <pc:sldLayoutMkLst>
            <pc:docMk/>
            <pc:sldMasterMk cId="3051707440" sldId="2147483752"/>
            <pc:sldLayoutMk cId="258624392" sldId="2147483751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774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2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4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0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7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9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7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6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0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.xlsm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jpg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6" name="Rectangle 1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Rectangle 1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8" name="Rectangle 14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80382-C246-4709-8184-6CF0A2A12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216" y="1076324"/>
            <a:ext cx="6272784" cy="1535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PROJECT TUATARA</a:t>
            </a:r>
          </a:p>
        </p:txBody>
      </p:sp>
      <p:pic>
        <p:nvPicPr>
          <p:cNvPr id="129" name="Picture 3">
            <a:extLst>
              <a:ext uri="{FF2B5EF4-FFF2-40B4-BE49-F238E27FC236}">
                <a16:creationId xmlns:a16="http://schemas.microsoft.com/office/drawing/2014/main" id="{3FF259D8-B035-A135-0569-589E49E14C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11" r="14295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30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Rectangle 18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CB2D8-6FEE-42D7-9E47-9522BA92B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0216" y="3351276"/>
            <a:ext cx="6272784" cy="282568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PROFESSOR : ROZSA ZARUBA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SHOCKERS : </a:t>
            </a:r>
          </a:p>
          <a:p>
            <a:r>
              <a:rPr lang="en-US" sz="1800" dirty="0"/>
              <a:t>NAGA SAINI VADDIRAJU (X799D523) </a:t>
            </a:r>
          </a:p>
          <a:p>
            <a:r>
              <a:rPr lang="en-US" sz="1800" dirty="0"/>
              <a:t>PRANEETH KORADA (E896E366)</a:t>
            </a:r>
          </a:p>
          <a:p>
            <a:r>
              <a:rPr lang="en-US" sz="1800" dirty="0"/>
              <a:t>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9166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6EF3-0004-4480-8AA7-60908B34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2E49E-67B6-47E1-B8E3-41018189B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 love bikes but you know, she said cars</a:t>
            </a:r>
            <a:r>
              <a:rPr lang="en-US" sz="6000" dirty="0"/>
              <a:t>🤷‍♂️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6CEEC0D-9F41-4A8F-BDE9-D4AB6FAF3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351EA12-AB0B-47DC-B2D6-C0D010A576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774977"/>
              </p:ext>
            </p:extLst>
          </p:nvPr>
        </p:nvGraphicFramePr>
        <p:xfrm>
          <a:off x="773570" y="2826334"/>
          <a:ext cx="1866122" cy="1205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Macro-Enabled Worksheet" showAsIcon="1" r:id="rId3" imgW="965436" imgH="626553" progId="Excel.SheetMacroEnabled.12">
                  <p:embed/>
                </p:oleObj>
              </mc:Choice>
              <mc:Fallback>
                <p:oleObj name="Macro-Enabled Worksheet" showAsIcon="1" r:id="rId3" imgW="965436" imgH="626553" progId="Excel.SheetMacroEnabled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351EA12-AB0B-47DC-B2D6-C0D010A576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570" y="2826334"/>
                        <a:ext cx="1866122" cy="12053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825B77BB-036F-47E2-8AEA-054D398760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92" y="2631606"/>
            <a:ext cx="8167271" cy="227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9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DE3B-2893-4760-9424-706C3735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2B469-F46A-4B56-9C0F-9B43869CB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202694"/>
          </a:xfrm>
        </p:spPr>
        <p:txBody>
          <a:bodyPr>
            <a:normAutofit fontScale="55000" lnSpcReduction="20000"/>
          </a:bodyPr>
          <a:lstStyle/>
          <a:p>
            <a:r>
              <a:rPr lang="en-US" sz="4400" dirty="0"/>
              <a:t>Regression Models</a:t>
            </a:r>
          </a:p>
          <a:p>
            <a:pPr marL="0" indent="0">
              <a:buNone/>
            </a:pPr>
            <a:r>
              <a:rPr lang="en-US" sz="4400" dirty="0"/>
              <a:t>Simple Linear Regression </a:t>
            </a:r>
          </a:p>
          <a:p>
            <a:pPr marL="0" indent="0">
              <a:buNone/>
            </a:pPr>
            <a:r>
              <a:rPr lang="en-US" sz="4400" dirty="0"/>
              <a:t>Multiple Linear Regression </a:t>
            </a:r>
          </a:p>
          <a:p>
            <a:r>
              <a:rPr lang="en-US" sz="4400" dirty="0"/>
              <a:t> Comparing which regression gives better output.</a:t>
            </a:r>
          </a:p>
          <a:p>
            <a:r>
              <a:rPr lang="en-US" sz="4400" dirty="0"/>
              <a:t> What is the relationship between Selling price, Present price, Fuel type and Kms driven. And which variable is depending on what.</a:t>
            </a:r>
          </a:p>
          <a:p>
            <a:pPr marL="0" indent="0">
              <a:buNone/>
            </a:pPr>
            <a:r>
              <a:rPr lang="en-US" sz="2400" dirty="0"/>
              <a:t>    </a:t>
            </a:r>
          </a:p>
          <a:p>
            <a:pPr marL="0" indent="0">
              <a:buNone/>
            </a:pPr>
            <a:r>
              <a:rPr lang="en-US" sz="10900" dirty="0"/>
              <a:t>🚘</a:t>
            </a:r>
            <a:r>
              <a:rPr lang="en-US" sz="8000" dirty="0"/>
              <a:t> Let’s go…………..</a:t>
            </a:r>
            <a:endParaRPr lang="en-US" sz="78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550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6522-1C06-4D82-ACF5-96ED7A10B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3946C-1D2F-4DA2-B1D1-09FEF81FD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62175"/>
            <a:ext cx="10168128" cy="4600575"/>
          </a:xfrm>
        </p:spPr>
        <p:txBody>
          <a:bodyPr/>
          <a:lstStyle/>
          <a:p>
            <a:r>
              <a:rPr lang="en-US" dirty="0"/>
              <a:t>Visualization Analysis of Simple Linear Regression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AF56439-1822-4869-AF47-BC84CF724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940" y="2739390"/>
            <a:ext cx="9197340" cy="316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4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1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0" name="Rectangle 1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1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1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ontent Placeholder 8">
            <a:extLst>
              <a:ext uri="{FF2B5EF4-FFF2-40B4-BE49-F238E27FC236}">
                <a16:creationId xmlns:a16="http://schemas.microsoft.com/office/drawing/2014/main" id="{2DE69622-927A-26E3-1ED8-18E01891C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591" y="728456"/>
            <a:ext cx="5691759" cy="5329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 err="1"/>
              <a:t>Selling_Price</a:t>
            </a:r>
            <a:r>
              <a:rPr lang="en-US" sz="1700" dirty="0"/>
              <a:t> ~ </a:t>
            </a:r>
            <a:r>
              <a:rPr lang="en-US" sz="1700" dirty="0" err="1"/>
              <a:t>Kms_Driven</a:t>
            </a: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 err="1"/>
              <a:t>Selling_Price</a:t>
            </a:r>
            <a:r>
              <a:rPr lang="en-US" sz="1700" dirty="0"/>
              <a:t> ~ </a:t>
            </a:r>
            <a:r>
              <a:rPr lang="en-US" sz="1700" dirty="0" err="1"/>
              <a:t>Present_Price</a:t>
            </a: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 err="1"/>
              <a:t>Selling_Price</a:t>
            </a:r>
            <a:r>
              <a:rPr lang="en-US" sz="1700" dirty="0"/>
              <a:t> ~ </a:t>
            </a:r>
            <a:r>
              <a:rPr lang="en-US" sz="1700" dirty="0" err="1"/>
              <a:t>Fuel_Type</a:t>
            </a: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5AE1B4F-EBCE-48FD-83C7-FCABAE11F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218" y="1614648"/>
            <a:ext cx="5357738" cy="352812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6EABCA6-686A-45BB-AE47-EA74B95D4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08" y="1144859"/>
            <a:ext cx="5691759" cy="815340"/>
          </a:xfrm>
          <a:prstGeom prst="rect">
            <a:avLst/>
          </a:prstGeom>
        </p:spPr>
      </p:pic>
      <p:pic>
        <p:nvPicPr>
          <p:cNvPr id="11" name="Picture 10" descr="A picture containing calendar&#10;&#10;Description automatically generated">
            <a:extLst>
              <a:ext uri="{FF2B5EF4-FFF2-40B4-BE49-F238E27FC236}">
                <a16:creationId xmlns:a16="http://schemas.microsoft.com/office/drawing/2014/main" id="{B206B4CE-7630-469C-B930-6195531F7B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1" y="3099511"/>
            <a:ext cx="5844159" cy="807720"/>
          </a:xfrm>
          <a:prstGeom prst="rect">
            <a:avLst/>
          </a:prstGeom>
        </p:spPr>
      </p:pic>
      <p:pic>
        <p:nvPicPr>
          <p:cNvPr id="15" name="Picture 14" descr="Calendar&#10;&#10;Description automatically generated">
            <a:extLst>
              <a:ext uri="{FF2B5EF4-FFF2-40B4-BE49-F238E27FC236}">
                <a16:creationId xmlns:a16="http://schemas.microsoft.com/office/drawing/2014/main" id="{77C46737-0A93-4C79-B1A9-9DD0761EE8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" y="5046543"/>
            <a:ext cx="5928360" cy="81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2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D861F1-F386-4A7D-A4BF-3BEB82DE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713627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32A9C4-6D0D-480D-8D62-7B1CD6424CBB}"/>
              </a:ext>
            </a:extLst>
          </p:cNvPr>
          <p:cNvSpPr txBox="1"/>
          <p:nvPr/>
        </p:nvSpPr>
        <p:spPr>
          <a:xfrm>
            <a:off x="788276" y="859221"/>
            <a:ext cx="7315200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linear regression analysis:</a:t>
            </a:r>
          </a:p>
          <a:p>
            <a:endParaRPr lang="en-US" sz="1700" dirty="0"/>
          </a:p>
          <a:p>
            <a:r>
              <a:rPr lang="en-US" sz="1700" dirty="0" err="1"/>
              <a:t>Selling_Price</a:t>
            </a:r>
            <a:r>
              <a:rPr lang="en-US" sz="1700" dirty="0"/>
              <a:t> ~ </a:t>
            </a:r>
            <a:r>
              <a:rPr lang="en-US" sz="1700" dirty="0" err="1"/>
              <a:t>Fuel_Type</a:t>
            </a:r>
            <a:r>
              <a:rPr lang="en-US" sz="1700" dirty="0"/>
              <a:t> + </a:t>
            </a:r>
            <a:r>
              <a:rPr lang="en-US" sz="1700" dirty="0" err="1"/>
              <a:t>Present_Price</a:t>
            </a:r>
            <a:r>
              <a:rPr lang="en-US" sz="1700" dirty="0"/>
              <a:t>  +</a:t>
            </a:r>
            <a:r>
              <a:rPr lang="en-US" sz="1700" dirty="0" err="1"/>
              <a:t>Kms_Driven</a:t>
            </a:r>
            <a:endParaRPr lang="en-US" sz="17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700" dirty="0" err="1"/>
              <a:t>Selling_Price</a:t>
            </a:r>
            <a:r>
              <a:rPr lang="en-US" sz="1700" dirty="0"/>
              <a:t> ~ </a:t>
            </a:r>
            <a:r>
              <a:rPr lang="en-US" sz="1700" dirty="0" err="1"/>
              <a:t>Fuel_Type</a:t>
            </a:r>
            <a:r>
              <a:rPr lang="en-US" sz="1700" dirty="0"/>
              <a:t> + </a:t>
            </a:r>
            <a:r>
              <a:rPr lang="en-US" sz="1700" dirty="0" err="1"/>
              <a:t>Present_Price</a:t>
            </a:r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r>
              <a:rPr lang="en-US" sz="1700" dirty="0" err="1"/>
              <a:t>Selling_Price</a:t>
            </a:r>
            <a:r>
              <a:rPr lang="en-US" sz="1700" dirty="0"/>
              <a:t> ~ </a:t>
            </a:r>
            <a:r>
              <a:rPr lang="en-US" sz="1700" dirty="0" err="1"/>
              <a:t>Present_Price</a:t>
            </a:r>
            <a:r>
              <a:rPr lang="en-US" sz="1700" dirty="0"/>
              <a:t>  +</a:t>
            </a:r>
            <a:r>
              <a:rPr lang="en-US" sz="1700" dirty="0" err="1"/>
              <a:t>Kms_Driven</a:t>
            </a:r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r>
              <a:rPr lang="en-US" sz="1700" dirty="0" err="1"/>
              <a:t>Selling_Price</a:t>
            </a:r>
            <a:r>
              <a:rPr lang="en-US" sz="1700" dirty="0"/>
              <a:t> ~ </a:t>
            </a:r>
            <a:r>
              <a:rPr lang="en-US" sz="1700" dirty="0" err="1"/>
              <a:t>Fuel_Type</a:t>
            </a:r>
            <a:r>
              <a:rPr lang="en-US" sz="1700" dirty="0"/>
              <a:t> + </a:t>
            </a:r>
            <a:r>
              <a:rPr lang="en-US" sz="1700" dirty="0" err="1"/>
              <a:t>Kms_Driven</a:t>
            </a:r>
            <a:endParaRPr lang="en-US" sz="1700" dirty="0"/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1857AD0C-5E58-40D9-83F3-0730D7ED8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76" y="1745158"/>
            <a:ext cx="6179820" cy="659424"/>
          </a:xfrm>
          <a:prstGeom prst="rect">
            <a:avLst/>
          </a:prstGeom>
        </p:spPr>
      </p:pic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EFDB09AD-F7A2-49F2-9823-E867DAE9C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55" y="2769576"/>
            <a:ext cx="6118274" cy="659424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E0135EA7-9597-4A96-A9D1-3581BF5C88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76" y="3829771"/>
            <a:ext cx="5964216" cy="567253"/>
          </a:xfrm>
          <a:prstGeom prst="rect">
            <a:avLst/>
          </a:prstGeom>
        </p:spPr>
      </p:pic>
      <p:pic>
        <p:nvPicPr>
          <p:cNvPr id="15" name="Picture 14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341D7A78-9FC2-4C58-A3BB-9270E35E5B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54" y="4902104"/>
            <a:ext cx="6179819" cy="71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4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D861F1-F386-4A7D-A4BF-3BEB82DE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713627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DAFCE288-C054-4640-954A-A41DB050D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674" y="3724956"/>
            <a:ext cx="4533900" cy="62484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D761D9-BAD0-4524-BBC2-F435609A30CD}"/>
              </a:ext>
            </a:extLst>
          </p:cNvPr>
          <p:cNvSpPr txBox="1"/>
          <p:nvPr/>
        </p:nvSpPr>
        <p:spPr>
          <a:xfrm>
            <a:off x="1445856" y="4312549"/>
            <a:ext cx="634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accuracy of multiple linear regression = 77.9% </a:t>
            </a:r>
          </a:p>
        </p:txBody>
      </p:sp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6AA7007D-6AED-4F18-BF93-07BF1C225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674" y="2461438"/>
            <a:ext cx="4770332" cy="5791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655A41-EF57-40F9-B04E-DA4374F78A7B}"/>
              </a:ext>
            </a:extLst>
          </p:cNvPr>
          <p:cNvSpPr txBox="1"/>
          <p:nvPr/>
        </p:nvSpPr>
        <p:spPr>
          <a:xfrm>
            <a:off x="1445856" y="3199987"/>
            <a:ext cx="562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accuracy of simple linear regression = 74.7%</a:t>
            </a:r>
          </a:p>
        </p:txBody>
      </p:sp>
    </p:spTree>
    <p:extLst>
      <p:ext uri="{BB962C8B-B14F-4D97-AF65-F5344CB8AC3E}">
        <p14:creationId xmlns:p14="http://schemas.microsoft.com/office/powerpoint/2010/main" val="2677999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5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B7FA8-5938-4AB2-8492-43B6528BE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 dirty="0"/>
              <a:t>It’s okay</a:t>
            </a:r>
          </a:p>
        </p:txBody>
      </p:sp>
      <p:sp>
        <p:nvSpPr>
          <p:cNvPr id="67" name="Rectangle 6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83475-4948-468F-BE9C-6F4544B02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n-US" sz="1700" dirty="0"/>
              <a:t>Multiple linear regression is better than me and simple linear regression.</a:t>
            </a:r>
          </a:p>
          <a:p>
            <a:pPr marL="0" indent="0">
              <a:buNone/>
            </a:pPr>
            <a:r>
              <a:rPr lang="en-US" sz="1700" dirty="0"/>
              <a:t> </a:t>
            </a:r>
          </a:p>
          <a:p>
            <a:pPr marL="0" indent="0">
              <a:buNone/>
            </a:pPr>
            <a:r>
              <a:rPr lang="en-US" sz="1700" dirty="0"/>
              <a:t>BTW, I am Brownie </a:t>
            </a:r>
            <a:r>
              <a:rPr lang="en-US" sz="4000" dirty="0"/>
              <a:t>🐾</a:t>
            </a:r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9" name="Picture 8" descr="A picture containing indoor, dog, mammal, laying&#10;&#10;Description automatically generated">
            <a:extLst>
              <a:ext uri="{FF2B5EF4-FFF2-40B4-BE49-F238E27FC236}">
                <a16:creationId xmlns:a16="http://schemas.microsoft.com/office/drawing/2014/main" id="{4C9F0F10-1BA0-4CA8-ABA4-EE65130CE6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7" r="-2" b="11944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210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8B20-32F4-4F23-9CCE-BCC1455A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Questions?! 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8F27D-9BEF-4306-941E-44BBFE74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Nahh</a:t>
            </a:r>
            <a:r>
              <a:rPr lang="en-US" dirty="0"/>
              <a:t>!! We are done. Have a great day🤪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PS: Thank you professor for your support.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6733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F281B"/>
      </a:dk2>
      <a:lt2>
        <a:srgbClr val="F1F0F3"/>
      </a:lt2>
      <a:accent1>
        <a:srgbClr val="86AE1F"/>
      </a:accent1>
      <a:accent2>
        <a:srgbClr val="B7A014"/>
      </a:accent2>
      <a:accent3>
        <a:srgbClr val="E77D29"/>
      </a:accent3>
      <a:accent4>
        <a:srgbClr val="D51C17"/>
      </a:accent4>
      <a:accent5>
        <a:srgbClr val="E72973"/>
      </a:accent5>
      <a:accent6>
        <a:srgbClr val="D517B0"/>
      </a:accent6>
      <a:hlink>
        <a:srgbClr val="C14762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226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AccentBoxVTI</vt:lpstr>
      <vt:lpstr>Macro-Enabled Worksheet</vt:lpstr>
      <vt:lpstr>PROJECT TUATARA</vt:lpstr>
      <vt:lpstr>DATASET</vt:lpstr>
      <vt:lpstr>ANALYSIS</vt:lpstr>
      <vt:lpstr>REGRESSION MODELS</vt:lpstr>
      <vt:lpstr>PowerPoint Presentation</vt:lpstr>
      <vt:lpstr>PowerPoint Presentation</vt:lpstr>
      <vt:lpstr>PowerPoint Presentation</vt:lpstr>
      <vt:lpstr>It’s okay</vt:lpstr>
      <vt:lpstr>Questions?! 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TUATARA</dc:title>
  <dc:creator>Praneeth Korada</dc:creator>
  <cp:lastModifiedBy>Praneeth Korada</cp:lastModifiedBy>
  <cp:revision>2</cp:revision>
  <dcterms:created xsi:type="dcterms:W3CDTF">2022-04-19T05:24:32Z</dcterms:created>
  <dcterms:modified xsi:type="dcterms:W3CDTF">2022-05-05T05:22:36Z</dcterms:modified>
</cp:coreProperties>
</file>