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62" r:id="rId6"/>
    <p:sldId id="258" r:id="rId7"/>
    <p:sldId id="263" r:id="rId8"/>
    <p:sldId id="259" r:id="rId9"/>
    <p:sldId id="260" r:id="rId10"/>
    <p:sldId id="265" r:id="rId11"/>
    <p:sldId id="270" r:id="rId12"/>
    <p:sldId id="264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Korada" userId="f80ae5f5fe6fc207" providerId="LiveId" clId="{58CD534F-E399-4FCE-8FE4-41DE93CFEF60}"/>
    <pc:docChg chg="modSld">
      <pc:chgData name="Praneeth Korada" userId="f80ae5f5fe6fc207" providerId="LiveId" clId="{58CD534F-E399-4FCE-8FE4-41DE93CFEF60}" dt="2023-07-06T04:47:40.727" v="2" actId="9405"/>
      <pc:docMkLst>
        <pc:docMk/>
      </pc:docMkLst>
      <pc:sldChg chg="addSp mod">
        <pc:chgData name="Praneeth Korada" userId="f80ae5f5fe6fc207" providerId="LiveId" clId="{58CD534F-E399-4FCE-8FE4-41DE93CFEF60}" dt="2023-07-06T04:47:40.727" v="2" actId="9405"/>
        <pc:sldMkLst>
          <pc:docMk/>
          <pc:sldMk cId="1814586702" sldId="269"/>
        </pc:sldMkLst>
        <pc:inkChg chg="add">
          <ac:chgData name="Praneeth Korada" userId="f80ae5f5fe6fc207" providerId="LiveId" clId="{58CD534F-E399-4FCE-8FE4-41DE93CFEF60}" dt="2023-07-06T04:47:29.832" v="0" actId="9405"/>
          <ac:inkMkLst>
            <pc:docMk/>
            <pc:sldMk cId="1814586702" sldId="269"/>
            <ac:inkMk id="3" creationId="{E5528F2B-F0B8-66DE-6F09-2F2BC70FD0C4}"/>
          </ac:inkMkLst>
        </pc:inkChg>
        <pc:inkChg chg="add">
          <ac:chgData name="Praneeth Korada" userId="f80ae5f5fe6fc207" providerId="LiveId" clId="{58CD534F-E399-4FCE-8FE4-41DE93CFEF60}" dt="2023-07-06T04:47:35.744" v="1" actId="9405"/>
          <ac:inkMkLst>
            <pc:docMk/>
            <pc:sldMk cId="1814586702" sldId="269"/>
            <ac:inkMk id="4" creationId="{76F40748-7087-2822-9751-81097EB808CD}"/>
          </ac:inkMkLst>
        </pc:inkChg>
        <pc:inkChg chg="add">
          <ac:chgData name="Praneeth Korada" userId="f80ae5f5fe6fc207" providerId="LiveId" clId="{58CD534F-E399-4FCE-8FE4-41DE93CFEF60}" dt="2023-07-06T04:47:40.727" v="2" actId="9405"/>
          <ac:inkMkLst>
            <pc:docMk/>
            <pc:sldMk cId="1814586702" sldId="269"/>
            <ac:inkMk id="5" creationId="{F17174A4-4955-3A2A-862D-6B6E6C2D452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4:47:2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4068 184 24575,'-65'0'0,"-128"-16"0,97 8 0,72 7 0,0 0 0,0-2 0,-38-9 0,16 0 0,0 2 0,0 2 0,-74-3 0,-145 12 0,105 2 0,125-2 0,0-2 0,0-1 0,0-1 0,0-2 0,1-2 0,-67-21 0,63 14 0,-1 2 0,0 1 0,-1 3 0,0 1 0,-1 2 0,1 1 0,-73 4 0,74 1 0,18-2 0,0 2 0,1 0 0,-1 1 0,0 2 0,1 0 0,-25 8 0,-142 73 0,76-31 0,64-31 0,33-15 0,0-1 0,-1 0 0,0-1 0,0-1 0,0 0 0,-1-1 0,-26 4 0,-153-3 0,2 1 0,-172 38 0,276-22 0,66-14 0,1-2 0,-1-1 0,-41 4 0,-262-9 92,150-2-1549,155 2-5369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4:47:35.7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4:47:40.7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157 235 24575,'2'3'-359,"0"0"-1,1 0 0,-1 0 0,29 20-2877,-17-13 2343,3 1 1618,0-2 1,0 0-1,0-1 1,1 0-1,1-2 1,34 9-1,-17-5-225,23 7-499,0-3 0,1-3 0,0-2 0,1-3 0,63-2 0,311-5 0,-419 0 0,-1 0 0,0-1 0,1-1 0,-1 0 0,19-7 0,74-34 0,-25 9 0,-22 12 0,108-36 0,-140 51 0,1 1 0,0 2 0,58-4 0,263 10 0,-126 1 0,-196 0 0,1 1 0,31 7 0,8 1 0,-7-3 0,131 10 0,303-17 0,-222-3 0,-230-4 0,-43 6 0,-1 0 0,1 0 0,0 0 0,-1-1 0,1 1 0,0 0 0,-1-1 0,1 1 0,0 0 0,-1-1 0,1 1 0,-1-1 0,1 1 0,-1 0 0,1-1 0,-1 0 0,1 1 0,-1-1 0,1 1 0,-1-1 0,1 0 0,-2 0 0,1 0 0,0 0 0,-1 0 0,1 1 0,0-1 0,-1 0 0,1 0 0,-1 1 0,0-1 0,1 0 0,-1 1 0,1-1 0,-1 1 0,0-1 0,1 0 0,-1 1 0,0 0 0,0-1 0,0 1 0,1-1 0,-1 1 0,-2-1 0,-7-3 0,-1 0 0,1 1 0,-1 0 0,0 0 0,0 1 0,-17-1 0,-73 2 0,61 1 0,-1458 2 0,1454 0 0,-46 8 0,-18 1 0,-263-7 0,228-5 0,104 2 0,-51 10 0,-7 0 0,-389-6 0,269-8 0,135 2 0,-94 3 0,164-1 0,0 1 0,-1 0 0,1 0 0,0 1 0,0 1 0,1 0 0,-1 1 0,-20 11 0,85-35 0,-12 3 0,65-27 0,128-33 0,-199 69 0,-1 2 0,47-1 0,-61 4 0,3 0 0,1-2 0,27-8 0,12-2 0,244-36 0,-212 40 0,124 1 0,400 11 0,-448-15 0,-24 0 0,140 12 0,-148 2 0,-129-1-273,0 1 0,-1 0 0,1 0 0,18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FEE7-EC8F-22DD-D18F-77734DE51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18EFB-720C-7D5A-F80E-EAD32F31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41E-F368-4CA6-C1F5-933ABDF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D9D-C436-A11A-57BA-BB790909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D183-FE5F-2BEF-D630-ACDD593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B67-D63D-7E9E-3517-6BE29D4C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E29B4-1E63-9424-18E6-FEBE9F3AF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7BC-87C0-07D3-EEC6-46836CAB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153A-B21A-573E-81BD-CA9CAB9C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7305-5E68-9951-30A7-7675B695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3B171-FC45-FE39-FF94-194BDA1A0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1DC3-AD6C-B727-5F02-F903712E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8487-CAFF-E1ED-4ED6-8939CD04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B737-DC02-7B37-419E-FC307035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3321-9F9F-4791-34AE-ABF13CC0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CDAD-6609-3840-D80C-4826DF1B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8A87-B772-C757-2E21-EF6166DD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83F8-BD14-AEEB-DB03-0B8E160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7A99-BEC8-602D-6A5E-441C4FD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136F-236D-58D2-DE04-A7C9623A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A8B1-2C3F-B53B-49F1-BAC34321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D75A-4747-63A8-921D-3CE521C3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8A39-E5D5-1E31-71F0-1DD9A9E6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E6D6-04E7-CAAB-4CDC-B76328A8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5EE2-EDB1-082F-90D2-9D179DAB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7284-CC22-639D-66F2-DC4BD7C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C838-73E0-C9B5-2E18-4AD83DBE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A8339-49AB-9311-3A54-6CA16256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9EDE-CE12-7795-04A2-637D8EE4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60D1-CFF0-9462-BCA1-46CC7DA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60BC-D375-B9A3-4E5D-7D322480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8D4-131B-F4E9-BD33-6F637D8C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9327-E89F-4E46-74E9-851DE19A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3A7C-3F46-0F11-1541-751A6B8F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265E4-23ED-1247-44B0-6365432A7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C8A1C-9DC2-CD5F-B89C-09744303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C2ED5-DC1C-C18A-95C4-E950E7C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425C2-20CD-93EE-3258-DB0F573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83C9F-56A4-E8D4-9D01-FC5E8D50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E2AA-0367-C5DE-A177-AF99DF12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9C876-CFC9-2F81-B87F-8D1DA57E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72CA-9031-7118-5D1F-90105FF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D6D8A-62D7-0513-0241-2422C267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332B6-07A8-1183-2B6C-4B25540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8B4A4-1785-1A7A-91FF-5CB5B807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50FC-D5D3-CA0E-9740-FAB50ACC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CE5-3418-76C6-7462-252B4C4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C583-CE7C-4A7A-8731-D7C5A92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C4EA4-632B-E587-28BE-24CE330D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3E52-D84C-6F7B-97D8-786C096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475E-A150-10D6-E728-6163AECF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4B27A-9960-630E-94AD-F47A1064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0704-CBFE-E2E3-9427-A4456E92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597F9-194C-F1EA-483B-FBC0299C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942FF-0972-2E14-5F21-A8E1D754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0608-E710-10A2-C47D-9A7C945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919D-43BE-8DFA-FA18-DC59E45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F2A13-0492-9726-B230-C4F487BC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767C0-E6B2-CD0B-DD32-C6DCD393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AC34-E6FA-24B9-9FA2-3F4BF3CA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AB9-FAE8-E759-9CE9-1E7C60E5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E6AF-986E-4768-A208-6506F8B98DA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EDB2-9815-A1B3-1383-86E39E945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FBDF-935C-93EA-5BD9-4ACDEAC7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6E6C-7D5D-4C38-988D-55996D4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A186-779F-7B1E-A6EA-9AD8C68B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162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Programming: Server 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1A10-8D2C-1419-66E3-2825DCFA0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64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Presentation on Building a webpage for supermarket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12238-F2FB-E9BD-0721-77A46F41C0B0}"/>
              </a:ext>
            </a:extLst>
          </p:cNvPr>
          <p:cNvSpPr txBox="1"/>
          <p:nvPr/>
        </p:nvSpPr>
        <p:spPr>
          <a:xfrm>
            <a:off x="8173616" y="4544008"/>
            <a:ext cx="271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Saini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Vaddiraju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9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5B088173-7A93-B05F-C630-4E922CD5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7" y="113522"/>
            <a:ext cx="5850217" cy="358140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03C909-623D-888F-295B-81BDC382F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4" y="5129348"/>
            <a:ext cx="10637520" cy="143256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E69482-9C25-4498-D452-5C07B9497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175"/>
            <a:ext cx="6043049" cy="340614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C330CCC-DFA8-CB5F-B95A-5E933257D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" y="3886822"/>
            <a:ext cx="147066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EC686-1492-7BCC-FDBE-761BCE419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7" y="547551"/>
            <a:ext cx="5835753" cy="3595241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6A9B86-61F1-C590-FA83-563631FEA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1" y="547551"/>
            <a:ext cx="5394106" cy="39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E99B109-C964-3720-1D39-BD6365C0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" y="722500"/>
            <a:ext cx="7046556" cy="298704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312656-5864-D184-4BA2-84664E5F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49" y="4321940"/>
            <a:ext cx="29337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213531-DD2F-9FF3-6A2E-132C50E0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9830"/>
            <a:ext cx="10905066" cy="44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1750B-3B0D-AA8A-E14C-5329159FCD00}"/>
              </a:ext>
            </a:extLst>
          </p:cNvPr>
          <p:cNvSpPr txBox="1"/>
          <p:nvPr/>
        </p:nvSpPr>
        <p:spPr>
          <a:xfrm flipH="1">
            <a:off x="3671235" y="2646947"/>
            <a:ext cx="6788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THANK</a:t>
            </a:r>
            <a:r>
              <a:rPr lang="en-US" sz="6000" dirty="0">
                <a:latin typeface="Algerian" panose="04020705040A02060702" pitchFamily="82" charset="0"/>
              </a:rPr>
              <a:t> </a:t>
            </a:r>
            <a:r>
              <a:rPr lang="en-US" sz="6000" b="1" dirty="0">
                <a:latin typeface="Algerian" panose="04020705040A02060702" pitchFamily="82" charset="0"/>
              </a:rPr>
              <a:t>YOU</a:t>
            </a:r>
            <a:r>
              <a:rPr lang="en-US" sz="60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4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8AF16D-FC47-EB39-9346-7F0C23F45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0" y="1295478"/>
            <a:ext cx="5224287" cy="3621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3D63B-F421-663C-5D12-A13092FF007E}"/>
              </a:ext>
            </a:extLst>
          </p:cNvPr>
          <p:cNvSpPr txBox="1"/>
          <p:nvPr/>
        </p:nvSpPr>
        <p:spPr>
          <a:xfrm>
            <a:off x="550506" y="485191"/>
            <a:ext cx="922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Starting with the Apache and MySQL on XAMPP to open the localhost and creating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318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1F72AC4-389A-43AF-147E-F062F2B5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3295"/>
            <a:ext cx="10905066" cy="35714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528F2B-F0B8-66DE-6F09-2F2BC70FD0C4}"/>
                  </a:ext>
                </a:extLst>
              </p14:cNvPr>
              <p14:cNvContentPartPr/>
              <p14:nvPr/>
            </p14:nvContentPartPr>
            <p14:xfrm>
              <a:off x="1913128" y="3927350"/>
              <a:ext cx="1464480" cy="12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528F2B-F0B8-66DE-6F09-2F2BC70FD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488" y="3918350"/>
                <a:ext cx="1482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40748-7087-2822-9751-81097EB808CD}"/>
                  </a:ext>
                </a:extLst>
              </p14:cNvPr>
              <p14:cNvContentPartPr/>
              <p14:nvPr/>
            </p14:nvContentPartPr>
            <p14:xfrm>
              <a:off x="2052808" y="404003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40748-7087-2822-9751-81097EB808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9808" y="39773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174A4-4955-3A2A-862D-6B6E6C2D452F}"/>
                  </a:ext>
                </a:extLst>
              </p14:cNvPr>
              <p14:cNvContentPartPr/>
              <p14:nvPr/>
            </p14:nvContentPartPr>
            <p14:xfrm>
              <a:off x="1996288" y="3955790"/>
              <a:ext cx="1374840" cy="15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174A4-4955-3A2A-862D-6B6E6C2D45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3648" y="3892790"/>
                <a:ext cx="150048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5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8D2A77-F2EE-AA68-7BD8-B99D8242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9" y="4478694"/>
            <a:ext cx="2161359" cy="1268962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0F37E2-645A-E666-BE61-566243AF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1" y="1193579"/>
            <a:ext cx="6526997" cy="3596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B082E-D3F6-B4AA-A86B-B15160C9A604}"/>
              </a:ext>
            </a:extLst>
          </p:cNvPr>
          <p:cNvSpPr txBox="1"/>
          <p:nvPr/>
        </p:nvSpPr>
        <p:spPr>
          <a:xfrm>
            <a:off x="4077477" y="559836"/>
            <a:ext cx="3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and table creation</a:t>
            </a:r>
          </a:p>
        </p:txBody>
      </p:sp>
    </p:spTree>
    <p:extLst>
      <p:ext uri="{BB962C8B-B14F-4D97-AF65-F5344CB8AC3E}">
        <p14:creationId xmlns:p14="http://schemas.microsoft.com/office/powerpoint/2010/main" val="26113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5B52B8-9011-58F3-449C-ABB3DE7D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2" y="960427"/>
            <a:ext cx="4914900" cy="29032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0CEBC-FB1A-B320-23E6-E64E5F9BC485}"/>
              </a:ext>
            </a:extLst>
          </p:cNvPr>
          <p:cNvSpPr txBox="1"/>
          <p:nvPr/>
        </p:nvSpPr>
        <p:spPr>
          <a:xfrm>
            <a:off x="1772816" y="189878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Connecting Table to the webpage</a:t>
            </a:r>
          </a:p>
        </p:txBody>
      </p: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8F9C1834-6632-A6DD-04ED-82607D91C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0" y="189878"/>
            <a:ext cx="2834640" cy="3467100"/>
          </a:xfrm>
          <a:prstGeom prst="rect">
            <a:avLst/>
          </a:prstGeom>
        </p:spPr>
      </p:pic>
      <p:pic>
        <p:nvPicPr>
          <p:cNvPr id="18" name="Picture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D66B0AF8-8130-0833-5A28-E6D47E945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40" y="3656978"/>
            <a:ext cx="236220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2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96D84-A081-0385-EEA6-D2693FDB261A}"/>
              </a:ext>
            </a:extLst>
          </p:cNvPr>
          <p:cNvSpPr txBox="1"/>
          <p:nvPr/>
        </p:nvSpPr>
        <p:spPr>
          <a:xfrm>
            <a:off x="4525348" y="395781"/>
            <a:ext cx="307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simple web page </a:t>
            </a:r>
          </a:p>
        </p:txBody>
      </p:sp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5EF5B5E-A14A-2375-30DC-8C23CF9E4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30" y="1238250"/>
            <a:ext cx="538734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023B5-0DC6-FEAC-F461-4A416067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32" y="1350062"/>
            <a:ext cx="6746344" cy="2385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A40BD-744D-5A9F-A467-39818282B8FD}"/>
              </a:ext>
            </a:extLst>
          </p:cNvPr>
          <p:cNvSpPr txBox="1"/>
          <p:nvPr/>
        </p:nvSpPr>
        <p:spPr>
          <a:xfrm>
            <a:off x="1670180" y="718457"/>
            <a:ext cx="49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how the values are inserted</a:t>
            </a:r>
          </a:p>
        </p:txBody>
      </p:sp>
    </p:spTree>
    <p:extLst>
      <p:ext uri="{BB962C8B-B14F-4D97-AF65-F5344CB8AC3E}">
        <p14:creationId xmlns:p14="http://schemas.microsoft.com/office/powerpoint/2010/main" val="423493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A3B127-EFBF-DC0C-2AF7-D76822E67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7" y="483792"/>
            <a:ext cx="4998720" cy="4434840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767FE9-B73D-D939-705F-811A4D9D6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65" y="4292315"/>
            <a:ext cx="508254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0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73D94-E8B9-7406-3C8E-512CC519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0" y="1180788"/>
            <a:ext cx="10340340" cy="416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94F33-9570-D714-30C5-FA8E72E745BE}"/>
              </a:ext>
            </a:extLst>
          </p:cNvPr>
          <p:cNvSpPr txBox="1"/>
          <p:nvPr/>
        </p:nvSpPr>
        <p:spPr>
          <a:xfrm>
            <a:off x="3592286" y="485192"/>
            <a:ext cx="512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Checking for the inserted items in Database</a:t>
            </a:r>
          </a:p>
        </p:txBody>
      </p:sp>
    </p:spTree>
    <p:extLst>
      <p:ext uri="{BB962C8B-B14F-4D97-AF65-F5344CB8AC3E}">
        <p14:creationId xmlns:p14="http://schemas.microsoft.com/office/powerpoint/2010/main" val="4560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Office Theme</vt:lpstr>
      <vt:lpstr>Web Programming: Server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Programming: Server Side</dc:title>
  <dc:creator>Praneeth Korada</dc:creator>
  <cp:lastModifiedBy>Praneeth Korada</cp:lastModifiedBy>
  <cp:revision>3</cp:revision>
  <dcterms:created xsi:type="dcterms:W3CDTF">2022-11-21T23:23:11Z</dcterms:created>
  <dcterms:modified xsi:type="dcterms:W3CDTF">2023-07-06T04:47:42Z</dcterms:modified>
</cp:coreProperties>
</file>