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91" r:id="rId2"/>
    <p:sldId id="497" r:id="rId3"/>
    <p:sldId id="494" r:id="rId4"/>
    <p:sldId id="493" r:id="rId5"/>
    <p:sldId id="496" r:id="rId6"/>
    <p:sldId id="498" r:id="rId7"/>
    <p:sldId id="500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03" r:id="rId16"/>
    <p:sldId id="50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0FA"/>
    <a:srgbClr val="FF6600"/>
    <a:srgbClr val="F139E4"/>
    <a:srgbClr val="B85250"/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48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0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8709C98-B80A-4F28-AF74-CF08CF81A715}" type="datetime1">
              <a:rPr lang="en-US"/>
              <a:pPr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112868-65FD-4572-A383-97DC0EC9B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1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23EB20-6FC5-4DDA-8F23-B813642F520C}" type="datetime1">
              <a:rPr lang="en-US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4ABB8-5B0F-4AA4-B6A6-7C7E2BD089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 userDrawn="1"/>
        </p:nvPicPr>
        <p:blipFill>
          <a:blip r:embed="rId2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F5B256-931F-40A0-BC73-FE5211075C35}" type="datetime1">
              <a:rPr lang="en-US"/>
              <a:pPr/>
              <a:t>3/13/2024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8F058-9003-4658-AA47-7D4800AF7E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BE7C4ED-81C0-4682-BCCB-104FB5DDBDCB}" type="datetime1">
              <a:rPr lang="en-US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75DC763-8AAC-4A07-A453-38B55A3783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4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4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4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hoenixajournal.wordpress.com/2012/02/23/thank-you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 txBox="1">
            <a:spLocks noChangeArrowheads="1"/>
          </p:cNvSpPr>
          <p:nvPr/>
        </p:nvSpPr>
        <p:spPr bwMode="auto">
          <a:xfrm>
            <a:off x="1219200" y="914400"/>
            <a:ext cx="6553200" cy="12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3120" anchor="ctr"/>
          <a:lstStyle/>
          <a:p>
            <a: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b="1" dirty="0">
                <a:solidFill>
                  <a:srgbClr val="3A30FA"/>
                </a:solidFill>
                <a:latin typeface="Calibri" pitchFamily="34" charset="0"/>
              </a:rPr>
              <a:t>E-commerce Website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500" y="1709561"/>
            <a:ext cx="4038600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Presented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 by</a:t>
            </a:r>
          </a:p>
          <a:p>
            <a:pPr algn="ctr">
              <a:lnSpc>
                <a:spcPct val="150000"/>
              </a:lnSpc>
            </a:pPr>
            <a:r>
              <a:rPr lang="en-US" dirty="0" err="1"/>
              <a:t>Divyayush</a:t>
            </a:r>
            <a:r>
              <a:rPr lang="en-US" dirty="0"/>
              <a:t> Verma-2210990299</a:t>
            </a:r>
          </a:p>
          <a:p>
            <a:pPr algn="ctr">
              <a:lnSpc>
                <a:spcPct val="150000"/>
              </a:lnSpc>
            </a:pPr>
            <a:r>
              <a:rPr lang="en-US" dirty="0" err="1"/>
              <a:t>Divyanoor</a:t>
            </a:r>
            <a:r>
              <a:rPr lang="en-US" dirty="0"/>
              <a:t> Singh Saini-2210990297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Garv Saini-2210990315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Gautam Mishra-2210990320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4243588"/>
            <a:ext cx="426720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Under the supervision 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of</a:t>
            </a:r>
          </a:p>
          <a:p>
            <a:pPr algn="ctr">
              <a:lnSpc>
                <a:spcPct val="150000"/>
              </a:lnSpc>
            </a:pPr>
            <a:r>
              <a:rPr lang="en-US" dirty="0" err="1"/>
              <a:t>Mr.Vikas</a:t>
            </a:r>
            <a:r>
              <a:rPr lang="en-US" dirty="0"/>
              <a:t> Patel</a:t>
            </a:r>
          </a:p>
          <a:p>
            <a:pPr algn="ctr">
              <a:lnSpc>
                <a:spcPct val="150000"/>
              </a:lnSpc>
            </a:pPr>
            <a:r>
              <a:rPr lang="en-US" dirty="0" err="1"/>
              <a:t>Ms.Parul</a:t>
            </a:r>
            <a:r>
              <a:rPr lang="en-US" dirty="0"/>
              <a:t> </a:t>
            </a:r>
            <a:r>
              <a:rPr lang="en-US" dirty="0" err="1"/>
              <a:t>Gahelot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5987028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CSE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Chitkara University, Punjab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F505-475C-B1EA-A4D8-CFFA1298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JAVASCRIPT SNAPSHOTS</a:t>
            </a:r>
          </a:p>
        </p:txBody>
      </p:sp>
      <p:pic>
        <p:nvPicPr>
          <p:cNvPr id="5" name="Picture 4" descr="A screenshot of a computer program">
            <a:extLst>
              <a:ext uri="{FF2B5EF4-FFF2-40B4-BE49-F238E27FC236}">
                <a16:creationId xmlns:a16="http://schemas.microsoft.com/office/drawing/2014/main" id="{84E40BCB-355B-8569-338B-FC4267010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199"/>
            <a:ext cx="9144000" cy="586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7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193E-F07C-4B53-636C-17868C04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FINAL OUTPUT</a:t>
            </a:r>
          </a:p>
        </p:txBody>
      </p:sp>
      <p:pic>
        <p:nvPicPr>
          <p:cNvPr id="5" name="Picture 4" descr="A close-up of a shoe&#10;&#10;Description automatically generated">
            <a:extLst>
              <a:ext uri="{FF2B5EF4-FFF2-40B4-BE49-F238E27FC236}">
                <a16:creationId xmlns:a16="http://schemas.microsoft.com/office/drawing/2014/main" id="{9FB092AB-11E1-8690-5210-7026066E7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3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image of a pair of shoes&#10;&#10;Description automatically generated">
            <a:extLst>
              <a:ext uri="{FF2B5EF4-FFF2-40B4-BE49-F238E27FC236}">
                <a16:creationId xmlns:a16="http://schemas.microsoft.com/office/drawing/2014/main" id="{EA847ED6-E91F-0925-151C-4BEA1A98C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74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website&#10;&#10;Description automatically generated">
            <a:extLst>
              <a:ext uri="{FF2B5EF4-FFF2-40B4-BE49-F238E27FC236}">
                <a16:creationId xmlns:a16="http://schemas.microsoft.com/office/drawing/2014/main" id="{66B1A0AD-539B-410A-D2D0-B27F607EA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97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air of orange and white shoes&#10;&#10;Description automatically generated">
            <a:extLst>
              <a:ext uri="{FF2B5EF4-FFF2-40B4-BE49-F238E27FC236}">
                <a16:creationId xmlns:a16="http://schemas.microsoft.com/office/drawing/2014/main" id="{DA8AC06D-618D-E7B3-2F13-7A7B1B518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46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GB" b="1" dirty="0"/>
            </a:br>
            <a:r>
              <a:rPr lang="en-GB" b="1" dirty="0"/>
              <a:t>References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4038600"/>
          </a:xfrm>
        </p:spPr>
        <p:txBody>
          <a:bodyPr/>
          <a:lstStyle/>
          <a:p>
            <a:r>
              <a:rPr lang="en-US" dirty="0"/>
              <a:t>List of key references h</a:t>
            </a:r>
            <a:r>
              <a:rPr lang="en-GB" dirty="0"/>
              <a:t>ere for your study</a:t>
            </a:r>
          </a:p>
          <a:p>
            <a:pPr lvl="1"/>
            <a:r>
              <a:rPr lang="en-GB" dirty="0"/>
              <a:t>Codepen.io- https://codepen.io/dhatGuy/pen/YzymwNV</a:t>
            </a:r>
          </a:p>
          <a:p>
            <a:pPr lvl="1"/>
            <a:r>
              <a:rPr lang="en-GB" dirty="0"/>
              <a:t>Nike.in- https://www.nike.com/in/</a:t>
            </a:r>
          </a:p>
          <a:p>
            <a:pPr lvl="1"/>
            <a:r>
              <a:rPr lang="en-GB" dirty="0"/>
              <a:t>Adidas.co.in- https://www.adidas.co.in/</a:t>
            </a:r>
          </a:p>
          <a:p>
            <a:pPr lvl="1"/>
            <a:r>
              <a:rPr lang="en-GB" dirty="0"/>
              <a:t>ChatGPT</a:t>
            </a:r>
          </a:p>
          <a:p>
            <a:pPr lvl="1"/>
            <a:r>
              <a:rPr lang="en-GB" dirty="0"/>
              <a:t>YouTube – Lama Dev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yellow character holding a sign surrounded by white people&#10;&#10;Description automatically generated">
            <a:extLst>
              <a:ext uri="{FF2B5EF4-FFF2-40B4-BE49-F238E27FC236}">
                <a16:creationId xmlns:a16="http://schemas.microsoft.com/office/drawing/2014/main" id="{8F76628B-9EF2-60AB-9725-38AF75C8A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838200"/>
            <a:ext cx="9144000" cy="58674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6096000" cy="838200"/>
          </a:xfrm>
        </p:spPr>
        <p:txBody>
          <a:bodyPr/>
          <a:lstStyle/>
          <a:p>
            <a:pPr algn="l"/>
            <a:r>
              <a:rPr lang="en-US" sz="3200" b="1" dirty="0">
                <a:ea typeface="MS PGothic" pitchFamily="34" charset="-128"/>
              </a:rPr>
              <a:t>Introduction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152400" y="838200"/>
            <a:ext cx="868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MS PGothic"/>
            </a:endParaRPr>
          </a:p>
          <a:p>
            <a:pPr lvl="0" algn="just" eaLnBrk="0" hangingPunct="0"/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MS PGothic"/>
              </a:rPr>
              <a:t>Welcome to the in-depth exploration of HTML,CSS and JS integration for an E-Commerce Website. This presentation will cover the essential techniques and best practices for creating a compelling E-Commerce Website.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Motivation of Research</a:t>
            </a:r>
            <a:endParaRPr lang="en-US" dirty="0">
              <a:ea typeface="MS PGothic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60CFB-5184-F150-5DEE-4B605EB06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4267200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The motivation behind the research for our E-Commerce Website ,developed using HTML,CSS and JS is driven by a commitment to excellence, user satisfaction and staying ahead in the E-Commerce field.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6324600" cy="838200"/>
          </a:xfrm>
        </p:spPr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HTML STRUCTURE</a:t>
            </a:r>
          </a:p>
        </p:txBody>
      </p:sp>
      <p:sp>
        <p:nvSpPr>
          <p:cNvPr id="7170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4495800" cy="4724399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ea typeface="MS PGothic" pitchFamily="34" charset="-128"/>
              </a:rPr>
              <a:t>HTML(hyper text markup language) plays a fundamental and crucial role in the structure and presentation of content on our E-Commerce Website.</a:t>
            </a:r>
          </a:p>
        </p:txBody>
      </p:sp>
      <p:pic>
        <p:nvPicPr>
          <p:cNvPr id="3" name="Picture 2" descr="A logo of a software developer&#10;&#10;Description automatically generated">
            <a:extLst>
              <a:ext uri="{FF2B5EF4-FFF2-40B4-BE49-F238E27FC236}">
                <a16:creationId xmlns:a16="http://schemas.microsoft.com/office/drawing/2014/main" id="{4C2A4633-34C6-ABA6-2F24-EE39CE426F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828800"/>
            <a:ext cx="40386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6248400" cy="838200"/>
          </a:xfrm>
        </p:spPr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HTML CODE SNAPSHOTS</a:t>
            </a:r>
          </a:p>
        </p:txBody>
      </p:sp>
      <p:pic>
        <p:nvPicPr>
          <p:cNvPr id="5" name="Picture 4" descr="A screenshot of a computer program">
            <a:extLst>
              <a:ext uri="{FF2B5EF4-FFF2-40B4-BE49-F238E27FC236}">
                <a16:creationId xmlns:a16="http://schemas.microsoft.com/office/drawing/2014/main" id="{5380DC20-9B34-488F-FE88-AF6F8A7AE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58673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42672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a typeface="MS PGothic" pitchFamily="34" charset="-128"/>
              </a:rPr>
              <a:t>We utilized CSS to create visually appealing layouts designs that capture the attention of the readers. It helped us to apply responsive design and optimized styles for various devices.</a:t>
            </a:r>
          </a:p>
        </p:txBody>
      </p:sp>
      <p:sp>
        <p:nvSpPr>
          <p:cNvPr id="112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CSS STYLING</a:t>
            </a:r>
          </a:p>
        </p:txBody>
      </p:sp>
      <p:pic>
        <p:nvPicPr>
          <p:cNvPr id="3" name="Picture 2" descr="A blue and white logo">
            <a:extLst>
              <a:ext uri="{FF2B5EF4-FFF2-40B4-BE49-F238E27FC236}">
                <a16:creationId xmlns:a16="http://schemas.microsoft.com/office/drawing/2014/main" id="{2B9AB097-5F71-0E24-0F50-053964BCFE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219200"/>
            <a:ext cx="3810001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CSS  SNAPSHOTS</a:t>
            </a: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5D7335BC-5FD2-A96A-35A8-BE7D816BA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4994-6091-9AA5-DA47-0EB3A3C2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CSS  SNAPSHOTS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1CEF3D1-D6F4-6C35-3C35-0D65F8A41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7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BF7C-711B-ED2E-6D1E-3412702B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JS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9C173-1E02-C13A-6F91-4C1DCFF2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5334000"/>
          </a:xfrm>
        </p:spPr>
        <p:txBody>
          <a:bodyPr/>
          <a:lstStyle/>
          <a:p>
            <a:pPr marL="0" indent="0">
              <a:buNone/>
            </a:pPr>
            <a:r>
              <a:rPr lang="en-IN" sz="3600" dirty="0"/>
              <a:t>We enhanced our user interaction with JavaScript. With the help of JavaScript    we implemented features such as dark mode, image slider, interactive elements and seamless navigation. </a:t>
            </a:r>
          </a:p>
        </p:txBody>
      </p:sp>
      <p:pic>
        <p:nvPicPr>
          <p:cNvPr id="5" name="Picture 4" descr="A yellow and white logo">
            <a:extLst>
              <a:ext uri="{FF2B5EF4-FFF2-40B4-BE49-F238E27FC236}">
                <a16:creationId xmlns:a16="http://schemas.microsoft.com/office/drawing/2014/main" id="{F173E481-C984-AD84-FE3B-F066FA368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4038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8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17454</TotalTime>
  <Words>266</Words>
  <Application>Microsoft Office PowerPoint</Application>
  <PresentationFormat>On-screen Show (4:3)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MS PGothic</vt:lpstr>
      <vt:lpstr>Arial</vt:lpstr>
      <vt:lpstr>Calibri</vt:lpstr>
      <vt:lpstr>Office Theme</vt:lpstr>
      <vt:lpstr>PowerPoint Presentation</vt:lpstr>
      <vt:lpstr>Introduction</vt:lpstr>
      <vt:lpstr>Motivation of Research</vt:lpstr>
      <vt:lpstr>HTML STRUCTURE</vt:lpstr>
      <vt:lpstr>HTML CODE SNAPSHOTS</vt:lpstr>
      <vt:lpstr>CSS STYLING</vt:lpstr>
      <vt:lpstr>CSS  SNAPSHOTS</vt:lpstr>
      <vt:lpstr>CSS  SNAPSHOTS</vt:lpstr>
      <vt:lpstr>JS INTEGRATION</vt:lpstr>
      <vt:lpstr>JAVASCRIPT SNAPSHOTS</vt:lpstr>
      <vt:lpstr>FINAL OUTPUT</vt:lpstr>
      <vt:lpstr>PowerPoint Presentation</vt:lpstr>
      <vt:lpstr>PowerPoint Presentation</vt:lpstr>
      <vt:lpstr>PowerPoint Presentation</vt:lpstr>
      <vt:lpstr> References 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Garv saini</cp:lastModifiedBy>
  <cp:revision>1257</cp:revision>
  <dcterms:created xsi:type="dcterms:W3CDTF">2010-04-09T07:36:15Z</dcterms:created>
  <dcterms:modified xsi:type="dcterms:W3CDTF">2024-03-13T13:36:00Z</dcterms:modified>
</cp:coreProperties>
</file>