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89" r:id="rId3"/>
    <p:sldId id="286" r:id="rId4"/>
    <p:sldId id="258" r:id="rId5"/>
    <p:sldId id="274" r:id="rId6"/>
    <p:sldId id="276" r:id="rId7"/>
    <p:sldId id="283" r:id="rId8"/>
    <p:sldId id="277" r:id="rId9"/>
    <p:sldId id="287" r:id="rId10"/>
    <p:sldId id="290" r:id="rId11"/>
    <p:sldId id="291" r:id="rId12"/>
    <p:sldId id="292" r:id="rId13"/>
    <p:sldId id="294" r:id="rId14"/>
    <p:sldId id="293" r:id="rId15"/>
    <p:sldId id="28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4286A-854E-4CCA-A55E-C4032B7DAE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C65A16-F5F7-4A96-B5F7-57A42CF011A4}">
      <dgm:prSet custT="1"/>
      <dgm:spPr/>
      <dgm:t>
        <a:bodyPr anchor="t"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bg2"/>
              </a:solidFill>
            </a:rPr>
            <a:t>1998-2018  training and tests</a:t>
          </a:r>
        </a:p>
      </dgm:t>
    </dgm:pt>
    <dgm:pt modelId="{66F754FB-3A9A-4F5C-BDF8-7A8FDDEFD571}" type="parTrans" cxnId="{D72093D3-2126-449C-9212-72023AA729A6}">
      <dgm:prSet/>
      <dgm:spPr/>
      <dgm:t>
        <a:bodyPr/>
        <a:lstStyle/>
        <a:p>
          <a:endParaRPr lang="en-US"/>
        </a:p>
      </dgm:t>
    </dgm:pt>
    <dgm:pt modelId="{9810CB64-FDE8-4212-B422-5FE4BD1B03DD}" type="sibTrans" cxnId="{D72093D3-2126-449C-9212-72023AA729A6}">
      <dgm:prSet/>
      <dgm:spPr/>
      <dgm:t>
        <a:bodyPr/>
        <a:lstStyle/>
        <a:p>
          <a:endParaRPr lang="en-US"/>
        </a:p>
      </dgm:t>
    </dgm:pt>
    <dgm:pt modelId="{2808FE2B-5065-4238-A504-C2987444E611}">
      <dgm:prSet custT="1"/>
      <dgm:spPr/>
      <dgm:t>
        <a:bodyPr anchor="t"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bg2"/>
              </a:solidFill>
            </a:rPr>
            <a:t>2019  validation</a:t>
          </a:r>
        </a:p>
      </dgm:t>
    </dgm:pt>
    <dgm:pt modelId="{2D625628-2731-4E35-88A2-E932BBCAA99D}" type="parTrans" cxnId="{56DC42E2-F6CA-4144-BF75-3587779A37DF}">
      <dgm:prSet/>
      <dgm:spPr/>
      <dgm:t>
        <a:bodyPr/>
        <a:lstStyle/>
        <a:p>
          <a:endParaRPr lang="en-US"/>
        </a:p>
      </dgm:t>
    </dgm:pt>
    <dgm:pt modelId="{C8D95E35-8638-46C0-9981-7F8868FB912B}" type="sibTrans" cxnId="{56DC42E2-F6CA-4144-BF75-3587779A37DF}">
      <dgm:prSet/>
      <dgm:spPr/>
      <dgm:t>
        <a:bodyPr/>
        <a:lstStyle/>
        <a:p>
          <a:endParaRPr lang="en-US"/>
        </a:p>
      </dgm:t>
    </dgm:pt>
    <dgm:pt modelId="{51F538EA-25F1-46E5-B578-5520B49ED89B}">
      <dgm:prSet custT="1"/>
      <dgm:spPr/>
      <dgm:t>
        <a:bodyPr anchor="t"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chemeClr val="bg2"/>
              </a:solidFill>
            </a:rPr>
            <a:t>Yahoo Finance</a:t>
          </a:r>
        </a:p>
      </dgm:t>
    </dgm:pt>
    <dgm:pt modelId="{144550BE-D431-4638-A5F5-C188DCB4B115}" type="parTrans" cxnId="{B3EC9DE7-B66D-4546-A405-39526529BBD9}">
      <dgm:prSet/>
      <dgm:spPr/>
      <dgm:t>
        <a:bodyPr/>
        <a:lstStyle/>
        <a:p>
          <a:endParaRPr lang="en-US"/>
        </a:p>
      </dgm:t>
    </dgm:pt>
    <dgm:pt modelId="{8D3575FA-2595-414F-ACCF-BAACAD150615}" type="sibTrans" cxnId="{B3EC9DE7-B66D-4546-A405-39526529BBD9}">
      <dgm:prSet/>
      <dgm:spPr/>
      <dgm:t>
        <a:bodyPr/>
        <a:lstStyle/>
        <a:p>
          <a:endParaRPr lang="en-US"/>
        </a:p>
      </dgm:t>
    </dgm:pt>
    <dgm:pt modelId="{C5F32054-74B3-4045-A679-7E0FE0C8C196}">
      <dgm:prSet custT="1"/>
      <dgm:spPr/>
      <dgm:t>
        <a:bodyPr anchor="t"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XLF – Financials (Banks, Insurance)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XLI – Industrials (aircrafts, heavy-machinery)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XLP – Staples (tooth-paste, basic necessities)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XLY – Discretionary (large items , 5K tv, new car)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XLK – Technology (software, hardware)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XLU – Utilities (gas, electric)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HY – High-yield (junk-rated bonds)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VBMFX – Bond (Total Bond market)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SPY – S&amp;P 500 (S&amp;P 500)</a:t>
          </a:r>
        </a:p>
      </dgm:t>
    </dgm:pt>
    <dgm:pt modelId="{6CF2BD46-FF96-4AED-9F58-2D8F53918F27}" type="parTrans" cxnId="{E488C646-24DB-4F56-88EE-5697D7C2524D}">
      <dgm:prSet/>
      <dgm:spPr/>
      <dgm:t>
        <a:bodyPr/>
        <a:lstStyle/>
        <a:p>
          <a:endParaRPr lang="en-US"/>
        </a:p>
      </dgm:t>
    </dgm:pt>
    <dgm:pt modelId="{0A58F3B3-7084-4DFD-B06A-2EA8A8151A0D}" type="sibTrans" cxnId="{E488C646-24DB-4F56-88EE-5697D7C2524D}">
      <dgm:prSet/>
      <dgm:spPr/>
      <dgm:t>
        <a:bodyPr/>
        <a:lstStyle/>
        <a:p>
          <a:endParaRPr lang="en-US"/>
        </a:p>
      </dgm:t>
    </dgm:pt>
    <dgm:pt modelId="{B21FB2B6-125A-443B-9C65-FEC837CF8608}" type="pres">
      <dgm:prSet presAssocID="{8874286A-854E-4CCA-A55E-C4032B7DAE36}" presName="root" presStyleCnt="0">
        <dgm:presLayoutVars>
          <dgm:dir/>
          <dgm:resizeHandles val="exact"/>
        </dgm:presLayoutVars>
      </dgm:prSet>
      <dgm:spPr/>
    </dgm:pt>
    <dgm:pt modelId="{B70AA593-47A7-46FC-9A6E-86057BD98543}" type="pres">
      <dgm:prSet presAssocID="{37C65A16-F5F7-4A96-B5F7-57A42CF011A4}" presName="compNode" presStyleCnt="0"/>
      <dgm:spPr/>
    </dgm:pt>
    <dgm:pt modelId="{98189BFF-B8B9-477D-BE2E-180CB8B5B716}" type="pres">
      <dgm:prSet presAssocID="{37C65A16-F5F7-4A96-B5F7-57A42CF011A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DDFB23-184D-4AD3-80BF-B0D4E54856BA}" type="pres">
      <dgm:prSet presAssocID="{37C65A16-F5F7-4A96-B5F7-57A42CF011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C15994-143E-4C3F-B876-6BD99893CB9E}" type="pres">
      <dgm:prSet presAssocID="{37C65A16-F5F7-4A96-B5F7-57A42CF011A4}" presName="spaceRect" presStyleCnt="0"/>
      <dgm:spPr/>
    </dgm:pt>
    <dgm:pt modelId="{80E651F3-28F7-41A0-803E-AD827E32400F}" type="pres">
      <dgm:prSet presAssocID="{37C65A16-F5F7-4A96-B5F7-57A42CF011A4}" presName="textRect" presStyleLbl="revTx" presStyleIdx="0" presStyleCnt="4">
        <dgm:presLayoutVars>
          <dgm:chMax val="1"/>
          <dgm:chPref val="1"/>
        </dgm:presLayoutVars>
      </dgm:prSet>
      <dgm:spPr/>
    </dgm:pt>
    <dgm:pt modelId="{B2EBF0E7-F4C1-43BD-805A-04CF563E9349}" type="pres">
      <dgm:prSet presAssocID="{9810CB64-FDE8-4212-B422-5FE4BD1B03DD}" presName="sibTrans" presStyleCnt="0"/>
      <dgm:spPr/>
    </dgm:pt>
    <dgm:pt modelId="{8767CE3D-FE73-445B-84DF-BABF6794A440}" type="pres">
      <dgm:prSet presAssocID="{2808FE2B-5065-4238-A504-C2987444E611}" presName="compNode" presStyleCnt="0"/>
      <dgm:spPr/>
    </dgm:pt>
    <dgm:pt modelId="{D51213B9-3644-4B90-AD5F-0E96EB1738B9}" type="pres">
      <dgm:prSet presAssocID="{2808FE2B-5065-4238-A504-C2987444E61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3359F04-1D91-4AB8-8EB6-94F550BB9B7A}" type="pres">
      <dgm:prSet presAssocID="{2808FE2B-5065-4238-A504-C2987444E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C4172C-5C4D-4771-B451-8E3A107F0723}" type="pres">
      <dgm:prSet presAssocID="{2808FE2B-5065-4238-A504-C2987444E611}" presName="spaceRect" presStyleCnt="0"/>
      <dgm:spPr/>
    </dgm:pt>
    <dgm:pt modelId="{01946211-8FEA-4C85-9AB0-2FCC7EAC8B12}" type="pres">
      <dgm:prSet presAssocID="{2808FE2B-5065-4238-A504-C2987444E611}" presName="textRect" presStyleLbl="revTx" presStyleIdx="1" presStyleCnt="4">
        <dgm:presLayoutVars>
          <dgm:chMax val="1"/>
          <dgm:chPref val="1"/>
        </dgm:presLayoutVars>
      </dgm:prSet>
      <dgm:spPr/>
    </dgm:pt>
    <dgm:pt modelId="{A24934DC-A33F-4C82-A1DF-CA08E28AAA94}" type="pres">
      <dgm:prSet presAssocID="{C8D95E35-8638-46C0-9981-7F8868FB912B}" presName="sibTrans" presStyleCnt="0"/>
      <dgm:spPr/>
    </dgm:pt>
    <dgm:pt modelId="{2C9C0A56-F5C9-4A06-BC2C-A77DCE5920C2}" type="pres">
      <dgm:prSet presAssocID="{51F538EA-25F1-46E5-B578-5520B49ED89B}" presName="compNode" presStyleCnt="0"/>
      <dgm:spPr/>
    </dgm:pt>
    <dgm:pt modelId="{1AFD67BB-6BBC-4590-A4D1-5B9460C5127E}" type="pres">
      <dgm:prSet presAssocID="{51F538EA-25F1-46E5-B578-5520B49ED89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E240FF-276C-46F2-A336-0F09E22710F5}" type="pres">
      <dgm:prSet presAssocID="{51F538EA-25F1-46E5-B578-5520B49ED8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78BCD53-526B-4918-98F3-63830CF96D44}" type="pres">
      <dgm:prSet presAssocID="{51F538EA-25F1-46E5-B578-5520B49ED89B}" presName="spaceRect" presStyleCnt="0"/>
      <dgm:spPr/>
    </dgm:pt>
    <dgm:pt modelId="{6A611A50-DEFE-41E3-9F36-76D55E0DD4DA}" type="pres">
      <dgm:prSet presAssocID="{51F538EA-25F1-46E5-B578-5520B49ED89B}" presName="textRect" presStyleLbl="revTx" presStyleIdx="2" presStyleCnt="4">
        <dgm:presLayoutVars>
          <dgm:chMax val="1"/>
          <dgm:chPref val="1"/>
        </dgm:presLayoutVars>
      </dgm:prSet>
      <dgm:spPr/>
    </dgm:pt>
    <dgm:pt modelId="{7EB802E5-A4C7-4753-AAFA-F0164B172A98}" type="pres">
      <dgm:prSet presAssocID="{8D3575FA-2595-414F-ACCF-BAACAD150615}" presName="sibTrans" presStyleCnt="0"/>
      <dgm:spPr/>
    </dgm:pt>
    <dgm:pt modelId="{863D4FF9-024A-469B-99A0-25F6FA93A87B}" type="pres">
      <dgm:prSet presAssocID="{C5F32054-74B3-4045-A679-7E0FE0C8C196}" presName="compNode" presStyleCnt="0"/>
      <dgm:spPr/>
    </dgm:pt>
    <dgm:pt modelId="{F0B9AEC6-F52C-4FC8-AE60-986BFC5DB448}" type="pres">
      <dgm:prSet presAssocID="{C5F32054-74B3-4045-A679-7E0FE0C8C19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DA8D02-DFD6-46A5-A7C1-169251699EEF}" type="pres">
      <dgm:prSet presAssocID="{C5F32054-74B3-4045-A679-7E0FE0C8C1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084C836-0C79-4C25-AC84-05D649967424}" type="pres">
      <dgm:prSet presAssocID="{C5F32054-74B3-4045-A679-7E0FE0C8C196}" presName="spaceRect" presStyleCnt="0"/>
      <dgm:spPr/>
    </dgm:pt>
    <dgm:pt modelId="{FF90123E-91B0-4933-A670-64CC4496A656}" type="pres">
      <dgm:prSet presAssocID="{C5F32054-74B3-4045-A679-7E0FE0C8C196}" presName="textRect" presStyleLbl="revTx" presStyleIdx="3" presStyleCnt="4" custScaleX="299112" custScaleY="164399" custLinFactNeighborX="3590" custLinFactNeighborY="39032">
        <dgm:presLayoutVars>
          <dgm:chMax val="1"/>
          <dgm:chPref val="1"/>
        </dgm:presLayoutVars>
      </dgm:prSet>
      <dgm:spPr/>
    </dgm:pt>
  </dgm:ptLst>
  <dgm:cxnLst>
    <dgm:cxn modelId="{C0FBB303-1B2B-4D8F-852C-ABC49F4AE5BD}" type="presOf" srcId="{8874286A-854E-4CCA-A55E-C4032B7DAE36}" destId="{B21FB2B6-125A-443B-9C65-FEC837CF8608}" srcOrd="0" destOrd="0" presId="urn:microsoft.com/office/officeart/2018/5/layout/IconLeafLabelList"/>
    <dgm:cxn modelId="{10F74722-44FD-4D51-A4BD-1D0BFB7F6D4F}" type="presOf" srcId="{C5F32054-74B3-4045-A679-7E0FE0C8C196}" destId="{FF90123E-91B0-4933-A670-64CC4496A656}" srcOrd="0" destOrd="0" presId="urn:microsoft.com/office/officeart/2018/5/layout/IconLeafLabelList"/>
    <dgm:cxn modelId="{0EA9E53B-45EC-4573-961E-F6756690422A}" type="presOf" srcId="{51F538EA-25F1-46E5-B578-5520B49ED89B}" destId="{6A611A50-DEFE-41E3-9F36-76D55E0DD4DA}" srcOrd="0" destOrd="0" presId="urn:microsoft.com/office/officeart/2018/5/layout/IconLeafLabelList"/>
    <dgm:cxn modelId="{E488C646-24DB-4F56-88EE-5697D7C2524D}" srcId="{8874286A-854E-4CCA-A55E-C4032B7DAE36}" destId="{C5F32054-74B3-4045-A679-7E0FE0C8C196}" srcOrd="3" destOrd="0" parTransId="{6CF2BD46-FF96-4AED-9F58-2D8F53918F27}" sibTransId="{0A58F3B3-7084-4DFD-B06A-2EA8A8151A0D}"/>
    <dgm:cxn modelId="{E0F6419B-828E-4E7E-8A45-3B23DE0B53D3}" type="presOf" srcId="{37C65A16-F5F7-4A96-B5F7-57A42CF011A4}" destId="{80E651F3-28F7-41A0-803E-AD827E32400F}" srcOrd="0" destOrd="0" presId="urn:microsoft.com/office/officeart/2018/5/layout/IconLeafLabelList"/>
    <dgm:cxn modelId="{CE3E65C7-D172-4868-A175-D9E9F51093C5}" type="presOf" srcId="{2808FE2B-5065-4238-A504-C2987444E611}" destId="{01946211-8FEA-4C85-9AB0-2FCC7EAC8B12}" srcOrd="0" destOrd="0" presId="urn:microsoft.com/office/officeart/2018/5/layout/IconLeafLabelList"/>
    <dgm:cxn modelId="{D72093D3-2126-449C-9212-72023AA729A6}" srcId="{8874286A-854E-4CCA-A55E-C4032B7DAE36}" destId="{37C65A16-F5F7-4A96-B5F7-57A42CF011A4}" srcOrd="0" destOrd="0" parTransId="{66F754FB-3A9A-4F5C-BDF8-7A8FDDEFD571}" sibTransId="{9810CB64-FDE8-4212-B422-5FE4BD1B03DD}"/>
    <dgm:cxn modelId="{56DC42E2-F6CA-4144-BF75-3587779A37DF}" srcId="{8874286A-854E-4CCA-A55E-C4032B7DAE36}" destId="{2808FE2B-5065-4238-A504-C2987444E611}" srcOrd="1" destOrd="0" parTransId="{2D625628-2731-4E35-88A2-E932BBCAA99D}" sibTransId="{C8D95E35-8638-46C0-9981-7F8868FB912B}"/>
    <dgm:cxn modelId="{B3EC9DE7-B66D-4546-A405-39526529BBD9}" srcId="{8874286A-854E-4CCA-A55E-C4032B7DAE36}" destId="{51F538EA-25F1-46E5-B578-5520B49ED89B}" srcOrd="2" destOrd="0" parTransId="{144550BE-D431-4638-A5F5-C188DCB4B115}" sibTransId="{8D3575FA-2595-414F-ACCF-BAACAD150615}"/>
    <dgm:cxn modelId="{4C5CF322-57FE-48D1-850E-C08EB583B76D}" type="presParOf" srcId="{B21FB2B6-125A-443B-9C65-FEC837CF8608}" destId="{B70AA593-47A7-46FC-9A6E-86057BD98543}" srcOrd="0" destOrd="0" presId="urn:microsoft.com/office/officeart/2018/5/layout/IconLeafLabelList"/>
    <dgm:cxn modelId="{CA1F053B-E5D5-4595-AFC8-2A4FBF70EB55}" type="presParOf" srcId="{B70AA593-47A7-46FC-9A6E-86057BD98543}" destId="{98189BFF-B8B9-477D-BE2E-180CB8B5B716}" srcOrd="0" destOrd="0" presId="urn:microsoft.com/office/officeart/2018/5/layout/IconLeafLabelList"/>
    <dgm:cxn modelId="{3A4FAFA9-EBDE-4664-8729-F4F508B950C6}" type="presParOf" srcId="{B70AA593-47A7-46FC-9A6E-86057BD98543}" destId="{5CDDFB23-184D-4AD3-80BF-B0D4E54856BA}" srcOrd="1" destOrd="0" presId="urn:microsoft.com/office/officeart/2018/5/layout/IconLeafLabelList"/>
    <dgm:cxn modelId="{E0381FEF-DD36-49F3-9F9A-BC2418A5A9C1}" type="presParOf" srcId="{B70AA593-47A7-46FC-9A6E-86057BD98543}" destId="{DEC15994-143E-4C3F-B876-6BD99893CB9E}" srcOrd="2" destOrd="0" presId="urn:microsoft.com/office/officeart/2018/5/layout/IconLeafLabelList"/>
    <dgm:cxn modelId="{6C3D00BF-FAD4-4199-B931-5F41625AC462}" type="presParOf" srcId="{B70AA593-47A7-46FC-9A6E-86057BD98543}" destId="{80E651F3-28F7-41A0-803E-AD827E32400F}" srcOrd="3" destOrd="0" presId="urn:microsoft.com/office/officeart/2018/5/layout/IconLeafLabelList"/>
    <dgm:cxn modelId="{762BD2CE-87E5-4AC2-A1B1-A550DAD3C5EC}" type="presParOf" srcId="{B21FB2B6-125A-443B-9C65-FEC837CF8608}" destId="{B2EBF0E7-F4C1-43BD-805A-04CF563E9349}" srcOrd="1" destOrd="0" presId="urn:microsoft.com/office/officeart/2018/5/layout/IconLeafLabelList"/>
    <dgm:cxn modelId="{C0F3879E-43EE-4C86-8EE9-A1AA9474A766}" type="presParOf" srcId="{B21FB2B6-125A-443B-9C65-FEC837CF8608}" destId="{8767CE3D-FE73-445B-84DF-BABF6794A440}" srcOrd="2" destOrd="0" presId="urn:microsoft.com/office/officeart/2018/5/layout/IconLeafLabelList"/>
    <dgm:cxn modelId="{93743066-5503-4FE9-B6D7-A3380A9B1FE0}" type="presParOf" srcId="{8767CE3D-FE73-445B-84DF-BABF6794A440}" destId="{D51213B9-3644-4B90-AD5F-0E96EB1738B9}" srcOrd="0" destOrd="0" presId="urn:microsoft.com/office/officeart/2018/5/layout/IconLeafLabelList"/>
    <dgm:cxn modelId="{62C07130-CAD1-4C97-81A6-BE406C89E489}" type="presParOf" srcId="{8767CE3D-FE73-445B-84DF-BABF6794A440}" destId="{A3359F04-1D91-4AB8-8EB6-94F550BB9B7A}" srcOrd="1" destOrd="0" presId="urn:microsoft.com/office/officeart/2018/5/layout/IconLeafLabelList"/>
    <dgm:cxn modelId="{0C72E6A2-35E5-4AC6-9BB6-E8E408285DF3}" type="presParOf" srcId="{8767CE3D-FE73-445B-84DF-BABF6794A440}" destId="{45C4172C-5C4D-4771-B451-8E3A107F0723}" srcOrd="2" destOrd="0" presId="urn:microsoft.com/office/officeart/2018/5/layout/IconLeafLabelList"/>
    <dgm:cxn modelId="{F6DD68F9-3B98-41C7-BDCC-DBAF53378196}" type="presParOf" srcId="{8767CE3D-FE73-445B-84DF-BABF6794A440}" destId="{01946211-8FEA-4C85-9AB0-2FCC7EAC8B12}" srcOrd="3" destOrd="0" presId="urn:microsoft.com/office/officeart/2018/5/layout/IconLeafLabelList"/>
    <dgm:cxn modelId="{2DD0A714-1A3E-40B4-8FB6-E3B523B36AE2}" type="presParOf" srcId="{B21FB2B6-125A-443B-9C65-FEC837CF8608}" destId="{A24934DC-A33F-4C82-A1DF-CA08E28AAA94}" srcOrd="3" destOrd="0" presId="urn:microsoft.com/office/officeart/2018/5/layout/IconLeafLabelList"/>
    <dgm:cxn modelId="{4EBB30EE-D41C-44E6-B186-15641AA6D56A}" type="presParOf" srcId="{B21FB2B6-125A-443B-9C65-FEC837CF8608}" destId="{2C9C0A56-F5C9-4A06-BC2C-A77DCE5920C2}" srcOrd="4" destOrd="0" presId="urn:microsoft.com/office/officeart/2018/5/layout/IconLeafLabelList"/>
    <dgm:cxn modelId="{7AA00335-8F73-431A-9D39-C6ECEA9E0ADF}" type="presParOf" srcId="{2C9C0A56-F5C9-4A06-BC2C-A77DCE5920C2}" destId="{1AFD67BB-6BBC-4590-A4D1-5B9460C5127E}" srcOrd="0" destOrd="0" presId="urn:microsoft.com/office/officeart/2018/5/layout/IconLeafLabelList"/>
    <dgm:cxn modelId="{1B883290-B815-4E94-81DC-5D56BF3568E1}" type="presParOf" srcId="{2C9C0A56-F5C9-4A06-BC2C-A77DCE5920C2}" destId="{4CE240FF-276C-46F2-A336-0F09E22710F5}" srcOrd="1" destOrd="0" presId="urn:microsoft.com/office/officeart/2018/5/layout/IconLeafLabelList"/>
    <dgm:cxn modelId="{D43A489A-55FF-417C-9505-647E58490F25}" type="presParOf" srcId="{2C9C0A56-F5C9-4A06-BC2C-A77DCE5920C2}" destId="{F78BCD53-526B-4918-98F3-63830CF96D44}" srcOrd="2" destOrd="0" presId="urn:microsoft.com/office/officeart/2018/5/layout/IconLeafLabelList"/>
    <dgm:cxn modelId="{2AE9FD03-A363-41BA-80FB-F586AA968BEF}" type="presParOf" srcId="{2C9C0A56-F5C9-4A06-BC2C-A77DCE5920C2}" destId="{6A611A50-DEFE-41E3-9F36-76D55E0DD4DA}" srcOrd="3" destOrd="0" presId="urn:microsoft.com/office/officeart/2018/5/layout/IconLeafLabelList"/>
    <dgm:cxn modelId="{1BCC7706-A85D-44A2-9174-CCEF206DC091}" type="presParOf" srcId="{B21FB2B6-125A-443B-9C65-FEC837CF8608}" destId="{7EB802E5-A4C7-4753-AAFA-F0164B172A98}" srcOrd="5" destOrd="0" presId="urn:microsoft.com/office/officeart/2018/5/layout/IconLeafLabelList"/>
    <dgm:cxn modelId="{B1F771FE-19C8-4D46-90AB-FD258666ED34}" type="presParOf" srcId="{B21FB2B6-125A-443B-9C65-FEC837CF8608}" destId="{863D4FF9-024A-469B-99A0-25F6FA93A87B}" srcOrd="6" destOrd="0" presId="urn:microsoft.com/office/officeart/2018/5/layout/IconLeafLabelList"/>
    <dgm:cxn modelId="{A8E38791-5386-4631-B020-E1BE836B4281}" type="presParOf" srcId="{863D4FF9-024A-469B-99A0-25F6FA93A87B}" destId="{F0B9AEC6-F52C-4FC8-AE60-986BFC5DB448}" srcOrd="0" destOrd="0" presId="urn:microsoft.com/office/officeart/2018/5/layout/IconLeafLabelList"/>
    <dgm:cxn modelId="{0F220FC6-C4E4-4A29-B3D6-E0FA8872E13E}" type="presParOf" srcId="{863D4FF9-024A-469B-99A0-25F6FA93A87B}" destId="{F9DA8D02-DFD6-46A5-A7C1-169251699EEF}" srcOrd="1" destOrd="0" presId="urn:microsoft.com/office/officeart/2018/5/layout/IconLeafLabelList"/>
    <dgm:cxn modelId="{17FC7153-630F-43A1-8634-A4C3B35D8F96}" type="presParOf" srcId="{863D4FF9-024A-469B-99A0-25F6FA93A87B}" destId="{9084C836-0C79-4C25-AC84-05D649967424}" srcOrd="2" destOrd="0" presId="urn:microsoft.com/office/officeart/2018/5/layout/IconLeafLabelList"/>
    <dgm:cxn modelId="{3FFB19C3-26B2-4319-9AA3-D36D90F88F33}" type="presParOf" srcId="{863D4FF9-024A-469B-99A0-25F6FA93A87B}" destId="{FF90123E-91B0-4933-A670-64CC4496A6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0597A-29AF-4A1D-ACD2-E802FFC93E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E4356F-380D-488D-8DFD-133B697DC0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i="0" dirty="0"/>
            <a:t>Python- Pandas, 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Matplotlib, Seaborn 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HTML/CSS/Bootstrap,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JavaScript, Plotly, R</a:t>
          </a:r>
          <a:endParaRPr lang="en-US" sz="1800" dirty="0"/>
        </a:p>
      </dgm:t>
    </dgm:pt>
    <dgm:pt modelId="{890B393C-5FA9-4968-BE2A-3ECA544BD2BA}" type="parTrans" cxnId="{72056346-C78A-43C5-B058-5966CB2723FC}">
      <dgm:prSet/>
      <dgm:spPr/>
      <dgm:t>
        <a:bodyPr/>
        <a:lstStyle/>
        <a:p>
          <a:endParaRPr lang="en-US"/>
        </a:p>
      </dgm:t>
    </dgm:pt>
    <dgm:pt modelId="{91EF1260-7C51-4716-9C52-7BAD1AC0644C}" type="sibTrans" cxnId="{72056346-C78A-43C5-B058-5966CB2723FC}">
      <dgm:prSet/>
      <dgm:spPr/>
      <dgm:t>
        <a:bodyPr/>
        <a:lstStyle/>
        <a:p>
          <a:endParaRPr lang="en-US"/>
        </a:p>
      </dgm:t>
    </dgm:pt>
    <dgm:pt modelId="{63A322A9-923B-4243-82D9-445AE158E17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i="0" dirty="0"/>
            <a:t>JavaScript D3.js, flask</a:t>
          </a:r>
          <a:endParaRPr lang="en-US" sz="1800" dirty="0"/>
        </a:p>
      </dgm:t>
    </dgm:pt>
    <dgm:pt modelId="{29D01AB7-AFDD-47B2-AE03-2793591D578E}" type="parTrans" cxnId="{286DC6C6-2A81-48D6-878F-5EB7CD4631D9}">
      <dgm:prSet/>
      <dgm:spPr/>
      <dgm:t>
        <a:bodyPr/>
        <a:lstStyle/>
        <a:p>
          <a:endParaRPr lang="en-US"/>
        </a:p>
      </dgm:t>
    </dgm:pt>
    <dgm:pt modelId="{189A837E-0CD1-4C5E-841D-4F40C6FC6211}" type="sibTrans" cxnId="{286DC6C6-2A81-48D6-878F-5EB7CD4631D9}">
      <dgm:prSet/>
      <dgm:spPr/>
      <dgm:t>
        <a:bodyPr/>
        <a:lstStyle/>
        <a:p>
          <a:endParaRPr lang="en-US"/>
        </a:p>
      </dgm:t>
    </dgm:pt>
    <dgm:pt modelId="{6FD610AA-84A0-4B59-805F-1EC127C256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i="0" dirty="0"/>
            <a:t>Machine Models: 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Random Forest- Grid Search, 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Linear Regression, </a:t>
          </a:r>
        </a:p>
        <a:p>
          <a:pPr>
            <a:lnSpc>
              <a:spcPct val="100000"/>
            </a:lnSpc>
            <a:defRPr cap="all"/>
          </a:pPr>
          <a:r>
            <a:rPr lang="en-US" sz="1800" b="0" i="0" dirty="0"/>
            <a:t>Logistic Regression</a:t>
          </a:r>
          <a:endParaRPr lang="en-US" sz="1800" dirty="0"/>
        </a:p>
      </dgm:t>
    </dgm:pt>
    <dgm:pt modelId="{9620BF10-C850-474F-89B3-5557CB2AB81C}" type="parTrans" cxnId="{CC77EE9C-6B1B-421D-9300-693BB5D75EA7}">
      <dgm:prSet/>
      <dgm:spPr/>
      <dgm:t>
        <a:bodyPr/>
        <a:lstStyle/>
        <a:p>
          <a:endParaRPr lang="en-US"/>
        </a:p>
      </dgm:t>
    </dgm:pt>
    <dgm:pt modelId="{AE313C37-1F5C-465B-9A8E-F79426D95F37}" type="sibTrans" cxnId="{CC77EE9C-6B1B-421D-9300-693BB5D75EA7}">
      <dgm:prSet/>
      <dgm:spPr/>
      <dgm:t>
        <a:bodyPr/>
        <a:lstStyle/>
        <a:p>
          <a:endParaRPr lang="en-US"/>
        </a:p>
      </dgm:t>
    </dgm:pt>
    <dgm:pt modelId="{370E755A-7D94-4939-ADAD-D99453F88A00}" type="pres">
      <dgm:prSet presAssocID="{17A0597A-29AF-4A1D-ACD2-E802FFC93E60}" presName="root" presStyleCnt="0">
        <dgm:presLayoutVars>
          <dgm:dir/>
          <dgm:resizeHandles val="exact"/>
        </dgm:presLayoutVars>
      </dgm:prSet>
      <dgm:spPr/>
    </dgm:pt>
    <dgm:pt modelId="{8565531E-1EB8-4E5D-962E-D779F8992B1A}" type="pres">
      <dgm:prSet presAssocID="{3FE4356F-380D-488D-8DFD-133B697DC0CB}" presName="compNode" presStyleCnt="0"/>
      <dgm:spPr/>
    </dgm:pt>
    <dgm:pt modelId="{28ACBDAD-7969-4B4E-AA25-B211B94D0D4F}" type="pres">
      <dgm:prSet presAssocID="{3FE4356F-380D-488D-8DFD-133B697DC0C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B6860A-951A-42FC-87C3-3FDC52D792C7}" type="pres">
      <dgm:prSet presAssocID="{3FE4356F-380D-488D-8DFD-133B697DC0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6DB3E4-282D-4E9A-8384-5CA34C948752}" type="pres">
      <dgm:prSet presAssocID="{3FE4356F-380D-488D-8DFD-133B697DC0CB}" presName="spaceRect" presStyleCnt="0"/>
      <dgm:spPr/>
    </dgm:pt>
    <dgm:pt modelId="{F8107AA3-BB26-4F6E-ADBB-B20AC882DC14}" type="pres">
      <dgm:prSet presAssocID="{3FE4356F-380D-488D-8DFD-133B697DC0CB}" presName="textRect" presStyleLbl="revTx" presStyleIdx="0" presStyleCnt="3" custScaleX="202702">
        <dgm:presLayoutVars>
          <dgm:chMax val="1"/>
          <dgm:chPref val="1"/>
        </dgm:presLayoutVars>
      </dgm:prSet>
      <dgm:spPr/>
    </dgm:pt>
    <dgm:pt modelId="{ADDA84E0-18E0-4F05-9F12-46AB4C1C84D8}" type="pres">
      <dgm:prSet presAssocID="{91EF1260-7C51-4716-9C52-7BAD1AC0644C}" presName="sibTrans" presStyleCnt="0"/>
      <dgm:spPr/>
    </dgm:pt>
    <dgm:pt modelId="{698B843C-3994-4E8C-9F65-695D0230F69A}" type="pres">
      <dgm:prSet presAssocID="{63A322A9-923B-4243-82D9-445AE158E17E}" presName="compNode" presStyleCnt="0"/>
      <dgm:spPr/>
    </dgm:pt>
    <dgm:pt modelId="{F2B4B4BA-A89C-432E-ADB3-A1CF3FC3126A}" type="pres">
      <dgm:prSet presAssocID="{63A322A9-923B-4243-82D9-445AE158E17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5EB76C-3D9B-4914-96E4-15D63E72264F}" type="pres">
      <dgm:prSet presAssocID="{63A322A9-923B-4243-82D9-445AE158E1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6E81B7E-46B6-4BF7-BE2D-CCE9DAD57634}" type="pres">
      <dgm:prSet presAssocID="{63A322A9-923B-4243-82D9-445AE158E17E}" presName="spaceRect" presStyleCnt="0"/>
      <dgm:spPr/>
    </dgm:pt>
    <dgm:pt modelId="{24351970-AE7E-4866-8E94-C343A2D8B63D}" type="pres">
      <dgm:prSet presAssocID="{63A322A9-923B-4243-82D9-445AE158E17E}" presName="textRect" presStyleLbl="revTx" presStyleIdx="1" presStyleCnt="3">
        <dgm:presLayoutVars>
          <dgm:chMax val="1"/>
          <dgm:chPref val="1"/>
        </dgm:presLayoutVars>
      </dgm:prSet>
      <dgm:spPr/>
    </dgm:pt>
    <dgm:pt modelId="{E76DDD9E-7912-4630-9DCF-FAF9B291FAB4}" type="pres">
      <dgm:prSet presAssocID="{189A837E-0CD1-4C5E-841D-4F40C6FC6211}" presName="sibTrans" presStyleCnt="0"/>
      <dgm:spPr/>
    </dgm:pt>
    <dgm:pt modelId="{571039E2-8500-4F54-8996-48DE913D1013}" type="pres">
      <dgm:prSet presAssocID="{6FD610AA-84A0-4B59-805F-1EC127C2568C}" presName="compNode" presStyleCnt="0"/>
      <dgm:spPr/>
    </dgm:pt>
    <dgm:pt modelId="{3A67A72C-D99C-4696-9E8C-D2E9ADBAEADB}" type="pres">
      <dgm:prSet presAssocID="{6FD610AA-84A0-4B59-805F-1EC127C2568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1C4EDA-111D-401B-96DC-C482D9C0B09F}" type="pres">
      <dgm:prSet presAssocID="{6FD610AA-84A0-4B59-805F-1EC127C256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98C5E-B6AD-4B3A-8564-F22D7EC1D657}" type="pres">
      <dgm:prSet presAssocID="{6FD610AA-84A0-4B59-805F-1EC127C2568C}" presName="spaceRect" presStyleCnt="0"/>
      <dgm:spPr/>
    </dgm:pt>
    <dgm:pt modelId="{93071B4B-D982-4D68-8FFB-5CA13EF728DE}" type="pres">
      <dgm:prSet presAssocID="{6FD610AA-84A0-4B59-805F-1EC127C2568C}" presName="textRect" presStyleLbl="revTx" presStyleIdx="2" presStyleCnt="3" custScaleX="174541">
        <dgm:presLayoutVars>
          <dgm:chMax val="1"/>
          <dgm:chPref val="1"/>
        </dgm:presLayoutVars>
      </dgm:prSet>
      <dgm:spPr/>
    </dgm:pt>
  </dgm:ptLst>
  <dgm:cxnLst>
    <dgm:cxn modelId="{830D0F09-0693-483B-AD5A-E4D2C2E38351}" type="presOf" srcId="{6FD610AA-84A0-4B59-805F-1EC127C2568C}" destId="{93071B4B-D982-4D68-8FFB-5CA13EF728DE}" srcOrd="0" destOrd="0" presId="urn:microsoft.com/office/officeart/2018/5/layout/IconLeafLabelList"/>
    <dgm:cxn modelId="{6C225216-D628-4799-9C4E-EEB7A9E93028}" type="presOf" srcId="{63A322A9-923B-4243-82D9-445AE158E17E}" destId="{24351970-AE7E-4866-8E94-C343A2D8B63D}" srcOrd="0" destOrd="0" presId="urn:microsoft.com/office/officeart/2018/5/layout/IconLeafLabelList"/>
    <dgm:cxn modelId="{5BCBCC26-AEB9-4D49-B884-5DCA238E28FD}" type="presOf" srcId="{3FE4356F-380D-488D-8DFD-133B697DC0CB}" destId="{F8107AA3-BB26-4F6E-ADBB-B20AC882DC14}" srcOrd="0" destOrd="0" presId="urn:microsoft.com/office/officeart/2018/5/layout/IconLeafLabelList"/>
    <dgm:cxn modelId="{0477C436-5E6F-4309-8619-BC66A53F8B21}" type="presOf" srcId="{17A0597A-29AF-4A1D-ACD2-E802FFC93E60}" destId="{370E755A-7D94-4939-ADAD-D99453F88A00}" srcOrd="0" destOrd="0" presId="urn:microsoft.com/office/officeart/2018/5/layout/IconLeafLabelList"/>
    <dgm:cxn modelId="{72056346-C78A-43C5-B058-5966CB2723FC}" srcId="{17A0597A-29AF-4A1D-ACD2-E802FFC93E60}" destId="{3FE4356F-380D-488D-8DFD-133B697DC0CB}" srcOrd="0" destOrd="0" parTransId="{890B393C-5FA9-4968-BE2A-3ECA544BD2BA}" sibTransId="{91EF1260-7C51-4716-9C52-7BAD1AC0644C}"/>
    <dgm:cxn modelId="{CC77EE9C-6B1B-421D-9300-693BB5D75EA7}" srcId="{17A0597A-29AF-4A1D-ACD2-E802FFC93E60}" destId="{6FD610AA-84A0-4B59-805F-1EC127C2568C}" srcOrd="2" destOrd="0" parTransId="{9620BF10-C850-474F-89B3-5557CB2AB81C}" sibTransId="{AE313C37-1F5C-465B-9A8E-F79426D95F37}"/>
    <dgm:cxn modelId="{286DC6C6-2A81-48D6-878F-5EB7CD4631D9}" srcId="{17A0597A-29AF-4A1D-ACD2-E802FFC93E60}" destId="{63A322A9-923B-4243-82D9-445AE158E17E}" srcOrd="1" destOrd="0" parTransId="{29D01AB7-AFDD-47B2-AE03-2793591D578E}" sibTransId="{189A837E-0CD1-4C5E-841D-4F40C6FC6211}"/>
    <dgm:cxn modelId="{BBFCB44A-22BB-418A-B2AF-A38EF63E898A}" type="presParOf" srcId="{370E755A-7D94-4939-ADAD-D99453F88A00}" destId="{8565531E-1EB8-4E5D-962E-D779F8992B1A}" srcOrd="0" destOrd="0" presId="urn:microsoft.com/office/officeart/2018/5/layout/IconLeafLabelList"/>
    <dgm:cxn modelId="{B91EF448-4526-4195-A7A4-A932E829532E}" type="presParOf" srcId="{8565531E-1EB8-4E5D-962E-D779F8992B1A}" destId="{28ACBDAD-7969-4B4E-AA25-B211B94D0D4F}" srcOrd="0" destOrd="0" presId="urn:microsoft.com/office/officeart/2018/5/layout/IconLeafLabelList"/>
    <dgm:cxn modelId="{76B03434-9706-47C9-8EAD-DABDC1D42E98}" type="presParOf" srcId="{8565531E-1EB8-4E5D-962E-D779F8992B1A}" destId="{CAB6860A-951A-42FC-87C3-3FDC52D792C7}" srcOrd="1" destOrd="0" presId="urn:microsoft.com/office/officeart/2018/5/layout/IconLeafLabelList"/>
    <dgm:cxn modelId="{89574D20-FD30-4D4C-9DEE-42138B6143EC}" type="presParOf" srcId="{8565531E-1EB8-4E5D-962E-D779F8992B1A}" destId="{4A6DB3E4-282D-4E9A-8384-5CA34C948752}" srcOrd="2" destOrd="0" presId="urn:microsoft.com/office/officeart/2018/5/layout/IconLeafLabelList"/>
    <dgm:cxn modelId="{A424A6A8-3762-4CF1-8662-D1AB3D56F2D2}" type="presParOf" srcId="{8565531E-1EB8-4E5D-962E-D779F8992B1A}" destId="{F8107AA3-BB26-4F6E-ADBB-B20AC882DC14}" srcOrd="3" destOrd="0" presId="urn:microsoft.com/office/officeart/2018/5/layout/IconLeafLabelList"/>
    <dgm:cxn modelId="{4D2CC2CD-FE75-4BD5-9ECA-BA8FBD9F23D6}" type="presParOf" srcId="{370E755A-7D94-4939-ADAD-D99453F88A00}" destId="{ADDA84E0-18E0-4F05-9F12-46AB4C1C84D8}" srcOrd="1" destOrd="0" presId="urn:microsoft.com/office/officeart/2018/5/layout/IconLeafLabelList"/>
    <dgm:cxn modelId="{17549E6F-0B28-4DE9-920E-A6C7FF1F867D}" type="presParOf" srcId="{370E755A-7D94-4939-ADAD-D99453F88A00}" destId="{698B843C-3994-4E8C-9F65-695D0230F69A}" srcOrd="2" destOrd="0" presId="urn:microsoft.com/office/officeart/2018/5/layout/IconLeafLabelList"/>
    <dgm:cxn modelId="{04DCFECD-7D2D-4F27-B024-8E8CEE33552C}" type="presParOf" srcId="{698B843C-3994-4E8C-9F65-695D0230F69A}" destId="{F2B4B4BA-A89C-432E-ADB3-A1CF3FC3126A}" srcOrd="0" destOrd="0" presId="urn:microsoft.com/office/officeart/2018/5/layout/IconLeafLabelList"/>
    <dgm:cxn modelId="{43EE236F-1029-4241-841B-C88445AEAF04}" type="presParOf" srcId="{698B843C-3994-4E8C-9F65-695D0230F69A}" destId="{AC5EB76C-3D9B-4914-96E4-15D63E72264F}" srcOrd="1" destOrd="0" presId="urn:microsoft.com/office/officeart/2018/5/layout/IconLeafLabelList"/>
    <dgm:cxn modelId="{5FB6591E-8912-4C43-A841-D2283617A8F1}" type="presParOf" srcId="{698B843C-3994-4E8C-9F65-695D0230F69A}" destId="{B6E81B7E-46B6-4BF7-BE2D-CCE9DAD57634}" srcOrd="2" destOrd="0" presId="urn:microsoft.com/office/officeart/2018/5/layout/IconLeafLabelList"/>
    <dgm:cxn modelId="{F945A676-3FB0-4751-976C-55B738BAF430}" type="presParOf" srcId="{698B843C-3994-4E8C-9F65-695D0230F69A}" destId="{24351970-AE7E-4866-8E94-C343A2D8B63D}" srcOrd="3" destOrd="0" presId="urn:microsoft.com/office/officeart/2018/5/layout/IconLeafLabelList"/>
    <dgm:cxn modelId="{BF85775F-CF7A-43BF-A700-025C19A6ACEA}" type="presParOf" srcId="{370E755A-7D94-4939-ADAD-D99453F88A00}" destId="{E76DDD9E-7912-4630-9DCF-FAF9B291FAB4}" srcOrd="3" destOrd="0" presId="urn:microsoft.com/office/officeart/2018/5/layout/IconLeafLabelList"/>
    <dgm:cxn modelId="{E10F117C-FE6A-4B19-A05B-B46127CF4D62}" type="presParOf" srcId="{370E755A-7D94-4939-ADAD-D99453F88A00}" destId="{571039E2-8500-4F54-8996-48DE913D1013}" srcOrd="4" destOrd="0" presId="urn:microsoft.com/office/officeart/2018/5/layout/IconLeafLabelList"/>
    <dgm:cxn modelId="{0327E868-B6FB-4BDA-BA01-DE0A01115CE5}" type="presParOf" srcId="{571039E2-8500-4F54-8996-48DE913D1013}" destId="{3A67A72C-D99C-4696-9E8C-D2E9ADBAEADB}" srcOrd="0" destOrd="0" presId="urn:microsoft.com/office/officeart/2018/5/layout/IconLeafLabelList"/>
    <dgm:cxn modelId="{82402108-E550-43EE-9641-9B107A1542CB}" type="presParOf" srcId="{571039E2-8500-4F54-8996-48DE913D1013}" destId="{D71C4EDA-111D-401B-96DC-C482D9C0B09F}" srcOrd="1" destOrd="0" presId="urn:microsoft.com/office/officeart/2018/5/layout/IconLeafLabelList"/>
    <dgm:cxn modelId="{47F3DDD2-2201-4945-82D8-0EC5EB5F3632}" type="presParOf" srcId="{571039E2-8500-4F54-8996-48DE913D1013}" destId="{D9898C5E-B6AD-4B3A-8564-F22D7EC1D657}" srcOrd="2" destOrd="0" presId="urn:microsoft.com/office/officeart/2018/5/layout/IconLeafLabelList"/>
    <dgm:cxn modelId="{99F36EB3-89A5-4191-834E-2CE3C258ACB9}" type="presParOf" srcId="{571039E2-8500-4F54-8996-48DE913D1013}" destId="{93071B4B-D982-4D68-8FFB-5CA13EF728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89BFF-B8B9-477D-BE2E-180CB8B5B716}">
      <dsp:nvSpPr>
        <dsp:cNvPr id="0" name=""/>
        <dsp:cNvSpPr/>
      </dsp:nvSpPr>
      <dsp:spPr>
        <a:xfrm>
          <a:off x="289891" y="851160"/>
          <a:ext cx="900703" cy="9007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DFB23-184D-4AD3-80BF-B0D4E54856BA}">
      <dsp:nvSpPr>
        <dsp:cNvPr id="0" name=""/>
        <dsp:cNvSpPr/>
      </dsp:nvSpPr>
      <dsp:spPr>
        <a:xfrm>
          <a:off x="481845" y="1043113"/>
          <a:ext cx="516796" cy="516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51F3-28F7-41A0-803E-AD827E32400F}">
      <dsp:nvSpPr>
        <dsp:cNvPr id="0" name=""/>
        <dsp:cNvSpPr/>
      </dsp:nvSpPr>
      <dsp:spPr>
        <a:xfrm>
          <a:off x="1962" y="2032410"/>
          <a:ext cx="1476562" cy="1256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bg2"/>
              </a:solidFill>
            </a:rPr>
            <a:t>1998-2018  training and tests</a:t>
          </a:r>
        </a:p>
      </dsp:txBody>
      <dsp:txXfrm>
        <a:off x="1962" y="2032410"/>
        <a:ext cx="1476562" cy="1256231"/>
      </dsp:txXfrm>
    </dsp:sp>
    <dsp:sp modelId="{D51213B9-3644-4B90-AD5F-0E96EB1738B9}">
      <dsp:nvSpPr>
        <dsp:cNvPr id="0" name=""/>
        <dsp:cNvSpPr/>
      </dsp:nvSpPr>
      <dsp:spPr>
        <a:xfrm>
          <a:off x="2024852" y="851160"/>
          <a:ext cx="900703" cy="9007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59F04-1D91-4AB8-8EB6-94F550BB9B7A}">
      <dsp:nvSpPr>
        <dsp:cNvPr id="0" name=""/>
        <dsp:cNvSpPr/>
      </dsp:nvSpPr>
      <dsp:spPr>
        <a:xfrm>
          <a:off x="2216806" y="1043113"/>
          <a:ext cx="516796" cy="516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46211-8FEA-4C85-9AB0-2FCC7EAC8B12}">
      <dsp:nvSpPr>
        <dsp:cNvPr id="0" name=""/>
        <dsp:cNvSpPr/>
      </dsp:nvSpPr>
      <dsp:spPr>
        <a:xfrm>
          <a:off x="1736923" y="2032410"/>
          <a:ext cx="1476562" cy="1256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bg2"/>
              </a:solidFill>
            </a:rPr>
            <a:t>2019  validation</a:t>
          </a:r>
        </a:p>
      </dsp:txBody>
      <dsp:txXfrm>
        <a:off x="1736923" y="2032410"/>
        <a:ext cx="1476562" cy="1256231"/>
      </dsp:txXfrm>
    </dsp:sp>
    <dsp:sp modelId="{1AFD67BB-6BBC-4590-A4D1-5B9460C5127E}">
      <dsp:nvSpPr>
        <dsp:cNvPr id="0" name=""/>
        <dsp:cNvSpPr/>
      </dsp:nvSpPr>
      <dsp:spPr>
        <a:xfrm>
          <a:off x="3759813" y="851160"/>
          <a:ext cx="900703" cy="9007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240FF-276C-46F2-A336-0F09E22710F5}">
      <dsp:nvSpPr>
        <dsp:cNvPr id="0" name=""/>
        <dsp:cNvSpPr/>
      </dsp:nvSpPr>
      <dsp:spPr>
        <a:xfrm>
          <a:off x="3951766" y="1043113"/>
          <a:ext cx="516796" cy="516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11A50-DEFE-41E3-9F36-76D55E0DD4DA}">
      <dsp:nvSpPr>
        <dsp:cNvPr id="0" name=""/>
        <dsp:cNvSpPr/>
      </dsp:nvSpPr>
      <dsp:spPr>
        <a:xfrm>
          <a:off x="3471884" y="2032410"/>
          <a:ext cx="1476562" cy="1256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bg2"/>
              </a:solidFill>
            </a:rPr>
            <a:t>Yahoo Finance</a:t>
          </a:r>
        </a:p>
      </dsp:txBody>
      <dsp:txXfrm>
        <a:off x="3471884" y="2032410"/>
        <a:ext cx="1476562" cy="1256231"/>
      </dsp:txXfrm>
    </dsp:sp>
    <dsp:sp modelId="{F0B9AEC6-F52C-4FC8-AE60-986BFC5DB448}">
      <dsp:nvSpPr>
        <dsp:cNvPr id="0" name=""/>
        <dsp:cNvSpPr/>
      </dsp:nvSpPr>
      <dsp:spPr>
        <a:xfrm>
          <a:off x="6964781" y="648910"/>
          <a:ext cx="900703" cy="9007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8D02-DFD6-46A5-A7C1-169251699EEF}">
      <dsp:nvSpPr>
        <dsp:cNvPr id="0" name=""/>
        <dsp:cNvSpPr/>
      </dsp:nvSpPr>
      <dsp:spPr>
        <a:xfrm>
          <a:off x="7156734" y="840863"/>
          <a:ext cx="516796" cy="5167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0123E-91B0-4933-A670-64CC4496A656}">
      <dsp:nvSpPr>
        <dsp:cNvPr id="0" name=""/>
        <dsp:cNvSpPr/>
      </dsp:nvSpPr>
      <dsp:spPr>
        <a:xfrm>
          <a:off x="5208807" y="1915992"/>
          <a:ext cx="4416575" cy="206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XLF – Financials (Banks, Insurance)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XLI – Industrials (aircrafts, heavy-machinery)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XLP – Staples (tooth-paste, basic necessities)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XLY – Discretionary (large items , 5K tv, new car)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XLK – Technology (software, hardware)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XLU – Utilities (gas, electric)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HY – High-yield (junk-rated bonds)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VBMFX – Bond (Total Bond market)</a:t>
          </a:r>
          <a:b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100" b="1" kern="1200" cap="all" dirty="0">
              <a:solidFill>
                <a:srgbClr val="0B082E"/>
              </a:solidFill>
              <a:latin typeface="Gill Sans MT" panose="020B0502020104020203"/>
              <a:ea typeface="+mn-ea"/>
              <a:cs typeface="+mn-cs"/>
            </a:rPr>
            <a:t>SPY – S&amp;P 500 (S&amp;P 500)</a:t>
          </a:r>
        </a:p>
      </dsp:txBody>
      <dsp:txXfrm>
        <a:off x="5208807" y="1915992"/>
        <a:ext cx="4416575" cy="2065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CBDAD-7969-4B4E-AA25-B211B94D0D4F}">
      <dsp:nvSpPr>
        <dsp:cNvPr id="0" name=""/>
        <dsp:cNvSpPr/>
      </dsp:nvSpPr>
      <dsp:spPr>
        <a:xfrm>
          <a:off x="1442012" y="32911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6860A-951A-42FC-87C3-3FDC52D792C7}">
      <dsp:nvSpPr>
        <dsp:cNvPr id="0" name=""/>
        <dsp:cNvSpPr/>
      </dsp:nvSpPr>
      <dsp:spPr>
        <a:xfrm>
          <a:off x="1697949" y="58504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07AA3-BB26-4F6E-ADBB-B20AC882DC14}">
      <dsp:nvSpPr>
        <dsp:cNvPr id="0" name=""/>
        <dsp:cNvSpPr/>
      </dsp:nvSpPr>
      <dsp:spPr>
        <a:xfrm>
          <a:off x="47132" y="1904110"/>
          <a:ext cx="3990695" cy="136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Python- Pandas,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Matplotlib, Seaborn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HTML/CSS/Bootstrap,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JavaScript, Plotly, R</a:t>
          </a:r>
          <a:endParaRPr lang="en-US" sz="1800" kern="1200" dirty="0"/>
        </a:p>
      </dsp:txBody>
      <dsp:txXfrm>
        <a:off x="47132" y="1904110"/>
        <a:ext cx="3990695" cy="1360878"/>
      </dsp:txXfrm>
    </dsp:sp>
    <dsp:sp modelId="{F2B4B4BA-A89C-432E-ADB3-A1CF3FC3126A}">
      <dsp:nvSpPr>
        <dsp:cNvPr id="0" name=""/>
        <dsp:cNvSpPr/>
      </dsp:nvSpPr>
      <dsp:spPr>
        <a:xfrm>
          <a:off x="4766266" y="32911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EB76C-3D9B-4914-96E4-15D63E72264F}">
      <dsp:nvSpPr>
        <dsp:cNvPr id="0" name=""/>
        <dsp:cNvSpPr/>
      </dsp:nvSpPr>
      <dsp:spPr>
        <a:xfrm>
          <a:off x="5022203" y="58504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1970-AE7E-4866-8E94-C343A2D8B63D}">
      <dsp:nvSpPr>
        <dsp:cNvPr id="0" name=""/>
        <dsp:cNvSpPr/>
      </dsp:nvSpPr>
      <dsp:spPr>
        <a:xfrm>
          <a:off x="4382359" y="1904110"/>
          <a:ext cx="1968750" cy="136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JavaScript D3.js, flask</a:t>
          </a:r>
          <a:endParaRPr lang="en-US" sz="1800" kern="1200" dirty="0"/>
        </a:p>
      </dsp:txBody>
      <dsp:txXfrm>
        <a:off x="4382359" y="1904110"/>
        <a:ext cx="1968750" cy="1360878"/>
      </dsp:txXfrm>
    </dsp:sp>
    <dsp:sp modelId="{3A67A72C-D99C-4696-9E8C-D2E9ADBAEADB}">
      <dsp:nvSpPr>
        <dsp:cNvPr id="0" name=""/>
        <dsp:cNvSpPr/>
      </dsp:nvSpPr>
      <dsp:spPr>
        <a:xfrm>
          <a:off x="7813310" y="32911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C4EDA-111D-401B-96DC-C482D9C0B09F}">
      <dsp:nvSpPr>
        <dsp:cNvPr id="0" name=""/>
        <dsp:cNvSpPr/>
      </dsp:nvSpPr>
      <dsp:spPr>
        <a:xfrm>
          <a:off x="8069247" y="58504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71B4B-D982-4D68-8FFB-5CA13EF728DE}">
      <dsp:nvSpPr>
        <dsp:cNvPr id="0" name=""/>
        <dsp:cNvSpPr/>
      </dsp:nvSpPr>
      <dsp:spPr>
        <a:xfrm>
          <a:off x="6695641" y="1904110"/>
          <a:ext cx="3436275" cy="136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Machine Models: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Random Forest- Grid Search,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Linear Regression,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Logistic Regression</a:t>
          </a:r>
          <a:endParaRPr lang="en-US" sz="1800" kern="1200" dirty="0"/>
        </a:p>
      </dsp:txBody>
      <dsp:txXfrm>
        <a:off x="6695641" y="1904110"/>
        <a:ext cx="3436275" cy="136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8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967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1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08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154EEC-D89C-42C1-9CAC-F8D867D516B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31D5B1-7AA4-44F9-A7D8-EBB09EA1EB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1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wiz.herokuapp.com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85C5E-45A1-45FC-9517-2F9A6E86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5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US" sz="5500" dirty="0"/>
              <a:t>Algorithm based asset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735D-0DD5-4CB1-A3E8-343F36D0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Final Project –UCI data analytics and visualization bootcamp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Graphic 6" descr="Handshake">
            <a:extLst>
              <a:ext uri="{FF2B5EF4-FFF2-40B4-BE49-F238E27FC236}">
                <a16:creationId xmlns:a16="http://schemas.microsoft.com/office/drawing/2014/main" id="{8A212D2F-0616-468D-A422-0818192B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03687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C2D2-A085-4AD2-9F51-966E99B9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3F6FC-E0DC-47A0-80D1-776D0A27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66298"/>
            <a:ext cx="4586795" cy="431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38D75-45E5-4A1B-BCDF-A7223069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52" y="1657746"/>
            <a:ext cx="4236196" cy="37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873-B58F-4D60-A259-88B620D0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 grid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7BB6A-2837-4F66-87BA-7CECF159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732" y="1553592"/>
            <a:ext cx="9036077" cy="47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098-1180-4E32-ADF7-F7E6F5DD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 grid 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37370-CC69-4511-AD98-D295E1F7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15231"/>
            <a:ext cx="9730000" cy="4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DB7-A436-4DA9-AF9A-0C67D84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 - “R”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896FF2-8F48-4E16-B398-68DE4B62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07435"/>
            <a:ext cx="9738877" cy="3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6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F0A-86C4-4768-B338-25E84B7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“R”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07500-FAE1-4683-B57B-C85397BC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74776"/>
            <a:ext cx="8010765" cy="4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1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F70-6747-496E-B2F7-CF3E7D6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Visualization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977F4-2E49-4099-9A22-6EEC6998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97612"/>
            <a:ext cx="10538221" cy="468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CEE54-7FE8-4BF8-A4A2-1213B2834251}"/>
              </a:ext>
            </a:extLst>
          </p:cNvPr>
          <p:cNvSpPr txBox="1"/>
          <p:nvPr/>
        </p:nvSpPr>
        <p:spPr>
          <a:xfrm>
            <a:off x="1251678" y="1516520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https://investowiz.herokuapp.com/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95000">
              <a:schemeClr val="accent3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85C5E-45A1-45FC-9517-2F9A6E86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/>
              <a:t>Q &amp; A 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811D442-2B93-4F7E-87C5-F0BCA01BD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968" y="643464"/>
            <a:ext cx="55749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8531-DCE1-4B5C-98B7-7093F3B0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63" y="0"/>
            <a:ext cx="10178322" cy="149213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3" name="Content Placeholder 44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CFD6A82C-FCA6-422F-AE91-A62613F7B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821" r="1" b="1"/>
          <a:stretch/>
        </p:blipFill>
        <p:spPr>
          <a:xfrm>
            <a:off x="5946535" y="1046921"/>
            <a:ext cx="2863822" cy="2382079"/>
          </a:xfrm>
          <a:prstGeom prst="rect">
            <a:avLst/>
          </a:prstGeom>
        </p:spPr>
      </p:pic>
      <p:pic>
        <p:nvPicPr>
          <p:cNvPr id="4" name="Content Placeholder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42E7C67-9162-4C64-B9EC-3398D0C46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07" r="-5" b="118"/>
          <a:stretch/>
        </p:blipFill>
        <p:spPr>
          <a:xfrm>
            <a:off x="2369410" y="4295577"/>
            <a:ext cx="2611086" cy="2490200"/>
          </a:xfrm>
          <a:prstGeom prst="rect">
            <a:avLst/>
          </a:prstGeom>
        </p:spPr>
      </p:pic>
      <p:pic>
        <p:nvPicPr>
          <p:cNvPr id="5" name="Content Placeholder 41" descr="A person wearing a hat&#10;&#10;Description automatically generated">
            <a:extLst>
              <a:ext uri="{FF2B5EF4-FFF2-40B4-BE49-F238E27FC236}">
                <a16:creationId xmlns:a16="http://schemas.microsoft.com/office/drawing/2014/main" id="{DD46E2C6-392F-497E-8393-C01ABBCA7B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r="2" b="3025"/>
          <a:stretch/>
        </p:blipFill>
        <p:spPr>
          <a:xfrm>
            <a:off x="5946535" y="4295577"/>
            <a:ext cx="2863822" cy="2490200"/>
          </a:xfrm>
          <a:prstGeom prst="rect">
            <a:avLst/>
          </a:prstGeom>
        </p:spPr>
      </p:pic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2454999-A9AD-4420-8C55-D0FACBD24F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 b="121"/>
          <a:stretch/>
        </p:blipFill>
        <p:spPr>
          <a:xfrm>
            <a:off x="2414152" y="1033669"/>
            <a:ext cx="2609197" cy="24395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3EBC22-7B85-4CE7-A1CB-BBBF0EC9400B}"/>
              </a:ext>
            </a:extLst>
          </p:cNvPr>
          <p:cNvSpPr/>
          <p:nvPr/>
        </p:nvSpPr>
        <p:spPr>
          <a:xfrm>
            <a:off x="2887269" y="664337"/>
            <a:ext cx="157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AF7568"/>
              </a:buClr>
            </a:pPr>
            <a:r>
              <a:rPr lang="en-US" dirty="0" err="1">
                <a:solidFill>
                  <a:srgbClr val="002060"/>
                </a:solidFill>
              </a:rPr>
              <a:t>Aalok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Devkota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89909-E316-440A-97A7-F5D964D94D5F}"/>
              </a:ext>
            </a:extLst>
          </p:cNvPr>
          <p:cNvSpPr/>
          <p:nvPr/>
        </p:nvSpPr>
        <p:spPr>
          <a:xfrm>
            <a:off x="6500272" y="670676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AF7568"/>
              </a:buClr>
            </a:pPr>
            <a:r>
              <a:rPr lang="en-US" dirty="0">
                <a:solidFill>
                  <a:srgbClr val="002060"/>
                </a:solidFill>
              </a:rPr>
              <a:t>Adrianne Miller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B0EAF-1B18-4266-9814-124E8167F597}"/>
              </a:ext>
            </a:extLst>
          </p:cNvPr>
          <p:cNvSpPr/>
          <p:nvPr/>
        </p:nvSpPr>
        <p:spPr>
          <a:xfrm>
            <a:off x="2788954" y="3972737"/>
            <a:ext cx="153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Saurabh Goyal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64B221-662F-48EE-844A-1ADB7585476E}"/>
              </a:ext>
            </a:extLst>
          </p:cNvPr>
          <p:cNvSpPr/>
          <p:nvPr/>
        </p:nvSpPr>
        <p:spPr>
          <a:xfrm>
            <a:off x="6565502" y="3915239"/>
            <a:ext cx="172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Gurcharan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9EEB-4B54-41B4-9C02-6975E29252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Our Project</a:t>
            </a:r>
          </a:p>
        </p:txBody>
      </p:sp>
      <p:pic>
        <p:nvPicPr>
          <p:cNvPr id="4" name="VID-20200221-WA0000">
            <a:hlinkClick r:id="" action="ppaction://media"/>
            <a:extLst>
              <a:ext uri="{FF2B5EF4-FFF2-40B4-BE49-F238E27FC236}">
                <a16:creationId xmlns:a16="http://schemas.microsoft.com/office/drawing/2014/main" id="{36E273CF-CD36-4B73-8BF5-8151D7431EB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01950" y="3028122"/>
            <a:ext cx="6388100" cy="3594100"/>
          </a:xfrm>
        </p:spPr>
      </p:pic>
    </p:spTree>
    <p:extLst>
      <p:ext uri="{BB962C8B-B14F-4D97-AF65-F5344CB8AC3E}">
        <p14:creationId xmlns:p14="http://schemas.microsoft.com/office/powerpoint/2010/main" val="7836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0AE4-7C9E-4A73-9C2F-90BB1BCF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Timeline of data</a:t>
            </a:r>
          </a:p>
        </p:txBody>
      </p:sp>
      <p:graphicFrame>
        <p:nvGraphicFramePr>
          <p:cNvPr id="55" name="Content Placeholder 43">
            <a:extLst>
              <a:ext uri="{FF2B5EF4-FFF2-40B4-BE49-F238E27FC236}">
                <a16:creationId xmlns:a16="http://schemas.microsoft.com/office/drawing/2014/main" id="{A01EB146-BC26-4903-A71E-EEA9E98D2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92439"/>
              </p:ext>
            </p:extLst>
          </p:nvPr>
        </p:nvGraphicFramePr>
        <p:xfrm>
          <a:off x="1283308" y="1717658"/>
          <a:ext cx="9625383" cy="4139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83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817-D08E-48DA-8219-5E4D953F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Tools and technology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6B9CC-FD06-4F46-8E3E-6B43A9A98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22183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55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817-D08E-48DA-8219-5E4D953F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10182760" cy="677666"/>
          </a:xfrm>
        </p:spPr>
        <p:txBody>
          <a:bodyPr anchor="t">
            <a:normAutofit/>
          </a:bodyPr>
          <a:lstStyle/>
          <a:p>
            <a:r>
              <a:rPr lang="en-US" sz="4000" dirty="0"/>
              <a:t>Data cleansing and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22015-03A0-4858-B6C5-441920CC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42" y="1545454"/>
            <a:ext cx="5131292" cy="4496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89C60-CB16-4304-90C7-B6E8B267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02" y="1545454"/>
            <a:ext cx="5768840" cy="23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4EE97-E019-49B7-8692-79286B87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2" y="1275052"/>
            <a:ext cx="4931672" cy="535434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6807D-708A-4BFF-B26F-EC28E6E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275052"/>
            <a:ext cx="5772151" cy="53543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4A036-7C3B-4B11-A99F-8F05579E3938}"/>
              </a:ext>
            </a:extLst>
          </p:cNvPr>
          <p:cNvSpPr txBox="1">
            <a:spLocks/>
          </p:cNvSpPr>
          <p:nvPr/>
        </p:nvSpPr>
        <p:spPr>
          <a:xfrm>
            <a:off x="1006874" y="213068"/>
            <a:ext cx="939775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Correlation Matrix and PCA</a:t>
            </a:r>
          </a:p>
        </p:txBody>
      </p:sp>
    </p:spTree>
    <p:extLst>
      <p:ext uri="{BB962C8B-B14F-4D97-AF65-F5344CB8AC3E}">
        <p14:creationId xmlns:p14="http://schemas.microsoft.com/office/powerpoint/2010/main" val="11667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2DEE2-2D82-4C1E-A0B4-CC76A4645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5560" y="1424519"/>
            <a:ext cx="7128440" cy="2698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C3EF8-737B-48D1-8491-8E4F33C9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60" y="4260608"/>
            <a:ext cx="7128440" cy="2384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AD51E-A185-4F46-8373-EF3F67501258}"/>
              </a:ext>
            </a:extLst>
          </p:cNvPr>
          <p:cNvSpPr txBox="1"/>
          <p:nvPr/>
        </p:nvSpPr>
        <p:spPr>
          <a:xfrm>
            <a:off x="1233995" y="453403"/>
            <a:ext cx="81141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600" dirty="0"/>
              <a:t>MULTIVARIATE LINEAR REGRESSION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4F238BB-8FFB-42E2-B9BA-D8D6A32E4B07}"/>
              </a:ext>
            </a:extLst>
          </p:cNvPr>
          <p:cNvSpPr txBox="1">
            <a:spLocks/>
          </p:cNvSpPr>
          <p:nvPr/>
        </p:nvSpPr>
        <p:spPr>
          <a:xfrm>
            <a:off x="1006874" y="213068"/>
            <a:ext cx="41370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411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7A7-1647-41FF-82D7-4DF2AEB3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3C014-32F8-4340-B4FF-E9F8DFBA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42672"/>
            <a:ext cx="4758505" cy="4580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0C782-5344-45C5-9EF5-5A09575B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19" y="1813701"/>
            <a:ext cx="4915326" cy="45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53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213</Words>
  <Application>Microsoft Office PowerPoint</Application>
  <PresentationFormat>Widescreen</PresentationFormat>
  <Paragraphs>35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Algorithm based asset allocation</vt:lpstr>
      <vt:lpstr>Team members</vt:lpstr>
      <vt:lpstr>Our Project</vt:lpstr>
      <vt:lpstr>Timeline of data</vt:lpstr>
      <vt:lpstr>Tools and technology used</vt:lpstr>
      <vt:lpstr>Data cleansing and clustering</vt:lpstr>
      <vt:lpstr>PowerPoint Presentation</vt:lpstr>
      <vt:lpstr>PowerPoint Presentation</vt:lpstr>
      <vt:lpstr>Logistic Regression</vt:lpstr>
      <vt:lpstr>Logistic regression results</vt:lpstr>
      <vt:lpstr>Random forest- grid search</vt:lpstr>
      <vt:lpstr>Random forest- grid search results</vt:lpstr>
      <vt:lpstr>LIFT chart - “R”</vt:lpstr>
      <vt:lpstr>Analysis using “R”</vt:lpstr>
      <vt:lpstr>Visualization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management wizard</dc:title>
  <dc:creator>saurabh goyal</dc:creator>
  <cp:lastModifiedBy>Aalok Devkota</cp:lastModifiedBy>
  <cp:revision>10</cp:revision>
  <dcterms:created xsi:type="dcterms:W3CDTF">2020-02-22T01:16:08Z</dcterms:created>
  <dcterms:modified xsi:type="dcterms:W3CDTF">2020-02-22T03:58:51Z</dcterms:modified>
</cp:coreProperties>
</file>