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7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8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0261-1EEC-4D59-A232-1ECB3F8D9BA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CD8B-3C2C-4A0F-8F60-58E34C3B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Multiprocessor and Multicomputer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51837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multiprocessor is a system with two or more CPUs that is capable of performing multiple tasks at the same time while a multicomputer is a system with multiple processors that are connected via an interconnection network to perform a computation task.</a:t>
            </a:r>
          </a:p>
        </p:txBody>
      </p:sp>
    </p:spTree>
    <p:extLst>
      <p:ext uri="{BB962C8B-B14F-4D97-AF65-F5344CB8AC3E}">
        <p14:creationId xmlns:p14="http://schemas.microsoft.com/office/powerpoint/2010/main" val="139548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Multiprocessor and Multicomputer - Comparison Summa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4"/>
          <a:stretch/>
        </p:blipFill>
        <p:spPr bwMode="auto">
          <a:xfrm>
            <a:off x="381000" y="304800"/>
            <a:ext cx="8305799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ce Between Multiprocessor and Multi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839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in Difference -  Multiprocessor vs  Multi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15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 difference between multiprocessor and multicomputer is that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multiprocessor</a:t>
            </a:r>
            <a:r>
              <a:rPr lang="en-US" sz="2800" dirty="0"/>
              <a:t> is a system with two or more CPU that is capable of </a:t>
            </a:r>
            <a:r>
              <a:rPr lang="en-US" sz="2800" b="1" dirty="0">
                <a:solidFill>
                  <a:srgbClr val="7030A0"/>
                </a:solidFill>
              </a:rPr>
              <a:t>performing multiple tasks at the same time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while </a:t>
            </a:r>
            <a:r>
              <a:rPr lang="en-US" sz="2800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multicomputer </a:t>
            </a:r>
            <a:r>
              <a:rPr lang="en-US" sz="2800" dirty="0"/>
              <a:t>is a system with multiple processors that are connected via an interconnection network </a:t>
            </a:r>
            <a:r>
              <a:rPr lang="en-US" sz="2800" b="1" dirty="0">
                <a:solidFill>
                  <a:srgbClr val="7030A0"/>
                </a:solidFill>
              </a:rPr>
              <a:t>to perform a computation task.</a:t>
            </a:r>
          </a:p>
        </p:txBody>
      </p:sp>
    </p:spTree>
    <p:extLst>
      <p:ext uri="{BB962C8B-B14F-4D97-AF65-F5344CB8AC3E}">
        <p14:creationId xmlns:p14="http://schemas.microsoft.com/office/powerpoint/2010/main" val="1514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Multiprocessor and Multicomputer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 and Multicomputer </dc:title>
  <dc:creator>MurugaRajan</dc:creator>
  <cp:lastModifiedBy>MurugaRajan</cp:lastModifiedBy>
  <cp:revision>5</cp:revision>
  <dcterms:created xsi:type="dcterms:W3CDTF">2021-02-27T09:16:20Z</dcterms:created>
  <dcterms:modified xsi:type="dcterms:W3CDTF">2021-02-27T09:23:12Z</dcterms:modified>
</cp:coreProperties>
</file>