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nikhil132222/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3330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9714" y="4855333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RAMOJU VARAHA NARASIMHA SAI NIKHIL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RAMOJU VARAHA NARASIMHA SAI NIKHIL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RAGHU ENGINEERING COLLEGE &amp; ECE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476500"/>
            <a:ext cx="8156407" cy="1644650"/>
          </a:xfrm>
        </p:spPr>
        <p:txBody>
          <a:bodyPr/>
          <a:lstStyle/>
          <a:p>
            <a:r>
              <a:rPr lang="en-IN" b="1" dirty="0"/>
              <a:t>GITHUB LINK :- </a:t>
            </a:r>
            <a:r>
              <a:rPr lang="en-IN" b="1" dirty="0">
                <a:hlinkClick r:id="rId2"/>
              </a:rPr>
              <a:t>https://github.com/sainikhil132222/STEGANOGRAPHY.git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31B60A-9F5D-ACEB-11D6-21F639825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6834" y="1976969"/>
            <a:ext cx="96376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support for different image formats and higher-resolution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AI-based detection resistance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security with multi-layer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user-friendly GUI for non-technical users.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531050" cy="4730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world, secure communication is essential to prevent data breaches. Traditional encryption methods can be easily detected. This project implements steganography to hide messages inside images using a passcode, ensuring data security and confidentiality. The goal is to create a robust image-based encryption system in Python using OpenCV (cv2).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861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E407A7-8857-3BF1-70F0-F05D713462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1823" y="2274838"/>
            <a:ext cx="76484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(cv2), NumPy, PIL (Pillow)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IDLE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0CFE90-CA20-A4A1-2872-E8AAA0282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170" y="2187519"/>
            <a:ext cx="101396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a secret message within an image without noticeable visual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passcode to add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detection by conventional encryption detection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implement and highly efficient for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AFECD-C63E-2E91-F852-DB409E8B5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92248"/>
            <a:ext cx="103187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 and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 needing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looking for a simple yet effective encryption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handling confidential data.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8285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F556DD-410F-3452-9B7D-3A4AD0CB0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47" y="1602785"/>
            <a:ext cx="4691369" cy="4537279"/>
          </a:xfr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FD8C5A4-89BC-65A0-6405-7C3B4F72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2785"/>
            <a:ext cx="5243256" cy="45372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634610-5E83-9615-0393-00745DCB0708}"/>
              </a:ext>
            </a:extLst>
          </p:cNvPr>
          <p:cNvSpPr/>
          <p:nvPr/>
        </p:nvSpPr>
        <p:spPr>
          <a:xfrm>
            <a:off x="581192" y="1325786"/>
            <a:ext cx="48046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Encryption code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2E1EC-B576-5D27-CA27-8306A0DDBFBF}"/>
              </a:ext>
            </a:extLst>
          </p:cNvPr>
          <p:cNvSpPr txBox="1"/>
          <p:nvPr/>
        </p:nvSpPr>
        <p:spPr>
          <a:xfrm>
            <a:off x="5516332" y="1325785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Decryption code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B3FE00-7B44-B833-1F8B-9819253F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1143765"/>
            <a:ext cx="6225040" cy="427862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37124F-58A2-0DA4-42EC-86B45E14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77" y="1143764"/>
            <a:ext cx="4792131" cy="4278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56F52E-0EFB-F485-637E-4A003E9F141B}"/>
              </a:ext>
            </a:extLst>
          </p:cNvPr>
          <p:cNvSpPr/>
          <p:nvPr/>
        </p:nvSpPr>
        <p:spPr>
          <a:xfrm>
            <a:off x="4440417" y="866765"/>
            <a:ext cx="290729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utput</a:t>
            </a:r>
          </a:p>
        </p:txBody>
      </p:sp>
    </p:spTree>
    <p:extLst>
      <p:ext uri="{BB962C8B-B14F-4D97-AF65-F5344CB8AC3E}">
        <p14:creationId xmlns:p14="http://schemas.microsoft.com/office/powerpoint/2010/main" val="14092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02091"/>
            <a:ext cx="9894302" cy="4853818"/>
          </a:xfrm>
        </p:spPr>
        <p:txBody>
          <a:bodyPr>
            <a:normAutofit/>
          </a:bodyPr>
          <a:lstStyle/>
          <a:p>
            <a:r>
              <a:rPr lang="en-US" sz="2800" dirty="0"/>
              <a:t>This project provides a simple yet effective method for secure communication using image steganography. By integrating encryption with a passcode, it enhances security while ensuring the data remains undetectable. The implementation in Python using OpenCV showcases the efficiency of steganographic techniques.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terms/"/>
    <ds:schemaRef ds:uri="b30265f8-c5e2-4918-b4a1-b977299ca3e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fadb41d3-f9cb-40fb-903c-8cacaba95bb5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3765</TotalTime>
  <Words>311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nikhil</cp:lastModifiedBy>
  <cp:revision>29</cp:revision>
  <dcterms:created xsi:type="dcterms:W3CDTF">2021-05-26T16:50:10Z</dcterms:created>
  <dcterms:modified xsi:type="dcterms:W3CDTF">2025-02-24T07:29:07Z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