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63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05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EAACC7-3B3F-47D1-959A-EF58926E955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wsaf49/coco-2017-dataset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A844C-0DF2-6724-8332-8B0FB89C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85935"/>
            <a:ext cx="9144000" cy="2486130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Dissertation Title: 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3D Object Shape Recognition and Motion tracking for Robotic pick and place application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b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b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Sai Mohanty – 2022AA05245</a:t>
            </a:r>
            <a:b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5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F9A-6648-96C6-8307-54F8C6BA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102235"/>
            <a:ext cx="10808970" cy="766445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Review comments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2828A-D849-1301-12EE-D8161FE8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90040"/>
              </p:ext>
            </p:extLst>
          </p:nvPr>
        </p:nvGraphicFramePr>
        <p:xfrm>
          <a:off x="260350" y="868679"/>
          <a:ext cx="11695430" cy="687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270">
                  <a:extLst>
                    <a:ext uri="{9D8B030D-6E8A-4147-A177-3AD203B41FA5}">
                      <a16:colId xmlns:a16="http://schemas.microsoft.com/office/drawing/2014/main" val="3640072035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971839800"/>
                    </a:ext>
                  </a:extLst>
                </a:gridCol>
              </a:tblGrid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Review Comments 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3006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Check the need for LLM in to the model . Project objective contradicts with the proposed design overview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Removed LLM from the overall application as it does not serve any purpose w.r.t the project topic.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7134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Plan for Python friendly </a:t>
                      </a:r>
                      <a:r>
                        <a:rPr lang="en-US" dirty="0" err="1"/>
                        <a:t>robo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simuation</a:t>
                      </a:r>
                      <a:r>
                        <a:rPr lang="en-US" dirty="0"/>
                        <a:t> tool for model implementation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Gazebo robot simulator will be used. This has Python APIs to publish and subscribe data .</a:t>
                      </a:r>
                    </a:p>
                    <a:p>
                      <a:r>
                        <a:rPr lang="en-US" dirty="0"/>
                        <a:t>https://classic.gazebosim.org/tutorials?tut=drcsim_ros_python&amp;cat=drcsim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8532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Finalize on the data set &amp; features . Instead of pre-structured dataset , create a front end that can feed images by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on data set (slide 7) and added a </a:t>
                      </a:r>
                      <a:r>
                        <a:rPr lang="en-US" dirty="0" err="1"/>
                        <a:t>gui</a:t>
                      </a:r>
                      <a:r>
                        <a:rPr lang="en-US" dirty="0"/>
                        <a:t> front end to feed image in the application flow.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09174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Focus on 3-4 research paper no older than 6 months and relook on best way to do 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find research paper &lt; 6 months old but referred 2023, 2022 research papers.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8805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 err="1"/>
                        <a:t>MLOps</a:t>
                      </a:r>
                      <a:r>
                        <a:rPr lang="en-US" dirty="0"/>
                        <a:t> proposed as second objective in the project is not clearly defined as process in the document or in presentation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Prepared </a:t>
                      </a:r>
                      <a:r>
                        <a:rPr lang="en-US" dirty="0" err="1"/>
                        <a:t>MLOps</a:t>
                      </a:r>
                      <a:r>
                        <a:rPr lang="en-US" dirty="0"/>
                        <a:t> flow for the project (slide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07001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Implement DRL based models to let the model learn the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went through research papers and videos to understand DRL for object detection. Changed the same in abstract file. (refer slide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73186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7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5B5D-A323-4096-C365-CC7020A8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2353945"/>
            <a:ext cx="10515600" cy="1325563"/>
          </a:xfrm>
        </p:spPr>
        <p:txBody>
          <a:bodyPr/>
          <a:lstStyle/>
          <a:p>
            <a:r>
              <a:rPr lang="en-US" dirty="0"/>
              <a:t>Design Solutions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174444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C00F-E1ED-9665-6D50-6D51636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57809"/>
            <a:ext cx="11780520" cy="67945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E8B68-63FE-95C7-9E63-37C00FB1D438}"/>
              </a:ext>
            </a:extLst>
          </p:cNvPr>
          <p:cNvSpPr/>
          <p:nvPr/>
        </p:nvSpPr>
        <p:spPr>
          <a:xfrm>
            <a:off x="278130" y="3429001"/>
            <a:ext cx="1722119" cy="1104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GUI Interface </a:t>
            </a:r>
          </a:p>
          <a:p>
            <a:pPr marL="171450" indent="-171450" algn="just">
              <a:buFontTx/>
              <a:buChar char="-"/>
            </a:pPr>
            <a:r>
              <a:rPr lang="en-US" sz="900" dirty="0"/>
              <a:t>Image dataset upload</a:t>
            </a:r>
          </a:p>
          <a:p>
            <a:pPr marL="285750" indent="-285750" algn="just">
              <a:buFontTx/>
              <a:buChar char="-"/>
            </a:pPr>
            <a:r>
              <a:rPr lang="en-US" sz="900" dirty="0"/>
              <a:t>Video file upload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F54289-1124-BB68-FE16-162E05DAFAFC}"/>
              </a:ext>
            </a:extLst>
          </p:cNvPr>
          <p:cNvSpPr/>
          <p:nvPr/>
        </p:nvSpPr>
        <p:spPr>
          <a:xfrm>
            <a:off x="2278380" y="3605213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 Pre-Processing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AAD865-24FE-7495-920B-C5FA5B0A79FE}"/>
              </a:ext>
            </a:extLst>
          </p:cNvPr>
          <p:cNvSpPr/>
          <p:nvPr/>
        </p:nvSpPr>
        <p:spPr>
          <a:xfrm>
            <a:off x="4278630" y="3612832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Object Segmentation using Deep Reinforcement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DD515-909B-E823-B47D-866C5E7F1A1D}"/>
              </a:ext>
            </a:extLst>
          </p:cNvPr>
          <p:cNvSpPr/>
          <p:nvPr/>
        </p:nvSpPr>
        <p:spPr>
          <a:xfrm>
            <a:off x="6271260" y="3605212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 Estimation using Optical Flow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F89320-7853-6530-AF2A-88845AA80C4A}"/>
              </a:ext>
            </a:extLst>
          </p:cNvPr>
          <p:cNvSpPr/>
          <p:nvPr/>
        </p:nvSpPr>
        <p:spPr>
          <a:xfrm>
            <a:off x="8263890" y="2946082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Code for publishing object coordinates and shape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31B994-CB05-6AE9-97D6-93B2B71D0952}"/>
              </a:ext>
            </a:extLst>
          </p:cNvPr>
          <p:cNvSpPr/>
          <p:nvPr/>
        </p:nvSpPr>
        <p:spPr>
          <a:xfrm>
            <a:off x="8263889" y="397002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Visualization of segmented object and motion coordinates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CF9440-0B70-2F36-6DB0-9EB867468A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00249" y="3981451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C8E90-AC6A-4F8C-38A5-CE58F843B7EE}"/>
              </a:ext>
            </a:extLst>
          </p:cNvPr>
          <p:cNvCxnSpPr/>
          <p:nvPr/>
        </p:nvCxnSpPr>
        <p:spPr>
          <a:xfrm>
            <a:off x="4000499" y="3970020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614025-5BD8-0D2C-36F9-6AEA0FCFD11C}"/>
              </a:ext>
            </a:extLst>
          </p:cNvPr>
          <p:cNvCxnSpPr/>
          <p:nvPr/>
        </p:nvCxnSpPr>
        <p:spPr>
          <a:xfrm>
            <a:off x="5993129" y="3981449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3E8D7C-1F54-9017-81C3-5BED4B7884F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993379" y="3322320"/>
            <a:ext cx="270511" cy="65913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17055E-F1D8-41DB-69A5-8B107C1B675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993379" y="3981450"/>
            <a:ext cx="270510" cy="364808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7AC6-AFBE-FBE1-8ACB-EAEBB23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" y="107951"/>
            <a:ext cx="10233800" cy="6731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MLOps</a:t>
            </a:r>
            <a:r>
              <a:rPr lang="en-US" dirty="0"/>
              <a:t>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BA649E-5BAA-BD96-7458-7ADDAFBFADF1}"/>
              </a:ext>
            </a:extLst>
          </p:cNvPr>
          <p:cNvSpPr/>
          <p:nvPr/>
        </p:nvSpPr>
        <p:spPr>
          <a:xfrm>
            <a:off x="2192655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3C051-0B04-53BF-15C5-3B8B57E09A96}"/>
              </a:ext>
            </a:extLst>
          </p:cNvPr>
          <p:cNvSpPr/>
          <p:nvPr/>
        </p:nvSpPr>
        <p:spPr>
          <a:xfrm>
            <a:off x="394336" y="128587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Frame 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C4AB4D-3F16-A1E3-8C3B-A749A10F7DFE}"/>
              </a:ext>
            </a:extLst>
          </p:cNvPr>
          <p:cNvSpPr/>
          <p:nvPr/>
        </p:nvSpPr>
        <p:spPr>
          <a:xfrm>
            <a:off x="4215693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Validation &amp;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224-8129-1232-E8E2-DC6E2623B448}"/>
              </a:ext>
            </a:extLst>
          </p:cNvPr>
          <p:cNvSpPr/>
          <p:nvPr/>
        </p:nvSpPr>
        <p:spPr>
          <a:xfrm>
            <a:off x="6238731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Packaging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60BE41-55FC-79F4-8172-5902BEB072C8}"/>
              </a:ext>
            </a:extLst>
          </p:cNvPr>
          <p:cNvSpPr/>
          <p:nvPr/>
        </p:nvSpPr>
        <p:spPr>
          <a:xfrm>
            <a:off x="6466377" y="2676525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Registry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2F273-FE2B-1797-62C5-5C68D0A21CA5}"/>
              </a:ext>
            </a:extLst>
          </p:cNvPr>
          <p:cNvSpPr/>
          <p:nvPr/>
        </p:nvSpPr>
        <p:spPr>
          <a:xfrm>
            <a:off x="6305406" y="40671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Deployed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64B94-BC5A-07FC-EBDC-7AA7C560E045}"/>
              </a:ext>
            </a:extLst>
          </p:cNvPr>
          <p:cNvSpPr/>
          <p:nvPr/>
        </p:nvSpPr>
        <p:spPr>
          <a:xfrm>
            <a:off x="8885067" y="40671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 Model Monitoring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08D1D9-20E4-2229-CDDA-3F5EEA6577FB}"/>
              </a:ext>
            </a:extLst>
          </p:cNvPr>
          <p:cNvSpPr/>
          <p:nvPr/>
        </p:nvSpPr>
        <p:spPr>
          <a:xfrm>
            <a:off x="10300475" y="285750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 Alert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EA351-B107-1EA5-87B3-0DBA6028868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891736" y="1662113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A4430-7543-6AFB-4DA4-9B4E0F362968}"/>
              </a:ext>
            </a:extLst>
          </p:cNvPr>
          <p:cNvCxnSpPr/>
          <p:nvPr/>
        </p:nvCxnSpPr>
        <p:spPr>
          <a:xfrm>
            <a:off x="3914774" y="1662112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6543F7-C5F0-4469-AE4B-AD19AD808068}"/>
              </a:ext>
            </a:extLst>
          </p:cNvPr>
          <p:cNvCxnSpPr/>
          <p:nvPr/>
        </p:nvCxnSpPr>
        <p:spPr>
          <a:xfrm>
            <a:off x="5930336" y="1662112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97F4CB-C247-5C6B-4F45-53E2775AED1D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780704" y="2357437"/>
            <a:ext cx="638175" cy="1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838444-90AC-8C56-FFBB-928E3A4CC353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rot="16200000" flipH="1">
            <a:off x="6814041" y="3714749"/>
            <a:ext cx="638175" cy="66676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E6B4B2-5D4A-71DC-594C-5BA192E47B78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2521690" y="659696"/>
            <a:ext cx="2405063" cy="5162370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641C3E-77E1-6BAB-D56B-5511179367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27525" y="4443413"/>
            <a:ext cx="85754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855A7D4-5582-B4A5-6BE7-B1057D1F22E5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rot="5400000" flipH="1" flipV="1">
            <a:off x="9606583" y="3373283"/>
            <a:ext cx="833437" cy="554348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4EE66E-05E6-658C-FF4A-94722770C0C9}"/>
              </a:ext>
            </a:extLst>
          </p:cNvPr>
          <p:cNvSpPr/>
          <p:nvPr/>
        </p:nvSpPr>
        <p:spPr>
          <a:xfrm>
            <a:off x="102800" y="990600"/>
            <a:ext cx="12013000" cy="481012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4E865-032A-1D9E-B365-B27E54CB3CD8}"/>
              </a:ext>
            </a:extLst>
          </p:cNvPr>
          <p:cNvSpPr txBox="1"/>
          <p:nvPr/>
        </p:nvSpPr>
        <p:spPr>
          <a:xfrm>
            <a:off x="866775" y="533542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8070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53DF-E1C6-6D22-62FF-5F865C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98425"/>
            <a:ext cx="10791825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CB1E16-6541-10FF-6D6C-9BC811E230FA}"/>
              </a:ext>
            </a:extLst>
          </p:cNvPr>
          <p:cNvSpPr/>
          <p:nvPr/>
        </p:nvSpPr>
        <p:spPr>
          <a:xfrm>
            <a:off x="2556511" y="2676526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 Block Output</a:t>
            </a:r>
          </a:p>
          <a:p>
            <a:pPr algn="ctr"/>
            <a:r>
              <a:rPr lang="en-US" sz="900" dirty="0"/>
              <a:t>- Object shape and motion coordinates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0AD38A-8F24-9107-BCA8-7CAB2373C079}"/>
              </a:ext>
            </a:extLst>
          </p:cNvPr>
          <p:cNvSpPr/>
          <p:nvPr/>
        </p:nvSpPr>
        <p:spPr>
          <a:xfrm>
            <a:off x="4471036" y="267652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Python Publisher script for publishing coordinates using Gazebo 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F48E64-83E4-5EF5-8DE8-3946757667EE}"/>
              </a:ext>
            </a:extLst>
          </p:cNvPr>
          <p:cNvSpPr/>
          <p:nvPr/>
        </p:nvSpPr>
        <p:spPr>
          <a:xfrm>
            <a:off x="4471036" y="3781426"/>
            <a:ext cx="1497400" cy="6000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Gazebo 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A8B99-9754-0770-C20A-4792D9BE0E93}"/>
              </a:ext>
            </a:extLst>
          </p:cNvPr>
          <p:cNvSpPr/>
          <p:nvPr/>
        </p:nvSpPr>
        <p:spPr>
          <a:xfrm>
            <a:off x="6385561" y="2743200"/>
            <a:ext cx="1497400" cy="6000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Gazebo  Robot Simulator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B086C-542F-3F8C-0933-C4A90B9EEA9F}"/>
              </a:ext>
            </a:extLst>
          </p:cNvPr>
          <p:cNvSpPr/>
          <p:nvPr/>
        </p:nvSpPr>
        <p:spPr>
          <a:xfrm>
            <a:off x="641986" y="267652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MLOps</a:t>
            </a:r>
            <a:r>
              <a:rPr lang="en-US" sz="900" dirty="0"/>
              <a:t> Block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6C20F-5B95-A7F6-9DF4-CCEA1ABFEDB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139386" y="3052763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1AFCE-0E96-47B2-5AC0-DB80FD5A285D}"/>
              </a:ext>
            </a:extLst>
          </p:cNvPr>
          <p:cNvCxnSpPr/>
          <p:nvPr/>
        </p:nvCxnSpPr>
        <p:spPr>
          <a:xfrm>
            <a:off x="4053911" y="3036093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35A4C-4AC8-556F-057D-40135F277FBE}"/>
              </a:ext>
            </a:extLst>
          </p:cNvPr>
          <p:cNvCxnSpPr/>
          <p:nvPr/>
        </p:nvCxnSpPr>
        <p:spPr>
          <a:xfrm>
            <a:off x="5968436" y="3036092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6D3E28-780D-5BEF-A9A6-1E681F514C7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3523" y="3605213"/>
            <a:ext cx="352426" cy="1270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F8E9AF-2712-FF0D-926D-C1A11C80F125}"/>
              </a:ext>
            </a:extLst>
          </p:cNvPr>
          <p:cNvSpPr/>
          <p:nvPr/>
        </p:nvSpPr>
        <p:spPr>
          <a:xfrm>
            <a:off x="365761" y="5972176"/>
            <a:ext cx="1497400" cy="2571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Open-Source Component</a:t>
            </a:r>
          </a:p>
        </p:txBody>
      </p:sp>
    </p:spTree>
    <p:extLst>
      <p:ext uri="{BB962C8B-B14F-4D97-AF65-F5344CB8AC3E}">
        <p14:creationId xmlns:p14="http://schemas.microsoft.com/office/powerpoint/2010/main" val="30213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6497-03E0-EB1A-F786-112A14F8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1751"/>
            <a:ext cx="96774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E75A-F42E-AAE8-45C9-791E1FF6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4" y="739774"/>
            <a:ext cx="11862575" cy="5813425"/>
          </a:xfrm>
        </p:spPr>
        <p:txBody>
          <a:bodyPr/>
          <a:lstStyle/>
          <a:p>
            <a:r>
              <a:rPr lang="en-US" dirty="0"/>
              <a:t>COCO 2017 dataset to be used. </a:t>
            </a:r>
          </a:p>
          <a:p>
            <a:pPr marL="0" indent="0">
              <a:buNone/>
            </a:pPr>
            <a:r>
              <a:rPr lang="en-US" dirty="0"/>
              <a:t>	- As unsupervised learning will be used, so test dataset(40k image files) and validation dataset(5000 image files) will be used that are unlabeled. </a:t>
            </a:r>
          </a:p>
          <a:p>
            <a:pPr marL="0" indent="0">
              <a:buNone/>
            </a:pPr>
            <a:r>
              <a:rPr lang="en-US" dirty="0"/>
              <a:t>	- Link to dataset: </a:t>
            </a:r>
            <a:r>
              <a:rPr lang="en-US" dirty="0">
                <a:hlinkClick r:id="rId2"/>
              </a:rPr>
              <a:t>https://www.kaggle.com/datasets/awsaf49/coco-2017-dataset/data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593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430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Corbel</vt:lpstr>
      <vt:lpstr>Times New Roman</vt:lpstr>
      <vt:lpstr>Depth</vt:lpstr>
      <vt:lpstr>Dissertation Title:  3D Object Shape Recognition and Motion tracking for Robotic pick and place application   Sai Mohanty – 2022AA05245 </vt:lpstr>
      <vt:lpstr>Addressing Review comments</vt:lpstr>
      <vt:lpstr>Design Solutions in Next Slides</vt:lpstr>
      <vt:lpstr>Model Block Diagram</vt:lpstr>
      <vt:lpstr>MLOps Flow</vt:lpstr>
      <vt:lpstr>Application Block Diagram</vt:lpstr>
      <vt:lpstr>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Title:  3D Object Shape Recognition and Motion tracking for Robotic pick and place application   Sai Mohanty – 2022AA05245 </dc:title>
  <dc:creator>Mohanty, Sai</dc:creator>
  <cp:lastModifiedBy>Mohanty, Sai</cp:lastModifiedBy>
  <cp:revision>3</cp:revision>
  <dcterms:created xsi:type="dcterms:W3CDTF">2024-07-03T10:22:25Z</dcterms:created>
  <dcterms:modified xsi:type="dcterms:W3CDTF">2024-07-04T15:52:49Z</dcterms:modified>
</cp:coreProperties>
</file>