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73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84DA2-113A-413D-BCC9-2880B1E67E5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38C46C-0FCF-4E8B-8FE2-10C89CED0745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7D022DA3-50AA-4A70-9D5C-B77439CFEA6F}" type="parTrans" cxnId="{61C81445-CCC3-4A5B-94F4-7C099D1A845F}">
      <dgm:prSet/>
      <dgm:spPr/>
      <dgm:t>
        <a:bodyPr/>
        <a:lstStyle/>
        <a:p>
          <a:endParaRPr lang="en-US"/>
        </a:p>
      </dgm:t>
    </dgm:pt>
    <dgm:pt modelId="{1CB6984F-9653-4316-801F-199D8CE34F0C}" type="sibTrans" cxnId="{61C81445-CCC3-4A5B-94F4-7C099D1A845F}">
      <dgm:prSet/>
      <dgm:spPr/>
      <dgm:t>
        <a:bodyPr/>
        <a:lstStyle/>
        <a:p>
          <a:endParaRPr lang="en-US"/>
        </a:p>
      </dgm:t>
    </dgm:pt>
    <dgm:pt modelId="{3F507E02-9A43-4A44-A66F-53FE5C86304A}">
      <dgm:prSet phldrT="[Text]"/>
      <dgm:spPr/>
      <dgm:t>
        <a:bodyPr/>
        <a:lstStyle/>
        <a:p>
          <a:r>
            <a:rPr lang="en-US" dirty="0"/>
            <a:t>Creating dummies</a:t>
          </a:r>
        </a:p>
      </dgm:t>
    </dgm:pt>
    <dgm:pt modelId="{12DEBD72-61AC-4DDD-8579-F532EEACAA82}" type="parTrans" cxnId="{752A1816-26D4-4DDB-9C76-D63F30F13909}">
      <dgm:prSet/>
      <dgm:spPr/>
      <dgm:t>
        <a:bodyPr/>
        <a:lstStyle/>
        <a:p>
          <a:endParaRPr lang="en-US"/>
        </a:p>
      </dgm:t>
    </dgm:pt>
    <dgm:pt modelId="{A3244B61-6616-4232-BB83-E641A79406AF}" type="sibTrans" cxnId="{752A1816-26D4-4DDB-9C76-D63F30F13909}">
      <dgm:prSet/>
      <dgm:spPr/>
      <dgm:t>
        <a:bodyPr/>
        <a:lstStyle/>
        <a:p>
          <a:endParaRPr lang="en-US"/>
        </a:p>
      </dgm:t>
    </dgm:pt>
    <dgm:pt modelId="{4E2736E4-D0C9-4FD7-97A0-544EC6D8D11B}">
      <dgm:prSet phldrT="[Text]"/>
      <dgm:spPr/>
      <dgm:t>
        <a:bodyPr/>
        <a:lstStyle/>
        <a:p>
          <a:r>
            <a:rPr lang="en-US" dirty="0"/>
            <a:t>Missing values </a:t>
          </a:r>
        </a:p>
      </dgm:t>
    </dgm:pt>
    <dgm:pt modelId="{E9C682C0-238C-4DA6-9464-E5AB2BF50DCD}" type="parTrans" cxnId="{38E95D2A-D85D-4723-8B43-2AE22A79A6C5}">
      <dgm:prSet/>
      <dgm:spPr/>
      <dgm:t>
        <a:bodyPr/>
        <a:lstStyle/>
        <a:p>
          <a:endParaRPr lang="en-US"/>
        </a:p>
      </dgm:t>
    </dgm:pt>
    <dgm:pt modelId="{D52765F4-4D58-4164-8BD8-4C8A9C02F73F}" type="sibTrans" cxnId="{38E95D2A-D85D-4723-8B43-2AE22A79A6C5}">
      <dgm:prSet/>
      <dgm:spPr/>
      <dgm:t>
        <a:bodyPr/>
        <a:lstStyle/>
        <a:p>
          <a:endParaRPr lang="en-US"/>
        </a:p>
      </dgm:t>
    </dgm:pt>
    <dgm:pt modelId="{ADE45371-B393-4451-B672-0A47A4476231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F42975D4-1ACA-45F7-8AE9-7A5A019DF8C6}" type="parTrans" cxnId="{0DF7E137-5A7E-479F-A2FF-A9A80A788B7B}">
      <dgm:prSet/>
      <dgm:spPr/>
      <dgm:t>
        <a:bodyPr/>
        <a:lstStyle/>
        <a:p>
          <a:endParaRPr lang="en-US"/>
        </a:p>
      </dgm:t>
    </dgm:pt>
    <dgm:pt modelId="{50A46D30-0F40-42E3-8CCC-B260019D3712}" type="sibTrans" cxnId="{0DF7E137-5A7E-479F-A2FF-A9A80A788B7B}">
      <dgm:prSet/>
      <dgm:spPr/>
      <dgm:t>
        <a:bodyPr/>
        <a:lstStyle/>
        <a:p>
          <a:endParaRPr lang="en-US"/>
        </a:p>
      </dgm:t>
    </dgm:pt>
    <dgm:pt modelId="{EF23BC4F-6813-446D-98AC-18E11B392052}">
      <dgm:prSet phldrT="[Text]"/>
      <dgm:spPr/>
      <dgm:t>
        <a:bodyPr/>
        <a:lstStyle/>
        <a:p>
          <a:r>
            <a:rPr lang="en-US" dirty="0"/>
            <a:t>Initial PCA on training set</a:t>
          </a:r>
        </a:p>
      </dgm:t>
    </dgm:pt>
    <dgm:pt modelId="{3B2A376C-C25B-4F21-BD5B-73DC471811C0}" type="parTrans" cxnId="{2EAE33CE-7BC3-4290-9CB3-DE4C3CA96612}">
      <dgm:prSet/>
      <dgm:spPr/>
      <dgm:t>
        <a:bodyPr/>
        <a:lstStyle/>
        <a:p>
          <a:endParaRPr lang="en-US"/>
        </a:p>
      </dgm:t>
    </dgm:pt>
    <dgm:pt modelId="{28B71E0B-9ECD-475B-9F9B-00E617744729}" type="sibTrans" cxnId="{2EAE33CE-7BC3-4290-9CB3-DE4C3CA96612}">
      <dgm:prSet/>
      <dgm:spPr/>
      <dgm:t>
        <a:bodyPr/>
        <a:lstStyle/>
        <a:p>
          <a:endParaRPr lang="en-US"/>
        </a:p>
      </dgm:t>
    </dgm:pt>
    <dgm:pt modelId="{865CA78F-D6B5-4EB5-A7EB-E3F1397FCED0}">
      <dgm:prSet phldrT="[Text]"/>
      <dgm:spPr/>
      <dgm:t>
        <a:bodyPr/>
        <a:lstStyle/>
        <a:p>
          <a:r>
            <a:rPr lang="en-US" dirty="0"/>
            <a:t>Retain the optimum </a:t>
          </a:r>
          <a:r>
            <a:rPr lang="en-US" dirty="0" err="1"/>
            <a:t>num_variables</a:t>
          </a:r>
          <a:endParaRPr lang="en-US" dirty="0"/>
        </a:p>
      </dgm:t>
    </dgm:pt>
    <dgm:pt modelId="{27AD7FE2-BBD3-4DE9-B3DF-A33867DF205E}" type="parTrans" cxnId="{3D4486E9-47E1-4A07-8AEC-BC4BAA7F01BF}">
      <dgm:prSet/>
      <dgm:spPr/>
      <dgm:t>
        <a:bodyPr/>
        <a:lstStyle/>
        <a:p>
          <a:endParaRPr lang="en-US"/>
        </a:p>
      </dgm:t>
    </dgm:pt>
    <dgm:pt modelId="{4FB69204-10C8-47B5-BABD-6A4765BC6953}" type="sibTrans" cxnId="{3D4486E9-47E1-4A07-8AEC-BC4BAA7F01BF}">
      <dgm:prSet/>
      <dgm:spPr/>
      <dgm:t>
        <a:bodyPr/>
        <a:lstStyle/>
        <a:p>
          <a:endParaRPr lang="en-US"/>
        </a:p>
      </dgm:t>
    </dgm:pt>
    <dgm:pt modelId="{1EE4E23C-C580-4951-93D2-835A14022381}">
      <dgm:prSet phldrT="[Text]"/>
      <dgm:spPr/>
      <dgm:t>
        <a:bodyPr/>
        <a:lstStyle/>
        <a:p>
          <a:r>
            <a:rPr lang="en-US" dirty="0"/>
            <a:t>Trainer Class</a:t>
          </a:r>
        </a:p>
      </dgm:t>
    </dgm:pt>
    <dgm:pt modelId="{F7FCDE4B-3A6C-4CC4-B9FE-C3033C48A4DD}" type="parTrans" cxnId="{296464F5-198E-4597-95A1-4473DD6B57A8}">
      <dgm:prSet/>
      <dgm:spPr/>
      <dgm:t>
        <a:bodyPr/>
        <a:lstStyle/>
        <a:p>
          <a:endParaRPr lang="en-US"/>
        </a:p>
      </dgm:t>
    </dgm:pt>
    <dgm:pt modelId="{5CE0C816-2255-4021-AB00-0CCF817B5F22}" type="sibTrans" cxnId="{296464F5-198E-4597-95A1-4473DD6B57A8}">
      <dgm:prSet/>
      <dgm:spPr/>
      <dgm:t>
        <a:bodyPr/>
        <a:lstStyle/>
        <a:p>
          <a:endParaRPr lang="en-US"/>
        </a:p>
      </dgm:t>
    </dgm:pt>
    <dgm:pt modelId="{301EABBE-564D-4C52-AC8A-86E04E64D687}">
      <dgm:prSet phldrT="[Text]"/>
      <dgm:spPr/>
      <dgm:t>
        <a:bodyPr/>
        <a:lstStyle/>
        <a:p>
          <a:r>
            <a:rPr lang="en-US" dirty="0"/>
            <a:t>Write methods for various computations</a:t>
          </a:r>
        </a:p>
      </dgm:t>
    </dgm:pt>
    <dgm:pt modelId="{BEE885F5-B933-47D2-B295-C60F6A7EFCD7}" type="parTrans" cxnId="{8BFD7311-42C5-435B-9F4D-9EE167360133}">
      <dgm:prSet/>
      <dgm:spPr/>
      <dgm:t>
        <a:bodyPr/>
        <a:lstStyle/>
        <a:p>
          <a:endParaRPr lang="en-US"/>
        </a:p>
      </dgm:t>
    </dgm:pt>
    <dgm:pt modelId="{77E2B6A7-4DAE-4F49-ACF9-C5010AE02275}" type="sibTrans" cxnId="{8BFD7311-42C5-435B-9F4D-9EE167360133}">
      <dgm:prSet/>
      <dgm:spPr/>
      <dgm:t>
        <a:bodyPr/>
        <a:lstStyle/>
        <a:p>
          <a:endParaRPr lang="en-US"/>
        </a:p>
      </dgm:t>
    </dgm:pt>
    <dgm:pt modelId="{8D670248-31F9-4A8E-B380-D6899E781B77}">
      <dgm:prSet phldrT="[Text]"/>
      <dgm:spPr/>
      <dgm:t>
        <a:bodyPr/>
        <a:lstStyle/>
        <a:p>
          <a:r>
            <a:rPr lang="en-US" dirty="0"/>
            <a:t>Include PCA as a method-generalized model</a:t>
          </a:r>
        </a:p>
      </dgm:t>
    </dgm:pt>
    <dgm:pt modelId="{B519D50F-A6EC-404B-A1B1-63402C1020B1}" type="parTrans" cxnId="{2517DFAB-1F05-4129-9252-6A62C3AA6E1A}">
      <dgm:prSet/>
      <dgm:spPr/>
      <dgm:t>
        <a:bodyPr/>
        <a:lstStyle/>
        <a:p>
          <a:endParaRPr lang="en-US"/>
        </a:p>
      </dgm:t>
    </dgm:pt>
    <dgm:pt modelId="{A471F657-DDA1-4EDB-A84E-B483242AE785}" type="sibTrans" cxnId="{2517DFAB-1F05-4129-9252-6A62C3AA6E1A}">
      <dgm:prSet/>
      <dgm:spPr/>
      <dgm:t>
        <a:bodyPr/>
        <a:lstStyle/>
        <a:p>
          <a:endParaRPr lang="en-US"/>
        </a:p>
      </dgm:t>
    </dgm:pt>
    <dgm:pt modelId="{AB658C45-FA88-4F66-B355-1AC630C4456D}">
      <dgm:prSet phldrT="[Text]"/>
      <dgm:spPr/>
      <dgm:t>
        <a:bodyPr/>
        <a:lstStyle/>
        <a:p>
          <a:r>
            <a:rPr lang="en-US" dirty="0"/>
            <a:t>Pickling the data</a:t>
          </a:r>
        </a:p>
      </dgm:t>
    </dgm:pt>
    <dgm:pt modelId="{6726E103-2374-49E5-BE2A-37035F026B22}" type="parTrans" cxnId="{4F9C555D-0A04-4465-9E66-D1A3D341E256}">
      <dgm:prSet/>
      <dgm:spPr/>
      <dgm:t>
        <a:bodyPr/>
        <a:lstStyle/>
        <a:p>
          <a:endParaRPr lang="en-US"/>
        </a:p>
      </dgm:t>
    </dgm:pt>
    <dgm:pt modelId="{D7A7E5A7-2B0B-4A93-B786-DB77271BEB2D}" type="sibTrans" cxnId="{4F9C555D-0A04-4465-9E66-D1A3D341E256}">
      <dgm:prSet/>
      <dgm:spPr/>
      <dgm:t>
        <a:bodyPr/>
        <a:lstStyle/>
        <a:p>
          <a:endParaRPr lang="en-US"/>
        </a:p>
      </dgm:t>
    </dgm:pt>
    <dgm:pt modelId="{3A1D79AA-F7AA-462A-8C9E-8A23BC14C18B}">
      <dgm:prSet phldrT="[Text]"/>
      <dgm:spPr/>
      <dgm:t>
        <a:bodyPr/>
        <a:lstStyle/>
        <a:p>
          <a:r>
            <a:rPr lang="en-US" dirty="0"/>
            <a:t>SVC defined as a method</a:t>
          </a:r>
        </a:p>
      </dgm:t>
    </dgm:pt>
    <dgm:pt modelId="{45F61E88-C8FF-4D2E-9F3E-F1E178E71279}" type="parTrans" cxnId="{AF819A4E-2BB3-468D-9231-CD0A437B68D0}">
      <dgm:prSet/>
      <dgm:spPr/>
      <dgm:t>
        <a:bodyPr/>
        <a:lstStyle/>
        <a:p>
          <a:endParaRPr lang="en-US"/>
        </a:p>
      </dgm:t>
    </dgm:pt>
    <dgm:pt modelId="{8304FC15-65F1-4E9F-BB8A-82C57A2F64B2}" type="sibTrans" cxnId="{AF819A4E-2BB3-468D-9231-CD0A437B68D0}">
      <dgm:prSet/>
      <dgm:spPr/>
      <dgm:t>
        <a:bodyPr/>
        <a:lstStyle/>
        <a:p>
          <a:endParaRPr lang="en-US"/>
        </a:p>
      </dgm:t>
    </dgm:pt>
    <dgm:pt modelId="{B374BD3E-40B7-436C-9F6B-A1AEECC23820}">
      <dgm:prSet phldrT="[Text]"/>
      <dgm:spPr/>
      <dgm:t>
        <a:bodyPr/>
        <a:lstStyle/>
        <a:p>
          <a:r>
            <a:rPr lang="en-US" dirty="0"/>
            <a:t>Initialize trainer and run the methods</a:t>
          </a:r>
        </a:p>
      </dgm:t>
    </dgm:pt>
    <dgm:pt modelId="{1DF93065-8C64-48DC-AB25-AA03DEA2C0A7}" type="parTrans" cxnId="{A663FE46-5E06-47F1-9B8F-8AAC54C33B98}">
      <dgm:prSet/>
      <dgm:spPr/>
      <dgm:t>
        <a:bodyPr/>
        <a:lstStyle/>
        <a:p>
          <a:endParaRPr lang="en-US"/>
        </a:p>
      </dgm:t>
    </dgm:pt>
    <dgm:pt modelId="{454E973D-0242-4150-B205-C1B83E1C7B61}" type="sibTrans" cxnId="{A663FE46-5E06-47F1-9B8F-8AAC54C33B98}">
      <dgm:prSet/>
      <dgm:spPr/>
      <dgm:t>
        <a:bodyPr/>
        <a:lstStyle/>
        <a:p>
          <a:endParaRPr lang="en-US"/>
        </a:p>
      </dgm:t>
    </dgm:pt>
    <dgm:pt modelId="{B687BCE2-942D-4A13-A45B-D0C5EC286A15}" type="pres">
      <dgm:prSet presAssocID="{CB984DA2-113A-413D-BCC9-2880B1E67E5D}" presName="Name0" presStyleCnt="0">
        <dgm:presLayoutVars>
          <dgm:dir/>
          <dgm:animLvl val="lvl"/>
          <dgm:resizeHandles val="exact"/>
        </dgm:presLayoutVars>
      </dgm:prSet>
      <dgm:spPr/>
    </dgm:pt>
    <dgm:pt modelId="{A10E628F-737D-48C0-88E8-3812874EB5E1}" type="pres">
      <dgm:prSet presAssocID="{CB984DA2-113A-413D-BCC9-2880B1E67E5D}" presName="tSp" presStyleCnt="0"/>
      <dgm:spPr/>
    </dgm:pt>
    <dgm:pt modelId="{53B0CDF1-5346-4DFB-AFCE-5E700729E4A5}" type="pres">
      <dgm:prSet presAssocID="{CB984DA2-113A-413D-BCC9-2880B1E67E5D}" presName="bSp" presStyleCnt="0"/>
      <dgm:spPr/>
    </dgm:pt>
    <dgm:pt modelId="{35A4F359-BA77-4F54-A2A6-801CB0045C45}" type="pres">
      <dgm:prSet presAssocID="{CB984DA2-113A-413D-BCC9-2880B1E67E5D}" presName="process" presStyleCnt="0"/>
      <dgm:spPr/>
    </dgm:pt>
    <dgm:pt modelId="{9461F3DD-9BFA-42B6-BB92-93F789A00595}" type="pres">
      <dgm:prSet presAssocID="{6138C46C-0FCF-4E8B-8FE2-10C89CED0745}" presName="composite1" presStyleCnt="0"/>
      <dgm:spPr/>
    </dgm:pt>
    <dgm:pt modelId="{F9D660B4-DD7F-4A65-AA1C-BFE68CD39041}" type="pres">
      <dgm:prSet presAssocID="{6138C46C-0FCF-4E8B-8FE2-10C89CED0745}" presName="dummyNode1" presStyleLbl="node1" presStyleIdx="0" presStyleCnt="3"/>
      <dgm:spPr/>
    </dgm:pt>
    <dgm:pt modelId="{28EA5603-774C-4B3C-80B2-869E1CBF0B41}" type="pres">
      <dgm:prSet presAssocID="{6138C46C-0FCF-4E8B-8FE2-10C89CED0745}" presName="childNode1" presStyleLbl="bgAcc1" presStyleIdx="0" presStyleCnt="3">
        <dgm:presLayoutVars>
          <dgm:bulletEnabled val="1"/>
        </dgm:presLayoutVars>
      </dgm:prSet>
      <dgm:spPr/>
    </dgm:pt>
    <dgm:pt modelId="{531DC822-BE0C-489B-BFA9-3CE0E84AD5DB}" type="pres">
      <dgm:prSet presAssocID="{6138C46C-0FCF-4E8B-8FE2-10C89CED0745}" presName="childNode1tx" presStyleLbl="bgAcc1" presStyleIdx="0" presStyleCnt="3">
        <dgm:presLayoutVars>
          <dgm:bulletEnabled val="1"/>
        </dgm:presLayoutVars>
      </dgm:prSet>
      <dgm:spPr/>
    </dgm:pt>
    <dgm:pt modelId="{33235471-D9FC-4FFF-A8F1-A8DB5C835A7C}" type="pres">
      <dgm:prSet presAssocID="{6138C46C-0FCF-4E8B-8FE2-10C89CED074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A5C431BF-6EC2-40B9-979E-D75903907A83}" type="pres">
      <dgm:prSet presAssocID="{6138C46C-0FCF-4E8B-8FE2-10C89CED0745}" presName="connSite1" presStyleCnt="0"/>
      <dgm:spPr/>
    </dgm:pt>
    <dgm:pt modelId="{AA8BB2A2-142D-4117-9700-A03BAD3F4199}" type="pres">
      <dgm:prSet presAssocID="{1CB6984F-9653-4316-801F-199D8CE34F0C}" presName="Name9" presStyleLbl="sibTrans2D1" presStyleIdx="0" presStyleCnt="2"/>
      <dgm:spPr/>
    </dgm:pt>
    <dgm:pt modelId="{D38EC506-ADCC-4BE2-93B6-0E38497BBE68}" type="pres">
      <dgm:prSet presAssocID="{ADE45371-B393-4451-B672-0A47A4476231}" presName="composite2" presStyleCnt="0"/>
      <dgm:spPr/>
    </dgm:pt>
    <dgm:pt modelId="{728DF8B8-B427-4B3D-A135-FC0FEF6B1EE3}" type="pres">
      <dgm:prSet presAssocID="{ADE45371-B393-4451-B672-0A47A4476231}" presName="dummyNode2" presStyleLbl="node1" presStyleIdx="0" presStyleCnt="3"/>
      <dgm:spPr/>
    </dgm:pt>
    <dgm:pt modelId="{286FC002-76A3-4C16-AA91-BE1D716CE3AF}" type="pres">
      <dgm:prSet presAssocID="{ADE45371-B393-4451-B672-0A47A4476231}" presName="childNode2" presStyleLbl="bgAcc1" presStyleIdx="1" presStyleCnt="3">
        <dgm:presLayoutVars>
          <dgm:bulletEnabled val="1"/>
        </dgm:presLayoutVars>
      </dgm:prSet>
      <dgm:spPr/>
    </dgm:pt>
    <dgm:pt modelId="{E5A2FB02-4C8C-4789-BD7C-8D7111C490E1}" type="pres">
      <dgm:prSet presAssocID="{ADE45371-B393-4451-B672-0A47A4476231}" presName="childNode2tx" presStyleLbl="bgAcc1" presStyleIdx="1" presStyleCnt="3">
        <dgm:presLayoutVars>
          <dgm:bulletEnabled val="1"/>
        </dgm:presLayoutVars>
      </dgm:prSet>
      <dgm:spPr/>
    </dgm:pt>
    <dgm:pt modelId="{C2097A82-6C5E-4819-807D-66F40C801187}" type="pres">
      <dgm:prSet presAssocID="{ADE45371-B393-4451-B672-0A47A4476231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C7C3E3F-E2CE-426D-AD3E-8D8F48E4B2D8}" type="pres">
      <dgm:prSet presAssocID="{ADE45371-B393-4451-B672-0A47A4476231}" presName="connSite2" presStyleCnt="0"/>
      <dgm:spPr/>
    </dgm:pt>
    <dgm:pt modelId="{4183AC04-87B1-445F-91D2-AFAFAE29E3D1}" type="pres">
      <dgm:prSet presAssocID="{50A46D30-0F40-42E3-8CCC-B260019D3712}" presName="Name18" presStyleLbl="sibTrans2D1" presStyleIdx="1" presStyleCnt="2"/>
      <dgm:spPr/>
    </dgm:pt>
    <dgm:pt modelId="{E15D66FE-BEFC-4E76-8219-B93C6CB93CAE}" type="pres">
      <dgm:prSet presAssocID="{1EE4E23C-C580-4951-93D2-835A14022381}" presName="composite1" presStyleCnt="0"/>
      <dgm:spPr/>
    </dgm:pt>
    <dgm:pt modelId="{D99BC5B3-99A9-435C-9922-788A19C537C5}" type="pres">
      <dgm:prSet presAssocID="{1EE4E23C-C580-4951-93D2-835A14022381}" presName="dummyNode1" presStyleLbl="node1" presStyleIdx="1" presStyleCnt="3"/>
      <dgm:spPr/>
    </dgm:pt>
    <dgm:pt modelId="{B3408F44-4DA4-4891-AD21-D1B46874A589}" type="pres">
      <dgm:prSet presAssocID="{1EE4E23C-C580-4951-93D2-835A14022381}" presName="childNode1" presStyleLbl="bgAcc1" presStyleIdx="2" presStyleCnt="3">
        <dgm:presLayoutVars>
          <dgm:bulletEnabled val="1"/>
        </dgm:presLayoutVars>
      </dgm:prSet>
      <dgm:spPr/>
    </dgm:pt>
    <dgm:pt modelId="{7372B229-F0DB-4BC2-821E-14C286DA1676}" type="pres">
      <dgm:prSet presAssocID="{1EE4E23C-C580-4951-93D2-835A14022381}" presName="childNode1tx" presStyleLbl="bgAcc1" presStyleIdx="2" presStyleCnt="3">
        <dgm:presLayoutVars>
          <dgm:bulletEnabled val="1"/>
        </dgm:presLayoutVars>
      </dgm:prSet>
      <dgm:spPr/>
    </dgm:pt>
    <dgm:pt modelId="{165FECD8-3FB3-4CD0-88E3-5F924114E294}" type="pres">
      <dgm:prSet presAssocID="{1EE4E23C-C580-4951-93D2-835A14022381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4B7ACE5-C981-424B-8F64-68E3D99EC3A9}" type="pres">
      <dgm:prSet presAssocID="{1EE4E23C-C580-4951-93D2-835A14022381}" presName="connSite1" presStyleCnt="0"/>
      <dgm:spPr/>
    </dgm:pt>
  </dgm:ptLst>
  <dgm:cxnLst>
    <dgm:cxn modelId="{8BFD7311-42C5-435B-9F4D-9EE167360133}" srcId="{1EE4E23C-C580-4951-93D2-835A14022381}" destId="{301EABBE-564D-4C52-AC8A-86E04E64D687}" srcOrd="0" destOrd="0" parTransId="{BEE885F5-B933-47D2-B295-C60F6A7EFCD7}" sibTransId="{77E2B6A7-4DAE-4F49-ACF9-C5010AE02275}"/>
    <dgm:cxn modelId="{5B4AA714-D9AE-46B5-9310-EAE260146775}" type="presOf" srcId="{865CA78F-D6B5-4EB5-A7EB-E3F1397FCED0}" destId="{E5A2FB02-4C8C-4789-BD7C-8D7111C490E1}" srcOrd="1" destOrd="1" presId="urn:microsoft.com/office/officeart/2005/8/layout/hProcess4"/>
    <dgm:cxn modelId="{752A1816-26D4-4DDB-9C76-D63F30F13909}" srcId="{6138C46C-0FCF-4E8B-8FE2-10C89CED0745}" destId="{3F507E02-9A43-4A44-A66F-53FE5C86304A}" srcOrd="0" destOrd="0" parTransId="{12DEBD72-61AC-4DDD-8579-F532EEACAA82}" sibTransId="{A3244B61-6616-4232-BB83-E641A79406AF}"/>
    <dgm:cxn modelId="{CF04F617-0C47-4F40-A5B8-8ABF8B8011F8}" type="presOf" srcId="{8D670248-31F9-4A8E-B380-D6899E781B77}" destId="{7372B229-F0DB-4BC2-821E-14C286DA1676}" srcOrd="1" destOrd="1" presId="urn:microsoft.com/office/officeart/2005/8/layout/hProcess4"/>
    <dgm:cxn modelId="{D7A62727-7FD8-48AE-B183-F55F65BDE18D}" type="presOf" srcId="{50A46D30-0F40-42E3-8CCC-B260019D3712}" destId="{4183AC04-87B1-445F-91D2-AFAFAE29E3D1}" srcOrd="0" destOrd="0" presId="urn:microsoft.com/office/officeart/2005/8/layout/hProcess4"/>
    <dgm:cxn modelId="{38E95D2A-D85D-4723-8B43-2AE22A79A6C5}" srcId="{6138C46C-0FCF-4E8B-8FE2-10C89CED0745}" destId="{4E2736E4-D0C9-4FD7-97A0-544EC6D8D11B}" srcOrd="1" destOrd="0" parTransId="{E9C682C0-238C-4DA6-9464-E5AB2BF50DCD}" sibTransId="{D52765F4-4D58-4164-8BD8-4C8A9C02F73F}"/>
    <dgm:cxn modelId="{51D9DB2B-F2B7-413D-8CF1-122990418EF7}" type="presOf" srcId="{AB658C45-FA88-4F66-B355-1AC630C4456D}" destId="{531DC822-BE0C-489B-BFA9-3CE0E84AD5DB}" srcOrd="1" destOrd="2" presId="urn:microsoft.com/office/officeart/2005/8/layout/hProcess4"/>
    <dgm:cxn modelId="{86E8C82F-F091-4799-91E0-15C89F316E6C}" type="presOf" srcId="{3F507E02-9A43-4A44-A66F-53FE5C86304A}" destId="{531DC822-BE0C-489B-BFA9-3CE0E84AD5DB}" srcOrd="1" destOrd="0" presId="urn:microsoft.com/office/officeart/2005/8/layout/hProcess4"/>
    <dgm:cxn modelId="{869BF931-B16D-417B-B23F-68C41F2F5AE5}" type="presOf" srcId="{AB658C45-FA88-4F66-B355-1AC630C4456D}" destId="{28EA5603-774C-4B3C-80B2-869E1CBF0B41}" srcOrd="0" destOrd="2" presId="urn:microsoft.com/office/officeart/2005/8/layout/hProcess4"/>
    <dgm:cxn modelId="{0DF7E137-5A7E-479F-A2FF-A9A80A788B7B}" srcId="{CB984DA2-113A-413D-BCC9-2880B1E67E5D}" destId="{ADE45371-B393-4451-B672-0A47A4476231}" srcOrd="1" destOrd="0" parTransId="{F42975D4-1ACA-45F7-8AE9-7A5A019DF8C6}" sibTransId="{50A46D30-0F40-42E3-8CCC-B260019D3712}"/>
    <dgm:cxn modelId="{2D77F85C-540A-4B35-AED0-A56ABD0DF0F6}" type="presOf" srcId="{3A1D79AA-F7AA-462A-8C9E-8A23BC14C18B}" destId="{7372B229-F0DB-4BC2-821E-14C286DA1676}" srcOrd="1" destOrd="2" presId="urn:microsoft.com/office/officeart/2005/8/layout/hProcess4"/>
    <dgm:cxn modelId="{4F9C555D-0A04-4465-9E66-D1A3D341E256}" srcId="{6138C46C-0FCF-4E8B-8FE2-10C89CED0745}" destId="{AB658C45-FA88-4F66-B355-1AC630C4456D}" srcOrd="2" destOrd="0" parTransId="{6726E103-2374-49E5-BE2A-37035F026B22}" sibTransId="{D7A7E5A7-2B0B-4A93-B786-DB77271BEB2D}"/>
    <dgm:cxn modelId="{61C81445-CCC3-4A5B-94F4-7C099D1A845F}" srcId="{CB984DA2-113A-413D-BCC9-2880B1E67E5D}" destId="{6138C46C-0FCF-4E8B-8FE2-10C89CED0745}" srcOrd="0" destOrd="0" parTransId="{7D022DA3-50AA-4A70-9D5C-B77439CFEA6F}" sibTransId="{1CB6984F-9653-4316-801F-199D8CE34F0C}"/>
    <dgm:cxn modelId="{A663FE46-5E06-47F1-9B8F-8AAC54C33B98}" srcId="{1EE4E23C-C580-4951-93D2-835A14022381}" destId="{B374BD3E-40B7-436C-9F6B-A1AEECC23820}" srcOrd="3" destOrd="0" parTransId="{1DF93065-8C64-48DC-AB25-AA03DEA2C0A7}" sibTransId="{454E973D-0242-4150-B205-C1B83E1C7B61}"/>
    <dgm:cxn modelId="{AF819A4E-2BB3-468D-9231-CD0A437B68D0}" srcId="{1EE4E23C-C580-4951-93D2-835A14022381}" destId="{3A1D79AA-F7AA-462A-8C9E-8A23BC14C18B}" srcOrd="2" destOrd="0" parTransId="{45F61E88-C8FF-4D2E-9F3E-F1E178E71279}" sibTransId="{8304FC15-65F1-4E9F-BB8A-82C57A2F64B2}"/>
    <dgm:cxn modelId="{ED962E50-90E4-46C7-AA52-F58C438A872F}" type="presOf" srcId="{1CB6984F-9653-4316-801F-199D8CE34F0C}" destId="{AA8BB2A2-142D-4117-9700-A03BAD3F4199}" srcOrd="0" destOrd="0" presId="urn:microsoft.com/office/officeart/2005/8/layout/hProcess4"/>
    <dgm:cxn modelId="{97210479-3A49-4F57-AA60-C8FFD6141CE6}" type="presOf" srcId="{4E2736E4-D0C9-4FD7-97A0-544EC6D8D11B}" destId="{28EA5603-774C-4B3C-80B2-869E1CBF0B41}" srcOrd="0" destOrd="1" presId="urn:microsoft.com/office/officeart/2005/8/layout/hProcess4"/>
    <dgm:cxn modelId="{025CA784-BAD9-4BAC-B5AD-7504566D7E00}" type="presOf" srcId="{EF23BC4F-6813-446D-98AC-18E11B392052}" destId="{E5A2FB02-4C8C-4789-BD7C-8D7111C490E1}" srcOrd="1" destOrd="0" presId="urn:microsoft.com/office/officeart/2005/8/layout/hProcess4"/>
    <dgm:cxn modelId="{34A7C690-5EA5-4E1D-8EDB-938CE10CE8AA}" type="presOf" srcId="{3A1D79AA-F7AA-462A-8C9E-8A23BC14C18B}" destId="{B3408F44-4DA4-4891-AD21-D1B46874A589}" srcOrd="0" destOrd="2" presId="urn:microsoft.com/office/officeart/2005/8/layout/hProcess4"/>
    <dgm:cxn modelId="{2E5B6F94-30E3-459C-A660-3F3CA7FA0660}" type="presOf" srcId="{301EABBE-564D-4C52-AC8A-86E04E64D687}" destId="{B3408F44-4DA4-4891-AD21-D1B46874A589}" srcOrd="0" destOrd="0" presId="urn:microsoft.com/office/officeart/2005/8/layout/hProcess4"/>
    <dgm:cxn modelId="{2F309DA3-4365-4021-BE76-B689780554FF}" type="presOf" srcId="{B374BD3E-40B7-436C-9F6B-A1AEECC23820}" destId="{7372B229-F0DB-4BC2-821E-14C286DA1676}" srcOrd="1" destOrd="3" presId="urn:microsoft.com/office/officeart/2005/8/layout/hProcess4"/>
    <dgm:cxn modelId="{2517DFAB-1F05-4129-9252-6A62C3AA6E1A}" srcId="{1EE4E23C-C580-4951-93D2-835A14022381}" destId="{8D670248-31F9-4A8E-B380-D6899E781B77}" srcOrd="1" destOrd="0" parTransId="{B519D50F-A6EC-404B-A1B1-63402C1020B1}" sibTransId="{A471F657-DDA1-4EDB-A84E-B483242AE785}"/>
    <dgm:cxn modelId="{18817EB1-A99D-4573-8020-E0909B403F22}" type="presOf" srcId="{B374BD3E-40B7-436C-9F6B-A1AEECC23820}" destId="{B3408F44-4DA4-4891-AD21-D1B46874A589}" srcOrd="0" destOrd="3" presId="urn:microsoft.com/office/officeart/2005/8/layout/hProcess4"/>
    <dgm:cxn modelId="{7E4861BC-A687-40F4-BDDC-B8838B4CA192}" type="presOf" srcId="{8D670248-31F9-4A8E-B380-D6899E781B77}" destId="{B3408F44-4DA4-4891-AD21-D1B46874A589}" srcOrd="0" destOrd="1" presId="urn:microsoft.com/office/officeart/2005/8/layout/hProcess4"/>
    <dgm:cxn modelId="{A9A1C1C2-121B-42E6-8AA3-B3A157775578}" type="presOf" srcId="{301EABBE-564D-4C52-AC8A-86E04E64D687}" destId="{7372B229-F0DB-4BC2-821E-14C286DA1676}" srcOrd="1" destOrd="0" presId="urn:microsoft.com/office/officeart/2005/8/layout/hProcess4"/>
    <dgm:cxn modelId="{2EAE33CE-7BC3-4290-9CB3-DE4C3CA96612}" srcId="{ADE45371-B393-4451-B672-0A47A4476231}" destId="{EF23BC4F-6813-446D-98AC-18E11B392052}" srcOrd="0" destOrd="0" parTransId="{3B2A376C-C25B-4F21-BD5B-73DC471811C0}" sibTransId="{28B71E0B-9ECD-475B-9F9B-00E617744729}"/>
    <dgm:cxn modelId="{6BABE1D2-F548-4BE1-B768-F71C64A043E0}" type="presOf" srcId="{6138C46C-0FCF-4E8B-8FE2-10C89CED0745}" destId="{33235471-D9FC-4FFF-A8F1-A8DB5C835A7C}" srcOrd="0" destOrd="0" presId="urn:microsoft.com/office/officeart/2005/8/layout/hProcess4"/>
    <dgm:cxn modelId="{D7B50CD3-D18F-4F96-8D71-CD6DC52A118C}" type="presOf" srcId="{865CA78F-D6B5-4EB5-A7EB-E3F1397FCED0}" destId="{286FC002-76A3-4C16-AA91-BE1D716CE3AF}" srcOrd="0" destOrd="1" presId="urn:microsoft.com/office/officeart/2005/8/layout/hProcess4"/>
    <dgm:cxn modelId="{07A2EDD3-C0C8-466E-A3AE-CEFCA90AE8E6}" type="presOf" srcId="{EF23BC4F-6813-446D-98AC-18E11B392052}" destId="{286FC002-76A3-4C16-AA91-BE1D716CE3AF}" srcOrd="0" destOrd="0" presId="urn:microsoft.com/office/officeart/2005/8/layout/hProcess4"/>
    <dgm:cxn modelId="{E4E577E6-BC9B-45AE-BAC6-23AF03CF9D34}" type="presOf" srcId="{ADE45371-B393-4451-B672-0A47A4476231}" destId="{C2097A82-6C5E-4819-807D-66F40C801187}" srcOrd="0" destOrd="0" presId="urn:microsoft.com/office/officeart/2005/8/layout/hProcess4"/>
    <dgm:cxn modelId="{3D4486E9-47E1-4A07-8AEC-BC4BAA7F01BF}" srcId="{ADE45371-B393-4451-B672-0A47A4476231}" destId="{865CA78F-D6B5-4EB5-A7EB-E3F1397FCED0}" srcOrd="1" destOrd="0" parTransId="{27AD7FE2-BBD3-4DE9-B3DF-A33867DF205E}" sibTransId="{4FB69204-10C8-47B5-BABD-6A4765BC6953}"/>
    <dgm:cxn modelId="{C1B7B9EE-7077-4EB8-8575-3921269221F3}" type="presOf" srcId="{1EE4E23C-C580-4951-93D2-835A14022381}" destId="{165FECD8-3FB3-4CD0-88E3-5F924114E294}" srcOrd="0" destOrd="0" presId="urn:microsoft.com/office/officeart/2005/8/layout/hProcess4"/>
    <dgm:cxn modelId="{2A4DF7EE-31B2-4CF1-BBB5-EA6DF3937644}" type="presOf" srcId="{CB984DA2-113A-413D-BCC9-2880B1E67E5D}" destId="{B687BCE2-942D-4A13-A45B-D0C5EC286A15}" srcOrd="0" destOrd="0" presId="urn:microsoft.com/office/officeart/2005/8/layout/hProcess4"/>
    <dgm:cxn modelId="{A40730F4-1403-4EB1-A9ED-2F4CBE7591CF}" type="presOf" srcId="{4E2736E4-D0C9-4FD7-97A0-544EC6D8D11B}" destId="{531DC822-BE0C-489B-BFA9-3CE0E84AD5DB}" srcOrd="1" destOrd="1" presId="urn:microsoft.com/office/officeart/2005/8/layout/hProcess4"/>
    <dgm:cxn modelId="{296464F5-198E-4597-95A1-4473DD6B57A8}" srcId="{CB984DA2-113A-413D-BCC9-2880B1E67E5D}" destId="{1EE4E23C-C580-4951-93D2-835A14022381}" srcOrd="2" destOrd="0" parTransId="{F7FCDE4B-3A6C-4CC4-B9FE-C3033C48A4DD}" sibTransId="{5CE0C816-2255-4021-AB00-0CCF817B5F22}"/>
    <dgm:cxn modelId="{4FE493FD-5DCA-4938-AEBB-9B55BC387E98}" type="presOf" srcId="{3F507E02-9A43-4A44-A66F-53FE5C86304A}" destId="{28EA5603-774C-4B3C-80B2-869E1CBF0B41}" srcOrd="0" destOrd="0" presId="urn:microsoft.com/office/officeart/2005/8/layout/hProcess4"/>
    <dgm:cxn modelId="{A7C4AC08-1118-4271-BED0-AB1C48551C6A}" type="presParOf" srcId="{B687BCE2-942D-4A13-A45B-D0C5EC286A15}" destId="{A10E628F-737D-48C0-88E8-3812874EB5E1}" srcOrd="0" destOrd="0" presId="urn:microsoft.com/office/officeart/2005/8/layout/hProcess4"/>
    <dgm:cxn modelId="{9897A2A2-093A-4211-AE9B-92127D6FE5EF}" type="presParOf" srcId="{B687BCE2-942D-4A13-A45B-D0C5EC286A15}" destId="{53B0CDF1-5346-4DFB-AFCE-5E700729E4A5}" srcOrd="1" destOrd="0" presId="urn:microsoft.com/office/officeart/2005/8/layout/hProcess4"/>
    <dgm:cxn modelId="{4D60B067-DAAA-4EAA-B00E-6B8632549D2C}" type="presParOf" srcId="{B687BCE2-942D-4A13-A45B-D0C5EC286A15}" destId="{35A4F359-BA77-4F54-A2A6-801CB0045C45}" srcOrd="2" destOrd="0" presId="urn:microsoft.com/office/officeart/2005/8/layout/hProcess4"/>
    <dgm:cxn modelId="{B41D496B-E96A-44B0-872F-F4BEA4B8771E}" type="presParOf" srcId="{35A4F359-BA77-4F54-A2A6-801CB0045C45}" destId="{9461F3DD-9BFA-42B6-BB92-93F789A00595}" srcOrd="0" destOrd="0" presId="urn:microsoft.com/office/officeart/2005/8/layout/hProcess4"/>
    <dgm:cxn modelId="{4BFBF22D-CD17-4D96-A9F6-0A3DFDE237F4}" type="presParOf" srcId="{9461F3DD-9BFA-42B6-BB92-93F789A00595}" destId="{F9D660B4-DD7F-4A65-AA1C-BFE68CD39041}" srcOrd="0" destOrd="0" presId="urn:microsoft.com/office/officeart/2005/8/layout/hProcess4"/>
    <dgm:cxn modelId="{820D03C3-4E75-458A-B7B9-99D5EC88E2B7}" type="presParOf" srcId="{9461F3DD-9BFA-42B6-BB92-93F789A00595}" destId="{28EA5603-774C-4B3C-80B2-869E1CBF0B41}" srcOrd="1" destOrd="0" presId="urn:microsoft.com/office/officeart/2005/8/layout/hProcess4"/>
    <dgm:cxn modelId="{E2E6259B-E1BF-400F-BE55-4B0900F0CE4E}" type="presParOf" srcId="{9461F3DD-9BFA-42B6-BB92-93F789A00595}" destId="{531DC822-BE0C-489B-BFA9-3CE0E84AD5DB}" srcOrd="2" destOrd="0" presId="urn:microsoft.com/office/officeart/2005/8/layout/hProcess4"/>
    <dgm:cxn modelId="{639975FF-F9B0-4820-B537-9AA12B07B802}" type="presParOf" srcId="{9461F3DD-9BFA-42B6-BB92-93F789A00595}" destId="{33235471-D9FC-4FFF-A8F1-A8DB5C835A7C}" srcOrd="3" destOrd="0" presId="urn:microsoft.com/office/officeart/2005/8/layout/hProcess4"/>
    <dgm:cxn modelId="{7D9C1647-346E-40E6-93F3-A24E3F942417}" type="presParOf" srcId="{9461F3DD-9BFA-42B6-BB92-93F789A00595}" destId="{A5C431BF-6EC2-40B9-979E-D75903907A83}" srcOrd="4" destOrd="0" presId="urn:microsoft.com/office/officeart/2005/8/layout/hProcess4"/>
    <dgm:cxn modelId="{9AA448A1-027D-4E35-B366-5C5BD7228D8C}" type="presParOf" srcId="{35A4F359-BA77-4F54-A2A6-801CB0045C45}" destId="{AA8BB2A2-142D-4117-9700-A03BAD3F4199}" srcOrd="1" destOrd="0" presId="urn:microsoft.com/office/officeart/2005/8/layout/hProcess4"/>
    <dgm:cxn modelId="{6EE52C73-9893-4A1C-A100-CFF27D393EF2}" type="presParOf" srcId="{35A4F359-BA77-4F54-A2A6-801CB0045C45}" destId="{D38EC506-ADCC-4BE2-93B6-0E38497BBE68}" srcOrd="2" destOrd="0" presId="urn:microsoft.com/office/officeart/2005/8/layout/hProcess4"/>
    <dgm:cxn modelId="{E4F462A1-7759-46DC-BCFC-60E4840C8643}" type="presParOf" srcId="{D38EC506-ADCC-4BE2-93B6-0E38497BBE68}" destId="{728DF8B8-B427-4B3D-A135-FC0FEF6B1EE3}" srcOrd="0" destOrd="0" presId="urn:microsoft.com/office/officeart/2005/8/layout/hProcess4"/>
    <dgm:cxn modelId="{EEE6C436-6651-43C6-8036-9E84DE39E9B5}" type="presParOf" srcId="{D38EC506-ADCC-4BE2-93B6-0E38497BBE68}" destId="{286FC002-76A3-4C16-AA91-BE1D716CE3AF}" srcOrd="1" destOrd="0" presId="urn:microsoft.com/office/officeart/2005/8/layout/hProcess4"/>
    <dgm:cxn modelId="{47D8774A-407B-4CD5-B02C-4F0118B90756}" type="presParOf" srcId="{D38EC506-ADCC-4BE2-93B6-0E38497BBE68}" destId="{E5A2FB02-4C8C-4789-BD7C-8D7111C490E1}" srcOrd="2" destOrd="0" presId="urn:microsoft.com/office/officeart/2005/8/layout/hProcess4"/>
    <dgm:cxn modelId="{9DEAB368-E41A-41CC-B3AC-6C694A972316}" type="presParOf" srcId="{D38EC506-ADCC-4BE2-93B6-0E38497BBE68}" destId="{C2097A82-6C5E-4819-807D-66F40C801187}" srcOrd="3" destOrd="0" presId="urn:microsoft.com/office/officeart/2005/8/layout/hProcess4"/>
    <dgm:cxn modelId="{40D0AF9A-4A2B-4266-9C68-E629D50A893B}" type="presParOf" srcId="{D38EC506-ADCC-4BE2-93B6-0E38497BBE68}" destId="{2C7C3E3F-E2CE-426D-AD3E-8D8F48E4B2D8}" srcOrd="4" destOrd="0" presId="urn:microsoft.com/office/officeart/2005/8/layout/hProcess4"/>
    <dgm:cxn modelId="{52CC4AC3-461E-4C36-8A5C-74A1891D1011}" type="presParOf" srcId="{35A4F359-BA77-4F54-A2A6-801CB0045C45}" destId="{4183AC04-87B1-445F-91D2-AFAFAE29E3D1}" srcOrd="3" destOrd="0" presId="urn:microsoft.com/office/officeart/2005/8/layout/hProcess4"/>
    <dgm:cxn modelId="{49776F85-9F70-4DBA-9F8B-3D52F4D97F46}" type="presParOf" srcId="{35A4F359-BA77-4F54-A2A6-801CB0045C45}" destId="{E15D66FE-BEFC-4E76-8219-B93C6CB93CAE}" srcOrd="4" destOrd="0" presId="urn:microsoft.com/office/officeart/2005/8/layout/hProcess4"/>
    <dgm:cxn modelId="{46A39C04-6BDF-4020-B0E6-4E1716CE1C8C}" type="presParOf" srcId="{E15D66FE-BEFC-4E76-8219-B93C6CB93CAE}" destId="{D99BC5B3-99A9-435C-9922-788A19C537C5}" srcOrd="0" destOrd="0" presId="urn:microsoft.com/office/officeart/2005/8/layout/hProcess4"/>
    <dgm:cxn modelId="{9A67DD2C-1AB6-4998-990C-05F333AD9F32}" type="presParOf" srcId="{E15D66FE-BEFC-4E76-8219-B93C6CB93CAE}" destId="{B3408F44-4DA4-4891-AD21-D1B46874A589}" srcOrd="1" destOrd="0" presId="urn:microsoft.com/office/officeart/2005/8/layout/hProcess4"/>
    <dgm:cxn modelId="{22360DD3-D39F-40F2-B0F1-AE0936C849BA}" type="presParOf" srcId="{E15D66FE-BEFC-4E76-8219-B93C6CB93CAE}" destId="{7372B229-F0DB-4BC2-821E-14C286DA1676}" srcOrd="2" destOrd="0" presId="urn:microsoft.com/office/officeart/2005/8/layout/hProcess4"/>
    <dgm:cxn modelId="{FFA97552-036C-4183-8EC0-3209D1C08E7D}" type="presParOf" srcId="{E15D66FE-BEFC-4E76-8219-B93C6CB93CAE}" destId="{165FECD8-3FB3-4CD0-88E3-5F924114E294}" srcOrd="3" destOrd="0" presId="urn:microsoft.com/office/officeart/2005/8/layout/hProcess4"/>
    <dgm:cxn modelId="{DBC40AC7-1BF8-4940-BD96-1EDCEDBB6B50}" type="presParOf" srcId="{E15D66FE-BEFC-4E76-8219-B93C6CB93CAE}" destId="{A4B7ACE5-C981-424B-8F64-68E3D99EC3A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A5603-774C-4B3C-80B2-869E1CBF0B41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Creating dummies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Missing values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Pickling the data</a:t>
          </a:r>
        </a:p>
      </dsp:txBody>
      <dsp:txXfrm>
        <a:off x="43163" y="1817608"/>
        <a:ext cx="2180582" cy="1382843"/>
      </dsp:txXfrm>
    </dsp:sp>
    <dsp:sp modelId="{AA8BB2A2-142D-4117-9700-A03BAD3F4199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35471-D9FC-4FFF-A8F1-A8DB5C835A7C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Cleaning</a:t>
          </a:r>
        </a:p>
      </dsp:txBody>
      <dsp:txXfrm>
        <a:off x="527303" y="3266941"/>
        <a:ext cx="1967845" cy="754277"/>
      </dsp:txXfrm>
    </dsp:sp>
    <dsp:sp modelId="{286FC002-76A3-4C16-AA91-BE1D716CE3AF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Initial PCA on training 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Retain the optimum </a:t>
          </a:r>
          <a:r>
            <a:rPr lang="en-US" sz="1200" kern="1200" dirty="0" err="1"/>
            <a:t>num_variables</a:t>
          </a:r>
          <a:endParaRPr lang="en-US" sz="1200" kern="1200" dirty="0"/>
        </a:p>
      </dsp:txBody>
      <dsp:txXfrm>
        <a:off x="2847784" y="2218214"/>
        <a:ext cx="2180582" cy="1382843"/>
      </dsp:txXfrm>
    </dsp:sp>
    <dsp:sp modelId="{4183AC04-87B1-445F-91D2-AFAFAE29E3D1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97A82-6C5E-4819-807D-66F40C801187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PCA</a:t>
          </a:r>
        </a:p>
      </dsp:txBody>
      <dsp:txXfrm>
        <a:off x="3331924" y="1397448"/>
        <a:ext cx="1967845" cy="754277"/>
      </dsp:txXfrm>
    </dsp:sp>
    <dsp:sp modelId="{B3408F44-4DA4-4891-AD21-D1B46874A589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Write methods for various computations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Include PCA as a method-generalized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SVC defined as a method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Initialize trainer and run the methods</a:t>
          </a:r>
        </a:p>
      </dsp:txBody>
      <dsp:txXfrm>
        <a:off x="5652405" y="1817608"/>
        <a:ext cx="2180582" cy="1382843"/>
      </dsp:txXfrm>
    </dsp:sp>
    <dsp:sp modelId="{165FECD8-3FB3-4CD0-88E3-5F924114E294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Trainer Class</a:t>
          </a:r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Applied Machine Learning-Course Project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Learning-Course Project</a:t>
            </a:r>
          </a:p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Learning-Course Project</a:t>
            </a:r>
          </a:p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Learning-Course Project</a:t>
            </a:r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Learning-Course Project</a:t>
            </a:r>
          </a:p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ndingmemo.com/lending-club-prosper-default-rat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pca.org/pca_principal_component_analysi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5/10/understaing-support-vector-machine-example-code/" TargetMode="External"/><Relationship Id="rId2" Type="http://schemas.openxmlformats.org/officeDocument/2006/relationships/hyperlink" Target="https://en.wikipedia.org/wiki/Kernel_method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286435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Dimensionality Reduction on Lending Club dataset with Support Vector Classifier (SVC)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Sai Nikhil Gundu (800962726)</a:t>
            </a:r>
            <a:endParaRPr lang="en-IN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08143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1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24" name="Straight Connector 23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019" y="942109"/>
            <a:ext cx="3256550" cy="175754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Future Work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062" y="1463040"/>
            <a:ext cx="6455549" cy="444818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Running Grid Search on SVC for better fits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Varying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num_variables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PCA in [50:80]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Include various other classifiers as methods of the trainer class to compare the models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“The 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time it’s a mistake, the 1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time is a learning opportunity..”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						-Thank You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24343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8499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Back up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86335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  <a:br>
              <a:rPr lang="en-US" dirty="0"/>
            </a:br>
            <a:r>
              <a:rPr lang="en-US" dirty="0"/>
              <a:t>Code: Data Cleaning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38827"/>
            <a:ext cx="8915400" cy="31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5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  <a:br>
              <a:rPr lang="en-US" dirty="0"/>
            </a:br>
            <a:r>
              <a:rPr lang="en-US" dirty="0"/>
              <a:t>Code: Data Cleaning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34" y="1814402"/>
            <a:ext cx="9846178" cy="40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  <a:br>
              <a:rPr lang="en-US" dirty="0"/>
            </a:br>
            <a:r>
              <a:rPr lang="en-US" dirty="0"/>
              <a:t>Code: Modeling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99" y="1905000"/>
            <a:ext cx="8189293" cy="44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4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  <a:br>
              <a:rPr lang="en-US" dirty="0"/>
            </a:br>
            <a:r>
              <a:rPr lang="en-US" dirty="0"/>
              <a:t>Code: Modeling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2" y="2241394"/>
            <a:ext cx="9992598" cy="29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8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  <a:br>
              <a:rPr lang="en-US" dirty="0"/>
            </a:br>
            <a:r>
              <a:rPr lang="en-US" dirty="0"/>
              <a:t>Code: Modeling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88" y="1989744"/>
            <a:ext cx="8093462" cy="45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  <a:br>
              <a:rPr lang="en-US" dirty="0"/>
            </a:br>
            <a:r>
              <a:rPr lang="en-US" dirty="0"/>
              <a:t>Code: Modeling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60" y="1905000"/>
            <a:ext cx="10129658" cy="42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in hand and solutions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Support vector classifier</a:t>
            </a:r>
          </a:p>
          <a:p>
            <a:r>
              <a:rPr lang="en-US" dirty="0"/>
              <a:t>Code walk-though</a:t>
            </a:r>
          </a:p>
          <a:p>
            <a:r>
              <a:rPr lang="en-US" dirty="0"/>
              <a:t>Results and future scope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</p:spTree>
    <p:extLst>
      <p:ext uri="{BB962C8B-B14F-4D97-AF65-F5344CB8AC3E}">
        <p14:creationId xmlns:p14="http://schemas.microsoft.com/office/powerpoint/2010/main" val="6680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543" y="1979386"/>
            <a:ext cx="6953577" cy="25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7194894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Problem in hand and Solutions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/>
              <a:t>Default rate prediction: Given the other factors, can we predict the default rate ?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Why prediction : For the lossless decisions on the loan approvals</a:t>
            </a:r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r>
              <a:rPr lang="en-US" dirty="0"/>
              <a:t>Solutions:</a:t>
            </a:r>
          </a:p>
          <a:p>
            <a:pPr>
              <a:buFont typeface="Wingdings 3" charset="2"/>
              <a:buChar char=""/>
            </a:pPr>
            <a:r>
              <a:rPr lang="en-US" dirty="0"/>
              <a:t>Fit a model to the dataset (a robust classifier), to predict the default</a:t>
            </a:r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3894" y="4619202"/>
            <a:ext cx="7451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http://www.lendingmemo.com/lending-club-prosper-default-rates/</a:t>
            </a:r>
            <a:endParaRPr lang="en-US" sz="1400" dirty="0"/>
          </a:p>
          <a:p>
            <a:endParaRPr lang="en-IN" dirty="0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</p:spTree>
    <p:extLst>
      <p:ext uri="{BB962C8B-B14F-4D97-AF65-F5344CB8AC3E}">
        <p14:creationId xmlns:p14="http://schemas.microsoft.com/office/powerpoint/2010/main" val="413155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proceed with 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4353"/>
            <a:ext cx="8915400" cy="44768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cleaning procedure as discussed in the classroom</a:t>
            </a:r>
          </a:p>
          <a:p>
            <a:pPr lvl="1"/>
            <a:r>
              <a:rPr lang="en-US" dirty="0"/>
              <a:t>Imputing missing values</a:t>
            </a:r>
          </a:p>
          <a:p>
            <a:pPr lvl="1"/>
            <a:r>
              <a:rPr lang="en-US" dirty="0"/>
              <a:t>Dummy variable creation (For categorical to numeric)</a:t>
            </a:r>
          </a:p>
          <a:p>
            <a:pPr lvl="1"/>
            <a:r>
              <a:rPr lang="en-US" dirty="0"/>
              <a:t>Pickling the dataset-Serialization in python (data pickled periodically for the ease of coding)</a:t>
            </a:r>
          </a:p>
          <a:p>
            <a:r>
              <a:rPr lang="en-US" dirty="0"/>
              <a:t>Model building Concept</a:t>
            </a:r>
          </a:p>
          <a:p>
            <a:pPr lvl="1"/>
            <a:r>
              <a:rPr lang="en-US" dirty="0"/>
              <a:t>Let us create a trainer model class (for iterative purposes)-Object Oriented approach</a:t>
            </a:r>
          </a:p>
          <a:p>
            <a:pPr lvl="1"/>
            <a:r>
              <a:rPr lang="en-US" dirty="0"/>
              <a:t>Everything that a model is expected to do has been written as def (functions/methods)-similar to java</a:t>
            </a:r>
          </a:p>
          <a:p>
            <a:pPr lvl="1"/>
            <a:r>
              <a:rPr lang="en-US" dirty="0"/>
              <a:t>Ease of using the code (</a:t>
            </a:r>
            <a:r>
              <a:rPr lang="en-US" dirty="0" err="1"/>
              <a:t>Eg</a:t>
            </a:r>
            <a:r>
              <a:rPr lang="en-US" dirty="0"/>
              <a:t>: Initialize a class and perform the required function exclusively)</a:t>
            </a:r>
          </a:p>
          <a:p>
            <a:pPr lvl="1"/>
            <a:r>
              <a:rPr lang="en-US" dirty="0"/>
              <a:t>Parameters to the model can be set dynamically, no need to alter the base code</a:t>
            </a:r>
          </a:p>
          <a:p>
            <a:r>
              <a:rPr lang="en-US" dirty="0"/>
              <a:t>Methods used: </a:t>
            </a:r>
          </a:p>
          <a:p>
            <a:pPr lvl="1"/>
            <a:r>
              <a:rPr lang="en-US" dirty="0"/>
              <a:t>Principal Component Analysis for dimensionality reduction</a:t>
            </a:r>
          </a:p>
          <a:p>
            <a:pPr lvl="1"/>
            <a:r>
              <a:rPr lang="en-US" dirty="0"/>
              <a:t>Support Vector Classifier (SVC), to include the effect on trainer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80509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5" name="Rectangle 10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8963" y="185832"/>
            <a:ext cx="6953577" cy="275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/>
              <a:t>Principal Component Analysis</a:t>
            </a:r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>
            <a:off x="801625" y="22860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"/>
            </a:pPr>
            <a:r>
              <a:rPr lang="en-IN" dirty="0"/>
              <a:t>Most of the variables are correlated</a:t>
            </a:r>
          </a:p>
          <a:p>
            <a:pPr>
              <a:buFont typeface="Wingdings 3" charset="2"/>
              <a:buChar char=""/>
            </a:pPr>
            <a:r>
              <a:rPr lang="en-IN" dirty="0"/>
              <a:t>Running a model on whole data returns poor accuracy</a:t>
            </a:r>
          </a:p>
          <a:p>
            <a:pPr>
              <a:buFont typeface="Wingdings 3" charset="2"/>
              <a:buChar char=""/>
            </a:pPr>
            <a:r>
              <a:rPr lang="en-IN" dirty="0"/>
              <a:t>Strategic method to find few important variables</a:t>
            </a:r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r>
              <a:rPr lang="en-US" dirty="0"/>
              <a:t>How many PCS to choose?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Check for the explained variance vs. variable plot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Number of variables taking most of the variance into account has to be chosen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In this case, 50 is chosen initially</a:t>
            </a:r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03209" y="2960617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</a:t>
            </a:r>
            <a:r>
              <a:rPr lang="en-IN" sz="1600" u="sng" dirty="0" err="1">
                <a:hlinkClick r:id="rId3"/>
              </a:rPr>
              <a:t>nlpca</a:t>
            </a:r>
            <a:endParaRPr lang="en-IN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653" y="3329662"/>
            <a:ext cx="4890597" cy="355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1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39394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5" name="Rectangle 10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Support Vector Classifier</a:t>
            </a:r>
          </a:p>
        </p:txBody>
      </p:sp>
      <p:sp>
        <p:nvSpPr>
          <p:cNvPr id="72" name="Text Placeholder 3"/>
          <p:cNvSpPr txBox="1">
            <a:spLocks/>
          </p:cNvSpPr>
          <p:nvPr/>
        </p:nvSpPr>
        <p:spPr>
          <a:xfrm>
            <a:off x="801625" y="1681512"/>
            <a:ext cx="3650278" cy="436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"/>
            </a:pPr>
            <a:r>
              <a:rPr lang="en-IN" dirty="0"/>
              <a:t>Best segregates the two classes (hyperplane/ line)</a:t>
            </a:r>
          </a:p>
          <a:p>
            <a:pPr>
              <a:buFont typeface="Wingdings 3" charset="2"/>
              <a:buChar char=""/>
            </a:pPr>
            <a:r>
              <a:rPr lang="en-IN" dirty="0"/>
              <a:t>To identifying the right hyperplane-check margin</a:t>
            </a:r>
          </a:p>
          <a:p>
            <a:pPr>
              <a:buFont typeface="Wingdings 3" charset="2"/>
              <a:buChar char=""/>
            </a:pPr>
            <a:r>
              <a:rPr lang="en-IN" dirty="0"/>
              <a:t> </a:t>
            </a:r>
            <a:r>
              <a:rPr lang="en-IN" b="1" dirty="0">
                <a:hlinkClick r:id="rId2"/>
              </a:rPr>
              <a:t>kernel</a:t>
            </a:r>
            <a:r>
              <a:rPr lang="en-IN" b="1" dirty="0"/>
              <a:t>- </a:t>
            </a:r>
            <a:r>
              <a:rPr lang="en-IN" dirty="0"/>
              <a:t>These are functions which takes low dimensional input space and transform it to a higher dimensional space i.e. it converts not separable problem to separable problem</a:t>
            </a:r>
            <a:endParaRPr lang="en-US" dirty="0"/>
          </a:p>
          <a:p>
            <a:pPr>
              <a:buFont typeface="Wingdings 3" charset="2"/>
              <a:buChar char=""/>
            </a:pPr>
            <a:r>
              <a:rPr lang="en-US" dirty="0"/>
              <a:t>Tuning SVM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Grid Search SVM for parameters, C(0.1,0.01,..) and gamma(Ex: 1,10,..)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Even kernel can be included </a:t>
            </a:r>
            <a:r>
              <a:rPr lang="en-US" dirty="0" err="1"/>
              <a:t>fro</a:t>
            </a:r>
            <a:r>
              <a:rPr lang="en-US" dirty="0"/>
              <a:t> grid search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rbf</a:t>
            </a:r>
            <a:r>
              <a:rPr lang="en-US" dirty="0"/>
              <a:t>, linear)</a:t>
            </a:r>
          </a:p>
          <a:p>
            <a:pPr lvl="1">
              <a:buFont typeface="Wingdings 3" charset="2"/>
              <a:buChar char=""/>
            </a:pPr>
            <a:r>
              <a:rPr lang="en-US" dirty="0"/>
              <a:t>In this case, linear kernel is used for simplicity</a:t>
            </a:r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endParaRPr lang="en-US" dirty="0"/>
          </a:p>
          <a:p>
            <a:pPr>
              <a:buFont typeface="Wingdings 3" charset="2"/>
              <a:buChar char="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2793" y="5991269"/>
            <a:ext cx="4926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understanding</a:t>
            </a:r>
            <a:r>
              <a:rPr lang="en-US" sz="1600" dirty="0">
                <a:hlinkClick r:id="rId3"/>
              </a:rPr>
              <a:t>-support-vector-machine</a:t>
            </a:r>
            <a:endParaRPr lang="en-US" sz="1600" dirty="0"/>
          </a:p>
          <a:p>
            <a:endParaRPr lang="en-IN" sz="1600" dirty="0"/>
          </a:p>
        </p:txBody>
      </p:sp>
      <p:pic>
        <p:nvPicPr>
          <p:cNvPr id="2052" name="Picture 4" descr="SVM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61" y="132853"/>
            <a:ext cx="3835324" cy="2669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4" name="Picture 6" descr="https://www.analyticsvidhya.com/wp-content/uploads/2015/10/SVM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61" y="2976292"/>
            <a:ext cx="3837023" cy="279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analyticsvidhya.com/wp-content/uploads/2015/10/SVM_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88" y="3013044"/>
            <a:ext cx="3676576" cy="272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</p:spTree>
    <p:extLst>
      <p:ext uri="{BB962C8B-B14F-4D97-AF65-F5344CB8AC3E}">
        <p14:creationId xmlns:p14="http://schemas.microsoft.com/office/powerpoint/2010/main" val="40271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Walk-through</a:t>
            </a:r>
            <a:endParaRPr lang="en-I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14718912"/>
              </p:ext>
            </p:extLst>
          </p:nvPr>
        </p:nvGraphicFramePr>
        <p:xfrm>
          <a:off x="1796869" y="10505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</p:spTree>
    <p:extLst>
      <p:ext uri="{BB962C8B-B14F-4D97-AF65-F5344CB8AC3E}">
        <p14:creationId xmlns:p14="http://schemas.microsoft.com/office/powerpoint/2010/main" val="105741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3136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881" y="1276018"/>
            <a:ext cx="3992732" cy="576262"/>
          </a:xfrm>
        </p:spPr>
        <p:txBody>
          <a:bodyPr/>
          <a:lstStyle/>
          <a:p>
            <a:r>
              <a:rPr lang="en-US" dirty="0"/>
              <a:t>without PCA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1969475"/>
            <a:ext cx="3414939" cy="24544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6793" y="1276018"/>
            <a:ext cx="3999001" cy="576262"/>
          </a:xfrm>
        </p:spPr>
        <p:txBody>
          <a:bodyPr/>
          <a:lstStyle/>
          <a:p>
            <a:r>
              <a:rPr lang="en-US" dirty="0"/>
              <a:t>With PCA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36793" y="1969475"/>
            <a:ext cx="3414939" cy="245448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087" y="5050972"/>
            <a:ext cx="3184645" cy="4008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087" y="5983084"/>
            <a:ext cx="3212379" cy="3098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8549" y="4681640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Scores: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508549" y="5611484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Scores:</a:t>
            </a:r>
            <a:endParaRPr lang="en-IN" sz="1400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3" y="617773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39881" y="5611483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Scores: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39881" y="4734941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Scores:</a:t>
            </a:r>
            <a:endParaRPr lang="en-IN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882" y="5173214"/>
            <a:ext cx="3234496" cy="3769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881" y="5919260"/>
            <a:ext cx="3170873" cy="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9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3136"/>
          </a:xfrm>
        </p:spPr>
        <p:txBody>
          <a:bodyPr/>
          <a:lstStyle/>
          <a:p>
            <a:r>
              <a:rPr lang="en-US"/>
              <a:t>Results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881" y="1276018"/>
            <a:ext cx="7371068" cy="576262"/>
          </a:xfrm>
        </p:spPr>
        <p:txBody>
          <a:bodyPr/>
          <a:lstStyle/>
          <a:p>
            <a:r>
              <a:rPr lang="en-US" dirty="0"/>
              <a:t>SVC Learning Curve on Train and Validation sets</a:t>
            </a:r>
            <a:endParaRPr lang="en-IN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8509" y="2019154"/>
            <a:ext cx="5361607" cy="3777275"/>
          </a:xfrm>
        </p:spPr>
      </p:pic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/>
              <a:t>Applied Machine Learning-Course Project</a:t>
            </a:r>
          </a:p>
        </p:txBody>
      </p:sp>
    </p:spTree>
    <p:extLst>
      <p:ext uri="{BB962C8B-B14F-4D97-AF65-F5344CB8AC3E}">
        <p14:creationId xmlns:p14="http://schemas.microsoft.com/office/powerpoint/2010/main" val="8462300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</TotalTime>
  <Words>455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Dimensionality Reduction on Lending Club dataset with Support Vector Classifier (SVC)</vt:lpstr>
      <vt:lpstr>Agenda</vt:lpstr>
      <vt:lpstr>Problem in hand and Solutions</vt:lpstr>
      <vt:lpstr>Let’s proceed with modeling</vt:lpstr>
      <vt:lpstr>Principal Component Analysis</vt:lpstr>
      <vt:lpstr>Support Vector Classifier</vt:lpstr>
      <vt:lpstr>Code: Walk-through</vt:lpstr>
      <vt:lpstr>Results</vt:lpstr>
      <vt:lpstr>Results</vt:lpstr>
      <vt:lpstr>Future Work</vt:lpstr>
      <vt:lpstr>PowerPoint Presentation</vt:lpstr>
      <vt:lpstr>PowerPoint Presentation</vt:lpstr>
      <vt:lpstr>Back up Code: Data Cleaning</vt:lpstr>
      <vt:lpstr>Back up Code: Data Cleaning</vt:lpstr>
      <vt:lpstr>Back up Code: Modeling</vt:lpstr>
      <vt:lpstr>Back up Code: Modeling</vt:lpstr>
      <vt:lpstr>Back up Code: Modeling</vt:lpstr>
      <vt:lpstr>Back up Code: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Gundu, Sai</dc:creator>
  <cp:lastModifiedBy>Gundu, Sai</cp:lastModifiedBy>
  <cp:revision>30</cp:revision>
  <dcterms:created xsi:type="dcterms:W3CDTF">2017-04-17T16:56:18Z</dcterms:created>
  <dcterms:modified xsi:type="dcterms:W3CDTF">2017-04-17T21:12:06Z</dcterms:modified>
</cp:coreProperties>
</file>