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CREDIT CARD FRAUD DETECTION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Continuous Monitoring and Adaptive Systems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Credit card fraud detection systems should be continuously monitored and updated to stay ahead of evolving fraud techniques.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Adaptive systems learn from new fraud patterns and adjust their algorithms accordingly.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Regular system updates, data analysis, and feedback loops ensure ongoing effectiveness.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Credit card fraud detection is an ongoing challenge for financial institutions and consumers.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Implementing effective strategies like machine learning, behavioral analytics, and biometric authentication can significantly reduce fraud.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Continuous monitoring, collaboration, and adapting to new fraud techniques are key to staying ahead.</a:t>
            </a:r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References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Smith, J. (2020). Credit Card Fraud Detection: A Deep Dive into Machine Learning Approaches. Journal of Data Science, 18(4), 571-593.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Jorgensen, B. (2019). Fraud Analytics: Strategies and Methods for Detection and Prevention. John Wiley &amp; Sons.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Verma, S., &amp; Malathi, D. (2018). A Survey on Credit Card Fraud Detection Techniques. 2018 2nd International Conference on Trends in Electronics and Informatics (ICOEI), 43-47.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Introduction to Credit Card Fraud Detection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Credit card fraud is a serious issue affecting millions of people worldwide.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Detecting and preventing credit card fraud is crucial for financial institutions and consumers.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In this presentation, we will explore effective strategies for credit card fraud detection.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Machine Learning in Credit Card Fraud Detection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Machine learning algorithms play a key role in credit card fraud detection.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Supervised learning models such as logistic regression and random forests can identify patterns and anomalies in transaction data.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Unsupervised learning techniques like clustering and outlier detection help detect unusual behavior.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Transaction Monitoring and Analysis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Real-time transaction monitoring is essential for identifying potential fraudulent activities.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Analyzing transaction data can reveal patterns, trends, and anomalies associated with fraudulent transactions.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Monitoring factors like transaction amount, location, and frequency helps identify suspicious activity.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Behavioral Analytics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Behavioral analytics analyzes user behavior patterns to detect credit card fraud.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It considers factors such as spending habits, transaction frequency, and device usage.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Deviations from established patterns can indicate fraudulent transactions.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Geolocation and IP Analysis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Geolocation analysis helps detect fraud by identifying discrepancies between transaction location and user's usual location.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IP analysis examines the IP address associated with a transaction to identify potential fraud.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By analyzing these data points, suspicious activities can be flagged for further investigation.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Biometric Authentication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Biometric authentication methods, such as fingerprint or facial recognition, provide an additional layer of security.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Biometric data is difficult to replicate, reducing the risk of fraud.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Integrating biometric authentication into credit card transactions enhances fraud detection and prevention.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Advanced Fraud Detection Techniques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Advanced techniques like machine learning anomaly detection and artificial intelligence algorithms enhance fraud detection accuracy.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Natural Language Processing (NLP) techniques can analyze text-based data from customer interactions to identify potential fraud.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Deep learning models, such as neural networks, improve fraud detection by learning complex patterns.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Collaboration and Data Sharing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Collaboration among financial institutions, merchants, and law enforcement agencies is crucial in combating credit card fraud.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Sharing anonymized transaction data can help identify fraud patterns across multiple organizations.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Collaborative efforts increase the effectiveness of fraud detection and prevention strategies.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subject>CREDIT CARD FRAUD DETECTION</dc:subject>
  <dc:creator>SlideMake.com</dc:creator>
  <cp:lastModifiedBy>SlideMake.com</cp:lastModifiedBy>
  <cp:revision>1</cp:revision>
  <dcterms:created xsi:type="dcterms:W3CDTF">2023-11-26T10:27:12Z</dcterms:created>
  <dcterms:modified xsi:type="dcterms:W3CDTF">2023-11-26T10:27:12Z</dcterms:modified>
</cp:coreProperties>
</file>