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CB505-85A2-6122-7C44-ADF5004D828D}" v="1069" dt="2020-10-18T15:38:27.728"/>
    <p1510:client id="{2EE6958B-EBAD-44F1-AE3B-25B17FA6B42C}" v="1298" dt="2020-10-12T13:11:18.132"/>
    <p1510:client id="{4DCADF29-9EEB-BF87-2D56-DC3A73DAE036}" v="57" dt="2020-10-18T20:51:20.888"/>
    <p1510:client id="{52CAD362-A0DE-FDD7-68A5-9261261675C2}" v="169" dt="2020-10-18T20:30:34.282"/>
    <p1510:client id="{5AAD209B-3DAC-284D-29C1-F8D8E87EB449}" v="3" dt="2020-10-17T21:08:48.879"/>
    <p1510:client id="{5DE2F79F-1CF0-6632-125E-F7A0031FB61A}" v="2358" dt="2020-10-16T02:15:42.132"/>
    <p1510:client id="{600D9A24-BBD4-47DC-8364-15AB39AB4100}" v="347" dt="2020-10-12T13:53:08.529"/>
    <p1510:client id="{90C9B3EE-6378-1E8E-61FD-129B16B4C0C1}" v="7" dt="2020-10-14T23:03:36.610"/>
    <p1510:client id="{A7D044A5-EA4B-0B1D-45ED-C31694142137}" v="1235" dt="2020-10-18T22:25:05.052"/>
    <p1510:client id="{EFBBEC80-A902-D9B3-C72F-9CF90A47367A}" v="3" dt="2020-10-18T16:14:58.039"/>
    <p1510:client id="{F7604955-952D-CCD2-A7F6-7B0BCF70AEF8}" v="166" dt="2020-10-18T20:34:40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i, Aman" userId="S::todiaman@msu.edu::a5cea886-32ed-47c8-86dc-0772a75c444d" providerId="AD" clId="Web-{EFBBEC80-A902-D9B3-C72F-9CF90A47367A}"/>
    <pc:docChg chg="modSld">
      <pc:chgData name="Todi, Aman" userId="S::todiaman@msu.edu::a5cea886-32ed-47c8-86dc-0772a75c444d" providerId="AD" clId="Web-{EFBBEC80-A902-D9B3-C72F-9CF90A47367A}" dt="2020-10-18T16:19:26.166" v="3" actId="14100"/>
      <pc:docMkLst>
        <pc:docMk/>
      </pc:docMkLst>
      <pc:sldChg chg="modSp">
        <pc:chgData name="Todi, Aman" userId="S::todiaman@msu.edu::a5cea886-32ed-47c8-86dc-0772a75c444d" providerId="AD" clId="Web-{EFBBEC80-A902-D9B3-C72F-9CF90A47367A}" dt="2020-10-18T16:14:55.742" v="1" actId="20577"/>
        <pc:sldMkLst>
          <pc:docMk/>
          <pc:sldMk cId="2824475881" sldId="257"/>
        </pc:sldMkLst>
        <pc:graphicFrameChg chg="modGraphic">
          <ac:chgData name="Todi, Aman" userId="S::todiaman@msu.edu::a5cea886-32ed-47c8-86dc-0772a75c444d" providerId="AD" clId="Web-{EFBBEC80-A902-D9B3-C72F-9CF90A47367A}" dt="2020-10-18T16:14:55.742" v="1" actId="20577"/>
          <ac:graphicFrameMkLst>
            <pc:docMk/>
            <pc:sldMk cId="2824475881" sldId="257"/>
            <ac:graphicFrameMk id="35" creationId="{3B840815-533B-450D-9089-42ACEA58A918}"/>
          </ac:graphicFrameMkLst>
        </pc:graphicFrameChg>
      </pc:sldChg>
      <pc:sldChg chg="modSp">
        <pc:chgData name="Todi, Aman" userId="S::todiaman@msu.edu::a5cea886-32ed-47c8-86dc-0772a75c444d" providerId="AD" clId="Web-{EFBBEC80-A902-D9B3-C72F-9CF90A47367A}" dt="2020-10-18T16:19:26.166" v="3" actId="14100"/>
        <pc:sldMkLst>
          <pc:docMk/>
          <pc:sldMk cId="1251086658" sldId="263"/>
        </pc:sldMkLst>
        <pc:graphicFrameChg chg="mod">
          <ac:chgData name="Todi, Aman" userId="S::todiaman@msu.edu::a5cea886-32ed-47c8-86dc-0772a75c444d" providerId="AD" clId="Web-{EFBBEC80-A902-D9B3-C72F-9CF90A47367A}" dt="2020-10-18T16:19:26.166" v="3" actId="14100"/>
          <ac:graphicFrameMkLst>
            <pc:docMk/>
            <pc:sldMk cId="1251086658" sldId="263"/>
            <ac:graphicFrameMk id="167" creationId="{33A555B2-CF1F-4F5F-AE15-4CB93989E7AC}"/>
          </ac:graphicFrameMkLst>
        </pc:graphicFrameChg>
      </pc:sldChg>
    </pc:docChg>
  </pc:docChgLst>
  <pc:docChgLst>
    <pc:chgData name="Todi, Aman" userId="S::todiaman@msu.edu::a5cea886-32ed-47c8-86dc-0772a75c444d" providerId="AD" clId="Web-{5AAD209B-3DAC-284D-29C1-F8D8E87EB449}"/>
    <pc:docChg chg="modSld">
      <pc:chgData name="Todi, Aman" userId="S::todiaman@msu.edu::a5cea886-32ed-47c8-86dc-0772a75c444d" providerId="AD" clId="Web-{5AAD209B-3DAC-284D-29C1-F8D8E87EB449}" dt="2020-10-17T21:08:48.879" v="2" actId="20577"/>
      <pc:docMkLst>
        <pc:docMk/>
      </pc:docMkLst>
      <pc:sldChg chg="modSp">
        <pc:chgData name="Todi, Aman" userId="S::todiaman@msu.edu::a5cea886-32ed-47c8-86dc-0772a75c444d" providerId="AD" clId="Web-{5AAD209B-3DAC-284D-29C1-F8D8E87EB449}" dt="2020-10-17T21:08:46.160" v="1" actId="20577"/>
        <pc:sldMkLst>
          <pc:docMk/>
          <pc:sldMk cId="464512718" sldId="258"/>
        </pc:sldMkLst>
        <pc:spChg chg="mod">
          <ac:chgData name="Todi, Aman" userId="S::todiaman@msu.edu::a5cea886-32ed-47c8-86dc-0772a75c444d" providerId="AD" clId="Web-{5AAD209B-3DAC-284D-29C1-F8D8E87EB449}" dt="2020-10-17T21:08:46.160" v="1" actId="20577"/>
          <ac:spMkLst>
            <pc:docMk/>
            <pc:sldMk cId="464512718" sldId="258"/>
            <ac:spMk id="3" creationId="{CD6EE0F6-14A6-46CF-95D0-5EC61D675277}"/>
          </ac:spMkLst>
        </pc:spChg>
      </pc:sldChg>
    </pc:docChg>
  </pc:docChgLst>
  <pc:docChgLst>
    <pc:chgData name="Stebbing, Craig Daniel" userId="S::stebbi38@msu.edu::a08d27c2-e89d-43c1-aed8-627cebf8bcee" providerId="AD" clId="Web-{F7604955-952D-CCD2-A7F6-7B0BCF70AEF8}"/>
    <pc:docChg chg="modSld">
      <pc:chgData name="Stebbing, Craig Daniel" userId="S::stebbi38@msu.edu::a08d27c2-e89d-43c1-aed8-627cebf8bcee" providerId="AD" clId="Web-{F7604955-952D-CCD2-A7F6-7B0BCF70AEF8}" dt="2020-10-18T20:34:40.800" v="167" actId="20577"/>
      <pc:docMkLst>
        <pc:docMk/>
      </pc:docMkLst>
      <pc:sldChg chg="modSp">
        <pc:chgData name="Stebbing, Craig Daniel" userId="S::stebbi38@msu.edu::a08d27c2-e89d-43c1-aed8-627cebf8bcee" providerId="AD" clId="Web-{F7604955-952D-CCD2-A7F6-7B0BCF70AEF8}" dt="2020-10-18T20:34:40.800" v="167" actId="20577"/>
        <pc:sldMkLst>
          <pc:docMk/>
          <pc:sldMk cId="1730165661" sldId="262"/>
        </pc:sldMkLst>
        <pc:graphicFrameChg chg="mod modGraphic">
          <ac:chgData name="Stebbing, Craig Daniel" userId="S::stebbi38@msu.edu::a08d27c2-e89d-43c1-aed8-627cebf8bcee" providerId="AD" clId="Web-{F7604955-952D-CCD2-A7F6-7B0BCF70AEF8}" dt="2020-10-18T20:34:40.800" v="167" actId="20577"/>
          <ac:graphicFrameMkLst>
            <pc:docMk/>
            <pc:sldMk cId="1730165661" sldId="262"/>
            <ac:graphicFrameMk id="25" creationId="{8BB74D26-FAA8-4FF5-8FD1-2D33BC970CC7}"/>
          </ac:graphicFrameMkLst>
        </pc:graphicFrameChg>
      </pc:sldChg>
    </pc:docChg>
  </pc:docChgLst>
  <pc:docChgLst>
    <pc:chgData name="Todi, Aman" userId="S::todiaman@msu.edu::a5cea886-32ed-47c8-86dc-0772a75c444d" providerId="AD" clId="Web-{5DE2F79F-1CF0-6632-125E-F7A0031FB61A}"/>
    <pc:docChg chg="modSld">
      <pc:chgData name="Todi, Aman" userId="S::todiaman@msu.edu::a5cea886-32ed-47c8-86dc-0772a75c444d" providerId="AD" clId="Web-{5DE2F79F-1CF0-6632-125E-F7A0031FB61A}" dt="2020-10-16T02:15:42.085" v="2337" actId="20577"/>
      <pc:docMkLst>
        <pc:docMk/>
      </pc:docMkLst>
      <pc:sldChg chg="modSp">
        <pc:chgData name="Todi, Aman" userId="S::todiaman@msu.edu::a5cea886-32ed-47c8-86dc-0772a75c444d" providerId="AD" clId="Web-{5DE2F79F-1CF0-6632-125E-F7A0031FB61A}" dt="2020-10-16T01:38:58.220" v="1421" actId="1076"/>
        <pc:sldMkLst>
          <pc:docMk/>
          <pc:sldMk cId="109857222" sldId="256"/>
        </pc:sldMkLst>
        <pc:spChg chg="mod">
          <ac:chgData name="Todi, Aman" userId="S::todiaman@msu.edu::a5cea886-32ed-47c8-86dc-0772a75c444d" providerId="AD" clId="Web-{5DE2F79F-1CF0-6632-125E-F7A0031FB61A}" dt="2020-10-16T01:38:43.345" v="1418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odi, Aman" userId="S::todiaman@msu.edu::a5cea886-32ed-47c8-86dc-0772a75c444d" providerId="AD" clId="Web-{5DE2F79F-1CF0-6632-125E-F7A0031FB61A}" dt="2020-10-16T01:38:58.220" v="1421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Todi, Aman" userId="S::todiaman@msu.edu::a5cea886-32ed-47c8-86dc-0772a75c444d" providerId="AD" clId="Web-{5DE2F79F-1CF0-6632-125E-F7A0031FB61A}" dt="2020-10-16T02:14:19.977" v="2314" actId="1076"/>
        <pc:sldMkLst>
          <pc:docMk/>
          <pc:sldMk cId="2824475881" sldId="257"/>
        </pc:sldMkLst>
        <pc:spChg chg="mod">
          <ac:chgData name="Todi, Aman" userId="S::todiaman@msu.edu::a5cea886-32ed-47c8-86dc-0772a75c444d" providerId="AD" clId="Web-{5DE2F79F-1CF0-6632-125E-F7A0031FB61A}" dt="2020-10-16T02:14:19.977" v="2314" actId="1076"/>
          <ac:spMkLst>
            <pc:docMk/>
            <pc:sldMk cId="2824475881" sldId="257"/>
            <ac:spMk id="3" creationId="{18B228B6-E668-460A-A530-8759177635EE}"/>
          </ac:spMkLst>
        </pc:spChg>
      </pc:sldChg>
      <pc:sldChg chg="modSp">
        <pc:chgData name="Todi, Aman" userId="S::todiaman@msu.edu::a5cea886-32ed-47c8-86dc-0772a75c444d" providerId="AD" clId="Web-{5DE2F79F-1CF0-6632-125E-F7A0031FB61A}" dt="2020-10-16T02:15:42.085" v="2337" actId="20577"/>
        <pc:sldMkLst>
          <pc:docMk/>
          <pc:sldMk cId="464512718" sldId="258"/>
        </pc:sldMkLst>
        <pc:spChg chg="mod">
          <ac:chgData name="Todi, Aman" userId="S::todiaman@msu.edu::a5cea886-32ed-47c8-86dc-0772a75c444d" providerId="AD" clId="Web-{5DE2F79F-1CF0-6632-125E-F7A0031FB61A}" dt="2020-10-16T01:10:16.131" v="548" actId="1076"/>
          <ac:spMkLst>
            <pc:docMk/>
            <pc:sldMk cId="464512718" sldId="258"/>
            <ac:spMk id="2" creationId="{6793D4A2-653E-446B-825C-AAF6573AD8C4}"/>
          </ac:spMkLst>
        </pc:spChg>
        <pc:spChg chg="mod">
          <ac:chgData name="Todi, Aman" userId="S::todiaman@msu.edu::a5cea886-32ed-47c8-86dc-0772a75c444d" providerId="AD" clId="Web-{5DE2F79F-1CF0-6632-125E-F7A0031FB61A}" dt="2020-10-16T02:15:42.085" v="2337" actId="20577"/>
          <ac:spMkLst>
            <pc:docMk/>
            <pc:sldMk cId="464512718" sldId="258"/>
            <ac:spMk id="3" creationId="{CD6EE0F6-14A6-46CF-95D0-5EC61D675277}"/>
          </ac:spMkLst>
        </pc:spChg>
        <pc:spChg chg="ord">
          <ac:chgData name="Todi, Aman" userId="S::todiaman@msu.edu::a5cea886-32ed-47c8-86dc-0772a75c444d" providerId="AD" clId="Web-{5DE2F79F-1CF0-6632-125E-F7A0031FB61A}" dt="2020-10-16T01:07:13.383" v="409"/>
          <ac:spMkLst>
            <pc:docMk/>
            <pc:sldMk cId="464512718" sldId="258"/>
            <ac:spMk id="14" creationId="{15BE2CF8-7196-4BC3-B312-B0EE486D92FB}"/>
          </ac:spMkLst>
        </pc:spChg>
      </pc:sldChg>
    </pc:docChg>
  </pc:docChgLst>
  <pc:docChgLst>
    <pc:chgData name="Todi, Aman" userId="S::todiaman@msu.edu::a5cea886-32ed-47c8-86dc-0772a75c444d" providerId="AD" clId="Web-{A7D044A5-EA4B-0B1D-45ED-C31694142137}"/>
    <pc:docChg chg="modSld">
      <pc:chgData name="Todi, Aman" userId="S::todiaman@msu.edu::a5cea886-32ed-47c8-86dc-0772a75c444d" providerId="AD" clId="Web-{A7D044A5-EA4B-0B1D-45ED-C31694142137}" dt="2020-10-18T22:25:05.052" v="1244" actId="20577"/>
      <pc:docMkLst>
        <pc:docMk/>
      </pc:docMkLst>
      <pc:sldChg chg="modSp">
        <pc:chgData name="Todi, Aman" userId="S::todiaman@msu.edu::a5cea886-32ed-47c8-86dc-0772a75c444d" providerId="AD" clId="Web-{A7D044A5-EA4B-0B1D-45ED-C31694142137}" dt="2020-10-18T22:23:48.474" v="1227" actId="1076"/>
        <pc:sldMkLst>
          <pc:docMk/>
          <pc:sldMk cId="109857222" sldId="256"/>
        </pc:sldMkLst>
        <pc:spChg chg="mod">
          <ac:chgData name="Todi, Aman" userId="S::todiaman@msu.edu::a5cea886-32ed-47c8-86dc-0772a75c444d" providerId="AD" clId="Web-{A7D044A5-EA4B-0B1D-45ED-C31694142137}" dt="2020-10-18T22:23:41.646" v="122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odi, Aman" userId="S::todiaman@msu.edu::a5cea886-32ed-47c8-86dc-0772a75c444d" providerId="AD" clId="Web-{A7D044A5-EA4B-0B1D-45ED-C31694142137}" dt="2020-10-18T22:23:48.474" v="1227" actId="1076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Todi, Aman" userId="S::todiaman@msu.edu::a5cea886-32ed-47c8-86dc-0772a75c444d" providerId="AD" clId="Web-{A7D044A5-EA4B-0B1D-45ED-C31694142137}" dt="2020-10-18T22:23:28.880" v="1223" actId="1076"/>
          <ac:picMkLst>
            <pc:docMk/>
            <pc:sldMk cId="109857222" sldId="256"/>
            <ac:picMk id="4" creationId="{49DFC795-D309-4E14-BDF6-7F245AE1A00C}"/>
          </ac:picMkLst>
        </pc:picChg>
      </pc:sldChg>
      <pc:sldChg chg="modSp">
        <pc:chgData name="Todi, Aman" userId="S::todiaman@msu.edu::a5cea886-32ed-47c8-86dc-0772a75c444d" providerId="AD" clId="Web-{A7D044A5-EA4B-0B1D-45ED-C31694142137}" dt="2020-10-18T22:23:02.505" v="1219" actId="20577"/>
        <pc:sldMkLst>
          <pc:docMk/>
          <pc:sldMk cId="2824475881" sldId="257"/>
        </pc:sldMkLst>
        <pc:graphicFrameChg chg="mod modGraphic">
          <ac:chgData name="Todi, Aman" userId="S::todiaman@msu.edu::a5cea886-32ed-47c8-86dc-0772a75c444d" providerId="AD" clId="Web-{A7D044A5-EA4B-0B1D-45ED-C31694142137}" dt="2020-10-18T22:23:02.505" v="1219" actId="20577"/>
          <ac:graphicFrameMkLst>
            <pc:docMk/>
            <pc:sldMk cId="2824475881" sldId="257"/>
            <ac:graphicFrameMk id="35" creationId="{3B840815-533B-450D-9089-42ACEA58A918}"/>
          </ac:graphicFrameMkLst>
        </pc:graphicFrameChg>
      </pc:sldChg>
      <pc:sldChg chg="modSp">
        <pc:chgData name="Todi, Aman" userId="S::todiaman@msu.edu::a5cea886-32ed-47c8-86dc-0772a75c444d" providerId="AD" clId="Web-{A7D044A5-EA4B-0B1D-45ED-C31694142137}" dt="2020-10-18T22:25:05.052" v="1244" actId="20577"/>
        <pc:sldMkLst>
          <pc:docMk/>
          <pc:sldMk cId="1730165661" sldId="262"/>
        </pc:sldMkLst>
        <pc:graphicFrameChg chg="mod modGraphic">
          <ac:chgData name="Todi, Aman" userId="S::todiaman@msu.edu::a5cea886-32ed-47c8-86dc-0772a75c444d" providerId="AD" clId="Web-{A7D044A5-EA4B-0B1D-45ED-C31694142137}" dt="2020-10-18T22:25:05.052" v="1244" actId="20577"/>
          <ac:graphicFrameMkLst>
            <pc:docMk/>
            <pc:sldMk cId="1730165661" sldId="262"/>
            <ac:graphicFrameMk id="25" creationId="{8BB74D26-FAA8-4FF5-8FD1-2D33BC970CC7}"/>
          </ac:graphicFrameMkLst>
        </pc:graphicFrameChg>
      </pc:sldChg>
      <pc:sldChg chg="modSp">
        <pc:chgData name="Todi, Aman" userId="S::todiaman@msu.edu::a5cea886-32ed-47c8-86dc-0772a75c444d" providerId="AD" clId="Web-{A7D044A5-EA4B-0B1D-45ED-C31694142137}" dt="2020-10-18T22:11:48.597" v="1055" actId="1076"/>
        <pc:sldMkLst>
          <pc:docMk/>
          <pc:sldMk cId="1251086658" sldId="263"/>
        </pc:sldMkLst>
        <pc:graphicFrameChg chg="mod">
          <ac:chgData name="Todi, Aman" userId="S::todiaman@msu.edu::a5cea886-32ed-47c8-86dc-0772a75c444d" providerId="AD" clId="Web-{A7D044A5-EA4B-0B1D-45ED-C31694142137}" dt="2020-10-18T22:11:48.597" v="1055" actId="1076"/>
          <ac:graphicFrameMkLst>
            <pc:docMk/>
            <pc:sldMk cId="1251086658" sldId="263"/>
            <ac:graphicFrameMk id="167" creationId="{33A555B2-CF1F-4F5F-AE15-4CB93989E7AC}"/>
          </ac:graphicFrameMkLst>
        </pc:graphicFrameChg>
      </pc:sldChg>
      <pc:sldChg chg="modSp">
        <pc:chgData name="Todi, Aman" userId="S::todiaman@msu.edu::a5cea886-32ed-47c8-86dc-0772a75c444d" providerId="AD" clId="Web-{A7D044A5-EA4B-0B1D-45ED-C31694142137}" dt="2020-10-18T21:59:22.084" v="823" actId="20577"/>
        <pc:sldMkLst>
          <pc:docMk/>
          <pc:sldMk cId="416881311" sldId="264"/>
        </pc:sldMkLst>
        <pc:spChg chg="mod">
          <ac:chgData name="Todi, Aman" userId="S::todiaman@msu.edu::a5cea886-32ed-47c8-86dc-0772a75c444d" providerId="AD" clId="Web-{A7D044A5-EA4B-0B1D-45ED-C31694142137}" dt="2020-10-18T21:26:31.342" v="424" actId="1076"/>
          <ac:spMkLst>
            <pc:docMk/>
            <pc:sldMk cId="416881311" sldId="264"/>
            <ac:spMk id="2" creationId="{19723787-C03B-49DD-8C05-6DA0BE15C859}"/>
          </ac:spMkLst>
        </pc:spChg>
        <pc:graphicFrameChg chg="mod modGraphic">
          <ac:chgData name="Todi, Aman" userId="S::todiaman@msu.edu::a5cea886-32ed-47c8-86dc-0772a75c444d" providerId="AD" clId="Web-{A7D044A5-EA4B-0B1D-45ED-C31694142137}" dt="2020-10-18T21:59:22.084" v="823" actId="20577"/>
          <ac:graphicFrameMkLst>
            <pc:docMk/>
            <pc:sldMk cId="416881311" sldId="264"/>
            <ac:graphicFrameMk id="27" creationId="{4119957C-426D-480E-8D25-E7B5B8C015F7}"/>
          </ac:graphicFrameMkLst>
        </pc:graphicFrameChg>
        <pc:picChg chg="mod">
          <ac:chgData name="Todi, Aman" userId="S::todiaman@msu.edu::a5cea886-32ed-47c8-86dc-0772a75c444d" providerId="AD" clId="Web-{A7D044A5-EA4B-0B1D-45ED-C31694142137}" dt="2020-10-18T21:26:36.467" v="427" actId="1076"/>
          <ac:picMkLst>
            <pc:docMk/>
            <pc:sldMk cId="416881311" sldId="264"/>
            <ac:picMk id="82" creationId="{D5F88356-3673-412F-8FBA-ECFB7E306B92}"/>
          </ac:picMkLst>
        </pc:picChg>
      </pc:sldChg>
      <pc:sldChg chg="modSp">
        <pc:chgData name="Todi, Aman" userId="S::todiaman@msu.edu::a5cea886-32ed-47c8-86dc-0772a75c444d" providerId="AD" clId="Web-{A7D044A5-EA4B-0B1D-45ED-C31694142137}" dt="2020-10-18T21:24:54.293" v="416" actId="1076"/>
        <pc:sldMkLst>
          <pc:docMk/>
          <pc:sldMk cId="2131686185" sldId="265"/>
        </pc:sldMkLst>
        <pc:graphicFrameChg chg="mod modGraphic">
          <ac:chgData name="Todi, Aman" userId="S::todiaman@msu.edu::a5cea886-32ed-47c8-86dc-0772a75c444d" providerId="AD" clId="Web-{A7D044A5-EA4B-0B1D-45ED-C31694142137}" dt="2020-10-18T21:24:54.293" v="416" actId="1076"/>
          <ac:graphicFrameMkLst>
            <pc:docMk/>
            <pc:sldMk cId="2131686185" sldId="265"/>
            <ac:graphicFrameMk id="3" creationId="{FEE75536-8505-4EAD-9B64-31BA45CB2E26}"/>
          </ac:graphicFrameMkLst>
        </pc:graphicFrameChg>
      </pc:sldChg>
    </pc:docChg>
  </pc:docChgLst>
  <pc:docChgLst>
    <pc:chgData name="Saini, Kritika" userId="S::sainikri@msu.edu::64280312-3c42-4001-a25c-c7c37158ded5" providerId="AD" clId="Web-{52CAD362-A0DE-FDD7-68A5-9261261675C2}"/>
    <pc:docChg chg="modSld">
      <pc:chgData name="Saini, Kritika" userId="S::sainikri@msu.edu::64280312-3c42-4001-a25c-c7c37158ded5" providerId="AD" clId="Web-{52CAD362-A0DE-FDD7-68A5-9261261675C2}" dt="2020-10-18T20:30:34.282" v="168" actId="20577"/>
      <pc:docMkLst>
        <pc:docMk/>
      </pc:docMkLst>
      <pc:sldChg chg="modSp">
        <pc:chgData name="Saini, Kritika" userId="S::sainikri@msu.edu::64280312-3c42-4001-a25c-c7c37158ded5" providerId="AD" clId="Web-{52CAD362-A0DE-FDD7-68A5-9261261675C2}" dt="2020-10-18T20:30:34.282" v="168" actId="20577"/>
        <pc:sldMkLst>
          <pc:docMk/>
          <pc:sldMk cId="1251086658" sldId="263"/>
        </pc:sldMkLst>
        <pc:graphicFrameChg chg="modGraphic">
          <ac:chgData name="Saini, Kritika" userId="S::sainikri@msu.edu::64280312-3c42-4001-a25c-c7c37158ded5" providerId="AD" clId="Web-{52CAD362-A0DE-FDD7-68A5-9261261675C2}" dt="2020-10-18T20:30:34.282" v="168" actId="20577"/>
          <ac:graphicFrameMkLst>
            <pc:docMk/>
            <pc:sldMk cId="1251086658" sldId="263"/>
            <ac:graphicFrameMk id="167" creationId="{33A555B2-CF1F-4F5F-AE15-4CB93989E7AC}"/>
          </ac:graphicFrameMkLst>
        </pc:graphicFrameChg>
      </pc:sldChg>
    </pc:docChg>
  </pc:docChgLst>
  <pc:docChgLst>
    <pc:chgData name="Patel, Vedi" userId="S::patelved@msu.edu::cf219e36-0c79-41f8-9982-746769ce46cf" providerId="AD" clId="Web-{4DCADF29-9EEB-BF87-2D56-DC3A73DAE036}"/>
    <pc:docChg chg="modSld">
      <pc:chgData name="Patel, Vedi" userId="S::patelved@msu.edu::cf219e36-0c79-41f8-9982-746769ce46cf" providerId="AD" clId="Web-{4DCADF29-9EEB-BF87-2D56-DC3A73DAE036}" dt="2020-10-18T20:51:20.888" v="57" actId="1076"/>
      <pc:docMkLst>
        <pc:docMk/>
      </pc:docMkLst>
      <pc:sldChg chg="addSp delSp modSp">
        <pc:chgData name="Patel, Vedi" userId="S::patelved@msu.edu::cf219e36-0c79-41f8-9982-746769ce46cf" providerId="AD" clId="Web-{4DCADF29-9EEB-BF87-2D56-DC3A73DAE036}" dt="2020-10-18T20:51:20.888" v="57" actId="1076"/>
        <pc:sldMkLst>
          <pc:docMk/>
          <pc:sldMk cId="416881311" sldId="264"/>
        </pc:sldMkLst>
        <pc:spChg chg="mod">
          <ac:chgData name="Patel, Vedi" userId="S::patelved@msu.edu::cf219e36-0c79-41f8-9982-746769ce46cf" providerId="AD" clId="Web-{4DCADF29-9EEB-BF87-2D56-DC3A73DAE036}" dt="2020-10-18T20:51:06.200" v="56"/>
          <ac:spMkLst>
            <pc:docMk/>
            <pc:sldMk cId="416881311" sldId="264"/>
            <ac:spMk id="2" creationId="{19723787-C03B-49DD-8C05-6DA0BE15C859}"/>
          </ac:spMkLst>
        </pc:spChg>
        <pc:spChg chg="add del">
          <ac:chgData name="Patel, Vedi" userId="S::patelved@msu.edu::cf219e36-0c79-41f8-9982-746769ce46cf" providerId="AD" clId="Web-{4DCADF29-9EEB-BF87-2D56-DC3A73DAE036}" dt="2020-10-18T20:51:06.200" v="56"/>
          <ac:spMkLst>
            <pc:docMk/>
            <pc:sldMk cId="416881311" sldId="264"/>
            <ac:spMk id="36" creationId="{0AE80D91-18AA-438F-BFF4-E6BABFDFBABE}"/>
          </ac:spMkLst>
        </pc:spChg>
        <pc:spChg chg="add del">
          <ac:chgData name="Patel, Vedi" userId="S::patelved@msu.edu::cf219e36-0c79-41f8-9982-746769ce46cf" providerId="AD" clId="Web-{4DCADF29-9EEB-BF87-2D56-DC3A73DAE036}" dt="2020-10-18T20:51:06.200" v="56"/>
          <ac:spMkLst>
            <pc:docMk/>
            <pc:sldMk cId="416881311" sldId="264"/>
            <ac:spMk id="38" creationId="{EF05C5AB-8A34-4DF3-AB54-AD74AA4324E8}"/>
          </ac:spMkLst>
        </pc:spChg>
        <pc:spChg chg="add del">
          <ac:chgData name="Patel, Vedi" userId="S::patelved@msu.edu::cf219e36-0c79-41f8-9982-746769ce46cf" providerId="AD" clId="Web-{4DCADF29-9EEB-BF87-2D56-DC3A73DAE036}" dt="2020-10-18T20:51:06.200" v="56"/>
          <ac:spMkLst>
            <pc:docMk/>
            <pc:sldMk cId="416881311" sldId="264"/>
            <ac:spMk id="40" creationId="{AA3B856C-9196-4702-BED7-5733C7EAA667}"/>
          </ac:spMkLst>
        </pc:spChg>
        <pc:spChg chg="add del">
          <ac:chgData name="Patel, Vedi" userId="S::patelved@msu.edu::cf219e36-0c79-41f8-9982-746769ce46cf" providerId="AD" clId="Web-{4DCADF29-9EEB-BF87-2D56-DC3A73DAE036}" dt="2020-10-18T20:51:06.200" v="56"/>
          <ac:spMkLst>
            <pc:docMk/>
            <pc:sldMk cId="416881311" sldId="264"/>
            <ac:spMk id="87" creationId="{50CF6C96-4596-4D83-A9F9-A3AB22AB4D89}"/>
          </ac:spMkLst>
        </pc:spChg>
        <pc:graphicFrameChg chg="mod ord modGraphic">
          <ac:chgData name="Patel, Vedi" userId="S::patelved@msu.edu::cf219e36-0c79-41f8-9982-746769ce46cf" providerId="AD" clId="Web-{4DCADF29-9EEB-BF87-2D56-DC3A73DAE036}" dt="2020-10-18T20:51:06.200" v="56"/>
          <ac:graphicFrameMkLst>
            <pc:docMk/>
            <pc:sldMk cId="416881311" sldId="264"/>
            <ac:graphicFrameMk id="27" creationId="{4119957C-426D-480E-8D25-E7B5B8C015F7}"/>
          </ac:graphicFrameMkLst>
        </pc:graphicFrameChg>
        <pc:picChg chg="add mod">
          <ac:chgData name="Patel, Vedi" userId="S::patelved@msu.edu::cf219e36-0c79-41f8-9982-746769ce46cf" providerId="AD" clId="Web-{4DCADF29-9EEB-BF87-2D56-DC3A73DAE036}" dt="2020-10-18T20:51:20.888" v="57" actId="1076"/>
          <ac:picMkLst>
            <pc:docMk/>
            <pc:sldMk cId="416881311" sldId="264"/>
            <ac:picMk id="82" creationId="{D5F88356-3673-412F-8FBA-ECFB7E306B92}"/>
          </ac:picMkLst>
        </pc:picChg>
      </pc:sldChg>
      <pc:sldChg chg="modSp">
        <pc:chgData name="Patel, Vedi" userId="S::patelved@msu.edu::cf219e36-0c79-41f8-9982-746769ce46cf" providerId="AD" clId="Web-{4DCADF29-9EEB-BF87-2D56-DC3A73DAE036}" dt="2020-10-18T20:40:03.525" v="52" actId="20577"/>
        <pc:sldMkLst>
          <pc:docMk/>
          <pc:sldMk cId="2131686185" sldId="265"/>
        </pc:sldMkLst>
        <pc:graphicFrameChg chg="mod modGraphic">
          <ac:chgData name="Patel, Vedi" userId="S::patelved@msu.edu::cf219e36-0c79-41f8-9982-746769ce46cf" providerId="AD" clId="Web-{4DCADF29-9EEB-BF87-2D56-DC3A73DAE036}" dt="2020-10-18T20:40:03.525" v="52" actId="20577"/>
          <ac:graphicFrameMkLst>
            <pc:docMk/>
            <pc:sldMk cId="2131686185" sldId="265"/>
            <ac:graphicFrameMk id="3" creationId="{FEE75536-8505-4EAD-9B64-31BA45CB2E26}"/>
          </ac:graphicFrameMkLst>
        </pc:graphicFrameChg>
      </pc:sldChg>
    </pc:docChg>
  </pc:docChgLst>
  <pc:docChgLst>
    <pc:chgData name="Patel, Vedi" userId="S::patelved@msu.edu::cf219e36-0c79-41f8-9982-746769ce46cf" providerId="AD" clId="Web-{600D9A24-BBD4-47DC-8364-15AB39AB4100}"/>
    <pc:docChg chg="modSld">
      <pc:chgData name="Patel, Vedi" userId="S::patelved@msu.edu::cf219e36-0c79-41f8-9982-746769ce46cf" providerId="AD" clId="Web-{600D9A24-BBD4-47DC-8364-15AB39AB4100}" dt="2020-10-12T13:53:08.529" v="346" actId="20577"/>
      <pc:docMkLst>
        <pc:docMk/>
      </pc:docMkLst>
      <pc:sldChg chg="modSp">
        <pc:chgData name="Patel, Vedi" userId="S::patelved@msu.edu::cf219e36-0c79-41f8-9982-746769ce46cf" providerId="AD" clId="Web-{600D9A24-BBD4-47DC-8364-15AB39AB4100}" dt="2020-10-12T13:49:09.969" v="255" actId="20577"/>
        <pc:sldMkLst>
          <pc:docMk/>
          <pc:sldMk cId="109857222" sldId="256"/>
        </pc:sldMkLst>
        <pc:spChg chg="mod">
          <ac:chgData name="Patel, Vedi" userId="S::patelved@msu.edu::cf219e36-0c79-41f8-9982-746769ce46cf" providerId="AD" clId="Web-{600D9A24-BBD4-47DC-8364-15AB39AB4100}" dt="2020-10-12T13:48:30.141" v="17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tel, Vedi" userId="S::patelved@msu.edu::cf219e36-0c79-41f8-9982-746769ce46cf" providerId="AD" clId="Web-{600D9A24-BBD4-47DC-8364-15AB39AB4100}" dt="2020-10-12T13:49:09.969" v="25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Patel, Vedi" userId="S::patelved@msu.edu::cf219e36-0c79-41f8-9982-746769ce46cf" providerId="AD" clId="Web-{600D9A24-BBD4-47DC-8364-15AB39AB4100}" dt="2020-10-12T13:52:13.092" v="321" actId="14100"/>
        <pc:sldMkLst>
          <pc:docMk/>
          <pc:sldMk cId="2824475881" sldId="257"/>
        </pc:sldMkLst>
        <pc:spChg chg="mod">
          <ac:chgData name="Patel, Vedi" userId="S::patelved@msu.edu::cf219e36-0c79-41f8-9982-746769ce46cf" providerId="AD" clId="Web-{600D9A24-BBD4-47DC-8364-15AB39AB4100}" dt="2020-10-12T13:52:13.092" v="321" actId="14100"/>
          <ac:spMkLst>
            <pc:docMk/>
            <pc:sldMk cId="2824475881" sldId="257"/>
            <ac:spMk id="2" creationId="{29BFD172-4FF3-44F4-9273-930C3A442571}"/>
          </ac:spMkLst>
        </pc:spChg>
        <pc:spChg chg="mod">
          <ac:chgData name="Patel, Vedi" userId="S::patelved@msu.edu::cf219e36-0c79-41f8-9982-746769ce46cf" providerId="AD" clId="Web-{600D9A24-BBD4-47DC-8364-15AB39AB4100}" dt="2020-10-12T13:50:08.140" v="284" actId="20577"/>
          <ac:spMkLst>
            <pc:docMk/>
            <pc:sldMk cId="2824475881" sldId="257"/>
            <ac:spMk id="3" creationId="{18B228B6-E668-460A-A530-8759177635EE}"/>
          </ac:spMkLst>
        </pc:spChg>
      </pc:sldChg>
      <pc:sldChg chg="modSp">
        <pc:chgData name="Patel, Vedi" userId="S::patelved@msu.edu::cf219e36-0c79-41f8-9982-746769ce46cf" providerId="AD" clId="Web-{600D9A24-BBD4-47DC-8364-15AB39AB4100}" dt="2020-10-12T13:52:40.935" v="331" actId="20577"/>
        <pc:sldMkLst>
          <pc:docMk/>
          <pc:sldMk cId="464512718" sldId="258"/>
        </pc:sldMkLst>
        <pc:spChg chg="mod">
          <ac:chgData name="Patel, Vedi" userId="S::patelved@msu.edu::cf219e36-0c79-41f8-9982-746769ce46cf" providerId="AD" clId="Web-{600D9A24-BBD4-47DC-8364-15AB39AB4100}" dt="2020-10-12T13:52:40.935" v="331" actId="20577"/>
          <ac:spMkLst>
            <pc:docMk/>
            <pc:sldMk cId="464512718" sldId="258"/>
            <ac:spMk id="3" creationId="{CD6EE0F6-14A6-46CF-95D0-5EC61D675277}"/>
          </ac:spMkLst>
        </pc:spChg>
      </pc:sldChg>
      <pc:sldChg chg="modSp">
        <pc:chgData name="Patel, Vedi" userId="S::patelved@msu.edu::cf219e36-0c79-41f8-9982-746769ce46cf" providerId="AD" clId="Web-{600D9A24-BBD4-47DC-8364-15AB39AB4100}" dt="2020-10-12T13:53:06.841" v="344" actId="20577"/>
        <pc:sldMkLst>
          <pc:docMk/>
          <pc:sldMk cId="4070714790" sldId="259"/>
        </pc:sldMkLst>
        <pc:spChg chg="mod">
          <ac:chgData name="Patel, Vedi" userId="S::patelved@msu.edu::cf219e36-0c79-41f8-9982-746769ce46cf" providerId="AD" clId="Web-{600D9A24-BBD4-47DC-8364-15AB39AB4100}" dt="2020-10-12T13:52:30.092" v="328" actId="20577"/>
          <ac:spMkLst>
            <pc:docMk/>
            <pc:sldMk cId="4070714790" sldId="259"/>
            <ac:spMk id="2" creationId="{A75C0E88-E133-44E9-95CD-8CA7A1A8E784}"/>
          </ac:spMkLst>
        </pc:spChg>
        <pc:spChg chg="mod">
          <ac:chgData name="Patel, Vedi" userId="S::patelved@msu.edu::cf219e36-0c79-41f8-9982-746769ce46cf" providerId="AD" clId="Web-{600D9A24-BBD4-47DC-8364-15AB39AB4100}" dt="2020-10-12T13:53:06.841" v="344" actId="20577"/>
          <ac:spMkLst>
            <pc:docMk/>
            <pc:sldMk cId="4070714790" sldId="259"/>
            <ac:spMk id="3" creationId="{6D5BB32E-16AF-42CE-BA2B-776073E6FA7C}"/>
          </ac:spMkLst>
        </pc:spChg>
      </pc:sldChg>
    </pc:docChg>
  </pc:docChgLst>
  <pc:docChgLst>
    <pc:chgData name="Saini, Kritika" userId="S::sainikri@msu.edu::64280312-3c42-4001-a25c-c7c37158ded5" providerId="AD" clId="Web-{2EE6958B-EBAD-44F1-AE3B-25B17FA6B42C}"/>
    <pc:docChg chg="addSld modSld addMainMaster delMainMaster">
      <pc:chgData name="Saini, Kritika" userId="S::sainikri@msu.edu::64280312-3c42-4001-a25c-c7c37158ded5" providerId="AD" clId="Web-{2EE6958B-EBAD-44F1-AE3B-25B17FA6B42C}" dt="2020-10-12T13:11:17.507" v="1293" actId="20577"/>
      <pc:docMkLst>
        <pc:docMk/>
      </pc:docMkLst>
      <pc:sldChg chg="addSp modSp mod setBg modClrScheme chgLayout">
        <pc:chgData name="Saini, Kritika" userId="S::sainikri@msu.edu::64280312-3c42-4001-a25c-c7c37158ded5" providerId="AD" clId="Web-{2EE6958B-EBAD-44F1-AE3B-25B17FA6B42C}" dt="2020-10-12T12:38:11.762" v="11"/>
        <pc:sldMkLst>
          <pc:docMk/>
          <pc:sldMk cId="109857222" sldId="256"/>
        </pc:sldMkLst>
        <pc:spChg chg="mod">
          <ac:chgData name="Saini, Kritika" userId="S::sainikri@msu.edu::64280312-3c42-4001-a25c-c7c37158ded5" providerId="AD" clId="Web-{2EE6958B-EBAD-44F1-AE3B-25B17FA6B42C}" dt="2020-10-12T12:38:11.762" v="1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ini, Kritika" userId="S::sainikri@msu.edu::64280312-3c42-4001-a25c-c7c37158ded5" providerId="AD" clId="Web-{2EE6958B-EBAD-44F1-AE3B-25B17FA6B42C}" dt="2020-10-12T12:38:11.762" v="1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aini, Kritika" userId="S::sainikri@msu.edu::64280312-3c42-4001-a25c-c7c37158ded5" providerId="AD" clId="Web-{2EE6958B-EBAD-44F1-AE3B-25B17FA6B42C}" dt="2020-10-12T12:38:11.762" v="11"/>
          <ac:spMkLst>
            <pc:docMk/>
            <pc:sldMk cId="109857222" sldId="256"/>
            <ac:spMk id="9" creationId="{742DFF2D-EA41-4CBE-9659-C2917E4882E5}"/>
          </ac:spMkLst>
        </pc:spChg>
        <pc:picChg chg="add">
          <ac:chgData name="Saini, Kritika" userId="S::sainikri@msu.edu::64280312-3c42-4001-a25c-c7c37158ded5" providerId="AD" clId="Web-{2EE6958B-EBAD-44F1-AE3B-25B17FA6B42C}" dt="2020-10-12T12:38:11.762" v="11"/>
          <ac:picMkLst>
            <pc:docMk/>
            <pc:sldMk cId="109857222" sldId="256"/>
            <ac:picMk id="4" creationId="{49DFC795-D309-4E14-BDF6-7F245AE1A00C}"/>
          </ac:picMkLst>
        </pc:picChg>
      </pc:sldChg>
      <pc:sldChg chg="addSp delSp modSp new mod setBg">
        <pc:chgData name="Saini, Kritika" userId="S::sainikri@msu.edu::64280312-3c42-4001-a25c-c7c37158ded5" providerId="AD" clId="Web-{2EE6958B-EBAD-44F1-AE3B-25B17FA6B42C}" dt="2020-10-12T13:06:26.287" v="964" actId="20577"/>
        <pc:sldMkLst>
          <pc:docMk/>
          <pc:sldMk cId="2824475881" sldId="257"/>
        </pc:sldMkLst>
        <pc:spChg chg="mod">
          <ac:chgData name="Saini, Kritika" userId="S::sainikri@msu.edu::64280312-3c42-4001-a25c-c7c37158ded5" providerId="AD" clId="Web-{2EE6958B-EBAD-44F1-AE3B-25B17FA6B42C}" dt="2020-10-12T13:05:57.396" v="938" actId="20577"/>
          <ac:spMkLst>
            <pc:docMk/>
            <pc:sldMk cId="2824475881" sldId="257"/>
            <ac:spMk id="2" creationId="{29BFD172-4FF3-44F4-9273-930C3A442571}"/>
          </ac:spMkLst>
        </pc:spChg>
        <pc:spChg chg="mod">
          <ac:chgData name="Saini, Kritika" userId="S::sainikri@msu.edu::64280312-3c42-4001-a25c-c7c37158ded5" providerId="AD" clId="Web-{2EE6958B-EBAD-44F1-AE3B-25B17FA6B42C}" dt="2020-10-12T13:06:26.287" v="964" actId="20577"/>
          <ac:spMkLst>
            <pc:docMk/>
            <pc:sldMk cId="2824475881" sldId="257"/>
            <ac:spMk id="3" creationId="{18B228B6-E668-460A-A530-8759177635EE}"/>
          </ac:spMkLst>
        </pc:spChg>
        <pc:spChg chg="add del">
          <ac:chgData name="Saini, Kritika" userId="S::sainikri@msu.edu::64280312-3c42-4001-a25c-c7c37158ded5" providerId="AD" clId="Web-{2EE6958B-EBAD-44F1-AE3B-25B17FA6B42C}" dt="2020-10-12T13:05:29.302" v="921"/>
          <ac:spMkLst>
            <pc:docMk/>
            <pc:sldMk cId="2824475881" sldId="257"/>
            <ac:spMk id="8" creationId="{3F58D3F4-AD3E-4263-85BF-7EB71245838E}"/>
          </ac:spMkLst>
        </pc:spChg>
        <pc:spChg chg="add del">
          <ac:chgData name="Saini, Kritika" userId="S::sainikri@msu.edu::64280312-3c42-4001-a25c-c7c37158ded5" providerId="AD" clId="Web-{2EE6958B-EBAD-44F1-AE3B-25B17FA6B42C}" dt="2020-10-12T13:05:29.302" v="921"/>
          <ac:spMkLst>
            <pc:docMk/>
            <pc:sldMk cId="2824475881" sldId="257"/>
            <ac:spMk id="10" creationId="{B383AC10-A272-4982-A610-DDA728D78139}"/>
          </ac:spMkLst>
        </pc:spChg>
        <pc:spChg chg="add del">
          <ac:chgData name="Saini, Kritika" userId="S::sainikri@msu.edu::64280312-3c42-4001-a25c-c7c37158ded5" providerId="AD" clId="Web-{2EE6958B-EBAD-44F1-AE3B-25B17FA6B42C}" dt="2020-10-12T13:05:29.302" v="921"/>
          <ac:spMkLst>
            <pc:docMk/>
            <pc:sldMk cId="2824475881" sldId="257"/>
            <ac:spMk id="12" creationId="{F6FDED66-1461-4834-9923-329986747FE6}"/>
          </ac:spMkLst>
        </pc:spChg>
        <pc:spChg chg="add del">
          <ac:chgData name="Saini, Kritika" userId="S::sainikri@msu.edu::64280312-3c42-4001-a25c-c7c37158ded5" providerId="AD" clId="Web-{2EE6958B-EBAD-44F1-AE3B-25B17FA6B42C}" dt="2020-10-12T13:05:29.302" v="921"/>
          <ac:spMkLst>
            <pc:docMk/>
            <pc:sldMk cId="2824475881" sldId="257"/>
            <ac:spMk id="14" creationId="{1607CD53-0FF9-47E9-94AD-2BF64BA801B1}"/>
          </ac:spMkLst>
        </pc:spChg>
        <pc:spChg chg="add">
          <ac:chgData name="Saini, Kritika" userId="S::sainikri@msu.edu::64280312-3c42-4001-a25c-c7c37158ded5" providerId="AD" clId="Web-{2EE6958B-EBAD-44F1-AE3B-25B17FA6B42C}" dt="2020-10-12T13:05:29.302" v="921"/>
          <ac:spMkLst>
            <pc:docMk/>
            <pc:sldMk cId="2824475881" sldId="257"/>
            <ac:spMk id="19" creationId="{5173AA7E-FB13-4C7C-BE86-ECAD9E590461}"/>
          </ac:spMkLst>
        </pc:spChg>
        <pc:spChg chg="add">
          <ac:chgData name="Saini, Kritika" userId="S::sainikri@msu.edu::64280312-3c42-4001-a25c-c7c37158ded5" providerId="AD" clId="Web-{2EE6958B-EBAD-44F1-AE3B-25B17FA6B42C}" dt="2020-10-12T13:05:29.302" v="921"/>
          <ac:spMkLst>
            <pc:docMk/>
            <pc:sldMk cId="2824475881" sldId="257"/>
            <ac:spMk id="21" creationId="{1B6EC153-DED3-475F-9AE0-D69887DFC7D9}"/>
          </ac:spMkLst>
        </pc:spChg>
        <pc:spChg chg="add">
          <ac:chgData name="Saini, Kritika" userId="S::sainikri@msu.edu::64280312-3c42-4001-a25c-c7c37158ded5" providerId="AD" clId="Web-{2EE6958B-EBAD-44F1-AE3B-25B17FA6B42C}" dt="2020-10-12T13:05:29.302" v="921"/>
          <ac:spMkLst>
            <pc:docMk/>
            <pc:sldMk cId="2824475881" sldId="257"/>
            <ac:spMk id="23" creationId="{A8756A1B-6950-48DF-9439-2314515C3766}"/>
          </ac:spMkLst>
        </pc:spChg>
        <pc:spChg chg="add">
          <ac:chgData name="Saini, Kritika" userId="S::sainikri@msu.edu::64280312-3c42-4001-a25c-c7c37158ded5" providerId="AD" clId="Web-{2EE6958B-EBAD-44F1-AE3B-25B17FA6B42C}" dt="2020-10-12T13:05:29.302" v="921"/>
          <ac:spMkLst>
            <pc:docMk/>
            <pc:sldMk cId="2824475881" sldId="257"/>
            <ac:spMk id="25" creationId="{F85A6BBD-7399-450C-8FA5-F8AE24156BE5}"/>
          </ac:spMkLst>
        </pc:spChg>
      </pc:sldChg>
      <pc:sldChg chg="addSp modSp new mod setBg">
        <pc:chgData name="Saini, Kritika" userId="S::sainikri@msu.edu::64280312-3c42-4001-a25c-c7c37158ded5" providerId="AD" clId="Web-{2EE6958B-EBAD-44F1-AE3B-25B17FA6B42C}" dt="2020-10-12T13:08:22.038" v="1051" actId="14100"/>
        <pc:sldMkLst>
          <pc:docMk/>
          <pc:sldMk cId="464512718" sldId="258"/>
        </pc:sldMkLst>
        <pc:spChg chg="mod">
          <ac:chgData name="Saini, Kritika" userId="S::sainikri@msu.edu::64280312-3c42-4001-a25c-c7c37158ded5" providerId="AD" clId="Web-{2EE6958B-EBAD-44F1-AE3B-25B17FA6B42C}" dt="2020-10-12T13:07:47.851" v="976" actId="20577"/>
          <ac:spMkLst>
            <pc:docMk/>
            <pc:sldMk cId="464512718" sldId="258"/>
            <ac:spMk id="2" creationId="{6793D4A2-653E-446B-825C-AAF6573AD8C4}"/>
          </ac:spMkLst>
        </pc:spChg>
        <pc:spChg chg="mod">
          <ac:chgData name="Saini, Kritika" userId="S::sainikri@msu.edu::64280312-3c42-4001-a25c-c7c37158ded5" providerId="AD" clId="Web-{2EE6958B-EBAD-44F1-AE3B-25B17FA6B42C}" dt="2020-10-12T13:08:22.038" v="1051" actId="14100"/>
          <ac:spMkLst>
            <pc:docMk/>
            <pc:sldMk cId="464512718" sldId="258"/>
            <ac:spMk id="3" creationId="{CD6EE0F6-14A6-46CF-95D0-5EC61D675277}"/>
          </ac:spMkLst>
        </pc:spChg>
        <pc:spChg chg="add">
          <ac:chgData name="Saini, Kritika" userId="S::sainikri@msu.edu::64280312-3c42-4001-a25c-c7c37158ded5" providerId="AD" clId="Web-{2EE6958B-EBAD-44F1-AE3B-25B17FA6B42C}" dt="2020-10-12T13:07:07.943" v="966"/>
          <ac:spMkLst>
            <pc:docMk/>
            <pc:sldMk cId="464512718" sldId="258"/>
            <ac:spMk id="8" creationId="{6E9D6223-8D87-4038-BE74-D5224B024FFD}"/>
          </ac:spMkLst>
        </pc:spChg>
        <pc:spChg chg="add">
          <ac:chgData name="Saini, Kritika" userId="S::sainikri@msu.edu::64280312-3c42-4001-a25c-c7c37158ded5" providerId="AD" clId="Web-{2EE6958B-EBAD-44F1-AE3B-25B17FA6B42C}" dt="2020-10-12T13:07:07.943" v="966"/>
          <ac:spMkLst>
            <pc:docMk/>
            <pc:sldMk cId="464512718" sldId="258"/>
            <ac:spMk id="10" creationId="{A46FBF49-EC0D-4E09-A77B-DB4E8257E7EA}"/>
          </ac:spMkLst>
        </pc:spChg>
        <pc:spChg chg="add">
          <ac:chgData name="Saini, Kritika" userId="S::sainikri@msu.edu::64280312-3c42-4001-a25c-c7c37158ded5" providerId="AD" clId="Web-{2EE6958B-EBAD-44F1-AE3B-25B17FA6B42C}" dt="2020-10-12T13:07:07.943" v="966"/>
          <ac:spMkLst>
            <pc:docMk/>
            <pc:sldMk cId="464512718" sldId="258"/>
            <ac:spMk id="12" creationId="{63AA13D0-BF0A-4B8F-9FD6-CAE2DCD93980}"/>
          </ac:spMkLst>
        </pc:spChg>
        <pc:spChg chg="add">
          <ac:chgData name="Saini, Kritika" userId="S::sainikri@msu.edu::64280312-3c42-4001-a25c-c7c37158ded5" providerId="AD" clId="Web-{2EE6958B-EBAD-44F1-AE3B-25B17FA6B42C}" dt="2020-10-12T13:07:07.943" v="966"/>
          <ac:spMkLst>
            <pc:docMk/>
            <pc:sldMk cId="464512718" sldId="258"/>
            <ac:spMk id="14" creationId="{15BE2CF8-7196-4BC3-B312-B0EE486D92FB}"/>
          </ac:spMkLst>
        </pc:spChg>
      </pc:sldChg>
      <pc:sldChg chg="addSp modSp new mod setBg">
        <pc:chgData name="Saini, Kritika" userId="S::sainikri@msu.edu::64280312-3c42-4001-a25c-c7c37158ded5" providerId="AD" clId="Web-{2EE6958B-EBAD-44F1-AE3B-25B17FA6B42C}" dt="2020-10-12T13:11:17.507" v="1292" actId="20577"/>
        <pc:sldMkLst>
          <pc:docMk/>
          <pc:sldMk cId="4070714790" sldId="259"/>
        </pc:sldMkLst>
        <pc:spChg chg="mod">
          <ac:chgData name="Saini, Kritika" userId="S::sainikri@msu.edu::64280312-3c42-4001-a25c-c7c37158ded5" providerId="AD" clId="Web-{2EE6958B-EBAD-44F1-AE3B-25B17FA6B42C}" dt="2020-10-12T13:09:03.507" v="1097"/>
          <ac:spMkLst>
            <pc:docMk/>
            <pc:sldMk cId="4070714790" sldId="259"/>
            <ac:spMk id="2" creationId="{A75C0E88-E133-44E9-95CD-8CA7A1A8E784}"/>
          </ac:spMkLst>
        </pc:spChg>
        <pc:spChg chg="mod">
          <ac:chgData name="Saini, Kritika" userId="S::sainikri@msu.edu::64280312-3c42-4001-a25c-c7c37158ded5" providerId="AD" clId="Web-{2EE6958B-EBAD-44F1-AE3B-25B17FA6B42C}" dt="2020-10-12T13:11:17.507" v="1292" actId="20577"/>
          <ac:spMkLst>
            <pc:docMk/>
            <pc:sldMk cId="4070714790" sldId="259"/>
            <ac:spMk id="3" creationId="{6D5BB32E-16AF-42CE-BA2B-776073E6FA7C}"/>
          </ac:spMkLst>
        </pc:spChg>
        <pc:spChg chg="add">
          <ac:chgData name="Saini, Kritika" userId="S::sainikri@msu.edu::64280312-3c42-4001-a25c-c7c37158ded5" providerId="AD" clId="Web-{2EE6958B-EBAD-44F1-AE3B-25B17FA6B42C}" dt="2020-10-12T13:09:03.507" v="1097"/>
          <ac:spMkLst>
            <pc:docMk/>
            <pc:sldMk cId="4070714790" sldId="259"/>
            <ac:spMk id="8" creationId="{3F58D3F4-AD3E-4263-85BF-7EB71245838E}"/>
          </ac:spMkLst>
        </pc:spChg>
        <pc:spChg chg="add">
          <ac:chgData name="Saini, Kritika" userId="S::sainikri@msu.edu::64280312-3c42-4001-a25c-c7c37158ded5" providerId="AD" clId="Web-{2EE6958B-EBAD-44F1-AE3B-25B17FA6B42C}" dt="2020-10-12T13:09:03.507" v="1097"/>
          <ac:spMkLst>
            <pc:docMk/>
            <pc:sldMk cId="4070714790" sldId="259"/>
            <ac:spMk id="10" creationId="{B383AC10-A272-4982-A610-DDA728D78139}"/>
          </ac:spMkLst>
        </pc:spChg>
        <pc:spChg chg="add">
          <ac:chgData name="Saini, Kritika" userId="S::sainikri@msu.edu::64280312-3c42-4001-a25c-c7c37158ded5" providerId="AD" clId="Web-{2EE6958B-EBAD-44F1-AE3B-25B17FA6B42C}" dt="2020-10-12T13:09:03.507" v="1097"/>
          <ac:spMkLst>
            <pc:docMk/>
            <pc:sldMk cId="4070714790" sldId="259"/>
            <ac:spMk id="12" creationId="{F6FDED66-1461-4834-9923-329986747FE6}"/>
          </ac:spMkLst>
        </pc:spChg>
        <pc:spChg chg="add">
          <ac:chgData name="Saini, Kritika" userId="S::sainikri@msu.edu::64280312-3c42-4001-a25c-c7c37158ded5" providerId="AD" clId="Web-{2EE6958B-EBAD-44F1-AE3B-25B17FA6B42C}" dt="2020-10-12T13:09:03.507" v="1097"/>
          <ac:spMkLst>
            <pc:docMk/>
            <pc:sldMk cId="4070714790" sldId="259"/>
            <ac:spMk id="14" creationId="{1607CD53-0FF9-47E9-94AD-2BF64BA801B1}"/>
          </ac:spMkLst>
        </pc:spChg>
      </pc:sldChg>
      <pc:sldMasterChg chg="del delSldLayout">
        <pc:chgData name="Saini, Kritika" userId="S::sainikri@msu.edu::64280312-3c42-4001-a25c-c7c37158ded5" providerId="AD" clId="Web-{2EE6958B-EBAD-44F1-AE3B-25B17FA6B42C}" dt="2020-10-12T12:38:11.762" v="11"/>
        <pc:sldMasterMkLst>
          <pc:docMk/>
          <pc:sldMasterMk cId="2460954070" sldId="2147483660"/>
        </pc:sldMasterMkLst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aini, Kritika" userId="S::sainikri@msu.edu::64280312-3c42-4001-a25c-c7c37158ded5" providerId="AD" clId="Web-{2EE6958B-EBAD-44F1-AE3B-25B17FA6B42C}" dt="2020-10-12T12:38:11.762" v="11"/>
        <pc:sldMasterMkLst>
          <pc:docMk/>
          <pc:sldMasterMk cId="2634071869" sldId="2147483685"/>
        </pc:sldMasterMkLst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2628227836" sldId="2147483674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710959212" sldId="2147483675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80533506" sldId="2147483676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3566105641" sldId="2147483677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4234905708" sldId="2147483678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625646913" sldId="2147483679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3602715962" sldId="2147483680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3921678887" sldId="2147483681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92142292" sldId="2147483682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891445068" sldId="2147483683"/>
          </pc:sldLayoutMkLst>
        </pc:sldLayoutChg>
        <pc:sldLayoutChg chg="add">
          <pc:chgData name="Saini, Kritika" userId="S::sainikri@msu.edu::64280312-3c42-4001-a25c-c7c37158ded5" providerId="AD" clId="Web-{2EE6958B-EBAD-44F1-AE3B-25B17FA6B42C}" dt="2020-10-12T12:38:11.762" v="11"/>
          <pc:sldLayoutMkLst>
            <pc:docMk/>
            <pc:sldMasterMk cId="2634071869" sldId="2147483685"/>
            <pc:sldLayoutMk cId="2781125511" sldId="2147483684"/>
          </pc:sldLayoutMkLst>
        </pc:sldLayoutChg>
      </pc:sldMasterChg>
    </pc:docChg>
  </pc:docChgLst>
  <pc:docChgLst>
    <pc:chgData name="Patel, Vedi" userId="S::patelved@msu.edu::cf219e36-0c79-41f8-9982-746769ce46cf" providerId="AD" clId="Web-{0EFCB505-85A2-6122-7C44-ADF5004D828D}"/>
    <pc:docChg chg="addSld delSld modSld addMainMaster delMainMaster">
      <pc:chgData name="Patel, Vedi" userId="S::patelved@msu.edu::cf219e36-0c79-41f8-9982-746769ce46cf" providerId="AD" clId="Web-{0EFCB505-85A2-6122-7C44-ADF5004D828D}" dt="2020-10-18T15:38:27.728" v="1116" actId="1076"/>
      <pc:docMkLst>
        <pc:docMk/>
      </pc:docMkLst>
      <pc:sldChg chg="addSp delSp modSp mod setBg modClrScheme delDesignElem chgLayout">
        <pc:chgData name="Patel, Vedi" userId="S::patelved@msu.edu::cf219e36-0c79-41f8-9982-746769ce46cf" providerId="AD" clId="Web-{0EFCB505-85A2-6122-7C44-ADF5004D828D}" dt="2020-10-18T14:55:18.331" v="283" actId="1076"/>
        <pc:sldMkLst>
          <pc:docMk/>
          <pc:sldMk cId="109857222" sldId="256"/>
        </pc:sldMkLst>
        <pc:spChg chg="mod ord">
          <ac:chgData name="Patel, Vedi" userId="S::patelved@msu.edu::cf219e36-0c79-41f8-9982-746769ce46cf" providerId="AD" clId="Web-{0EFCB505-85A2-6122-7C44-ADF5004D828D}" dt="2020-10-18T14:54:28.872" v="28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tel, Vedi" userId="S::patelved@msu.edu::cf219e36-0c79-41f8-9982-746769ce46cf" providerId="AD" clId="Web-{0EFCB505-85A2-6122-7C44-ADF5004D828D}" dt="2020-10-18T14:55:18.331" v="283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tel, Vedi" userId="S::patelved@msu.edu::cf219e36-0c79-41f8-9982-746769ce46cf" providerId="AD" clId="Web-{0EFCB505-85A2-6122-7C44-ADF5004D828D}" dt="2020-10-18T14:51:01.410" v="261"/>
          <ac:spMkLst>
            <pc:docMk/>
            <pc:sldMk cId="109857222" sldId="256"/>
            <ac:spMk id="6" creationId="{53A75782-A8D0-46D1-A99A-AD8D7FCDB580}"/>
          </ac:spMkLst>
        </pc:spChg>
        <pc:spChg chg="add del">
          <ac:chgData name="Patel, Vedi" userId="S::patelved@msu.edu::cf219e36-0c79-41f8-9982-746769ce46cf" providerId="AD" clId="Web-{0EFCB505-85A2-6122-7C44-ADF5004D828D}" dt="2020-10-18T14:54:13.637" v="277"/>
          <ac:spMkLst>
            <pc:docMk/>
            <pc:sldMk cId="109857222" sldId="256"/>
            <ac:spMk id="7" creationId="{EFB0C39A-F8CA-4A79-AFFC-E9780FB1991A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109857222" sldId="256"/>
            <ac:spMk id="9" creationId="{742DFF2D-EA41-4CBE-9659-C2917E4882E5}"/>
          </ac:spMkLst>
        </pc:spChg>
        <pc:spChg chg="add del">
          <ac:chgData name="Patel, Vedi" userId="S::patelved@msu.edu::cf219e36-0c79-41f8-9982-746769ce46cf" providerId="AD" clId="Web-{0EFCB505-85A2-6122-7C44-ADF5004D828D}" dt="2020-10-18T14:54:28.872" v="280"/>
          <ac:spMkLst>
            <pc:docMk/>
            <pc:sldMk cId="109857222" sldId="256"/>
            <ac:spMk id="12" creationId="{B7D05296-C7F9-4642-B7BF-3C6F502DDA5B}"/>
          </ac:spMkLst>
        </pc:spChg>
        <pc:spChg chg="add">
          <ac:chgData name="Patel, Vedi" userId="S::patelved@msu.edu::cf219e36-0c79-41f8-9982-746769ce46cf" providerId="AD" clId="Web-{0EFCB505-85A2-6122-7C44-ADF5004D828D}" dt="2020-10-18T14:54:28.872" v="280"/>
          <ac:spMkLst>
            <pc:docMk/>
            <pc:sldMk cId="109857222" sldId="256"/>
            <ac:spMk id="17" creationId="{EFB0C39A-F8CA-4A79-AFFC-E9780FB1991A}"/>
          </ac:spMkLst>
        </pc:spChg>
        <pc:picChg chg="mod ord">
          <ac:chgData name="Patel, Vedi" userId="S::patelved@msu.edu::cf219e36-0c79-41f8-9982-746769ce46cf" providerId="AD" clId="Web-{0EFCB505-85A2-6122-7C44-ADF5004D828D}" dt="2020-10-18T14:54:28.872" v="280"/>
          <ac:picMkLst>
            <pc:docMk/>
            <pc:sldMk cId="109857222" sldId="256"/>
            <ac:picMk id="4" creationId="{49DFC795-D309-4E14-BDF6-7F245AE1A00C}"/>
          </ac:picMkLst>
        </pc:picChg>
      </pc:sldChg>
      <pc:sldChg chg="addSp delSp modSp mod setBg modClrScheme setClrOvrMap delDesignElem chgLayout">
        <pc:chgData name="Patel, Vedi" userId="S::patelved@msu.edu::cf219e36-0c79-41f8-9982-746769ce46cf" providerId="AD" clId="Web-{0EFCB505-85A2-6122-7C44-ADF5004D828D}" dt="2020-10-18T15:38:27.728" v="1116" actId="1076"/>
        <pc:sldMkLst>
          <pc:docMk/>
          <pc:sldMk cId="2824475881" sldId="257"/>
        </pc:sldMkLst>
        <pc:spChg chg="mod ord">
          <ac:chgData name="Patel, Vedi" userId="S::patelved@msu.edu::cf219e36-0c79-41f8-9982-746769ce46cf" providerId="AD" clId="Web-{0EFCB505-85A2-6122-7C44-ADF5004D828D}" dt="2020-10-18T15:38:25.196" v="1115" actId="1076"/>
          <ac:spMkLst>
            <pc:docMk/>
            <pc:sldMk cId="2824475881" sldId="257"/>
            <ac:spMk id="2" creationId="{29BFD172-4FF3-44F4-9273-930C3A442571}"/>
          </ac:spMkLst>
        </pc:spChg>
        <pc:spChg chg="del mod ord">
          <ac:chgData name="Patel, Vedi" userId="S::patelved@msu.edu::cf219e36-0c79-41f8-9982-746769ce46cf" providerId="AD" clId="Web-{0EFCB505-85A2-6122-7C44-ADF5004D828D}" dt="2020-10-18T14:55:26.894" v="284"/>
          <ac:spMkLst>
            <pc:docMk/>
            <pc:sldMk cId="2824475881" sldId="257"/>
            <ac:spMk id="3" creationId="{18B228B6-E668-460A-A530-8759177635EE}"/>
          </ac:spMkLst>
        </pc:spChg>
        <pc:spChg chg="add del">
          <ac:chgData name="Patel, Vedi" userId="S::patelved@msu.edu::cf219e36-0c79-41f8-9982-746769ce46cf" providerId="AD" clId="Web-{0EFCB505-85A2-6122-7C44-ADF5004D828D}" dt="2020-10-18T14:49:30.500" v="254"/>
          <ac:spMkLst>
            <pc:docMk/>
            <pc:sldMk cId="2824475881" sldId="257"/>
            <ac:spMk id="6" creationId="{33801627-6861-4EA9-BE98-E0CE33A894D9}"/>
          </ac:spMkLst>
        </pc:spChg>
        <pc:spChg chg="add del">
          <ac:chgData name="Patel, Vedi" userId="S::patelved@msu.edu::cf219e36-0c79-41f8-9982-746769ce46cf" providerId="AD" clId="Web-{0EFCB505-85A2-6122-7C44-ADF5004D828D}" dt="2020-10-18T14:49:30.500" v="254"/>
          <ac:spMkLst>
            <pc:docMk/>
            <pc:sldMk cId="2824475881" sldId="257"/>
            <ac:spMk id="7" creationId="{93C1483F-490E-4C8A-8765-1F8AF0C67D5F}"/>
          </ac:spMkLst>
        </pc:spChg>
        <pc:spChg chg="add del">
          <ac:chgData name="Patel, Vedi" userId="S::patelved@msu.edu::cf219e36-0c79-41f8-9982-746769ce46cf" providerId="AD" clId="Web-{0EFCB505-85A2-6122-7C44-ADF5004D828D}" dt="2020-10-18T14:49:30.500" v="254"/>
          <ac:spMkLst>
            <pc:docMk/>
            <pc:sldMk cId="2824475881" sldId="257"/>
            <ac:spMk id="9" creationId="{0249BF42-D05C-4553-9417-7B8695759291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2824475881" sldId="257"/>
            <ac:spMk id="11" creationId="{C758EC8D-68D1-4138-B719-BE00C78AD146}"/>
          </ac:spMkLst>
        </pc:spChg>
        <pc:spChg chg="add del">
          <ac:chgData name="Patel, Vedi" userId="S::patelved@msu.edu::cf219e36-0c79-41f8-9982-746769ce46cf" providerId="AD" clId="Web-{0EFCB505-85A2-6122-7C44-ADF5004D828D}" dt="2020-10-18T14:51:01.410" v="261"/>
          <ac:spMkLst>
            <pc:docMk/>
            <pc:sldMk cId="2824475881" sldId="257"/>
            <ac:spMk id="13" creationId="{93C1483F-490E-4C8A-8765-1F8AF0C67D5F}"/>
          </ac:spMkLst>
        </pc:spChg>
        <pc:spChg chg="add del">
          <ac:chgData name="Patel, Vedi" userId="S::patelved@msu.edu::cf219e36-0c79-41f8-9982-746769ce46cf" providerId="AD" clId="Web-{0EFCB505-85A2-6122-7C44-ADF5004D828D}" dt="2020-10-18T14:51:01.410" v="261"/>
          <ac:spMkLst>
            <pc:docMk/>
            <pc:sldMk cId="2824475881" sldId="257"/>
            <ac:spMk id="15" creationId="{33801627-6861-4EA9-BE98-E0CE33A894D9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2824475881" sldId="257"/>
            <ac:spMk id="16" creationId="{514579E4-5B5F-42C9-B08F-A904C81B14E8}"/>
          </ac:spMkLst>
        </pc:spChg>
        <pc:spChg chg="add del">
          <ac:chgData name="Patel, Vedi" userId="S::patelved@msu.edu::cf219e36-0c79-41f8-9982-746769ce46cf" providerId="AD" clId="Web-{0EFCB505-85A2-6122-7C44-ADF5004D828D}" dt="2020-10-18T14:51:01.410" v="261"/>
          <ac:spMkLst>
            <pc:docMk/>
            <pc:sldMk cId="2824475881" sldId="257"/>
            <ac:spMk id="17" creationId="{0249BF42-D05C-4553-9417-7B8695759291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2824475881" sldId="257"/>
            <ac:spMk id="18" creationId="{B41BF6CF-E1B8-4EE2-9AE1-86A58DAFD753}"/>
          </ac:spMkLst>
        </pc:spChg>
        <pc:spChg chg="del">
          <ac:chgData name="Patel, Vedi" userId="S::patelved@msu.edu::cf219e36-0c79-41f8-9982-746769ce46cf" providerId="AD" clId="Web-{0EFCB505-85A2-6122-7C44-ADF5004D828D}" dt="2020-10-18T14:42:58.546" v="121"/>
          <ac:spMkLst>
            <pc:docMk/>
            <pc:sldMk cId="2824475881" sldId="257"/>
            <ac:spMk id="19" creationId="{5173AA7E-FB13-4C7C-BE86-ECAD9E590461}"/>
          </ac:spMkLst>
        </pc:spChg>
        <pc:spChg chg="add del">
          <ac:chgData name="Patel, Vedi" userId="S::patelved@msu.edu::cf219e36-0c79-41f8-9982-746769ce46cf" providerId="AD" clId="Web-{0EFCB505-85A2-6122-7C44-ADF5004D828D}" dt="2020-10-18T14:51:52.866" v="264"/>
          <ac:spMkLst>
            <pc:docMk/>
            <pc:sldMk cId="2824475881" sldId="257"/>
            <ac:spMk id="20" creationId="{33801627-6861-4EA9-BE98-E0CE33A894D9}"/>
          </ac:spMkLst>
        </pc:spChg>
        <pc:spChg chg="del">
          <ac:chgData name="Patel, Vedi" userId="S::patelved@msu.edu::cf219e36-0c79-41f8-9982-746769ce46cf" providerId="AD" clId="Web-{0EFCB505-85A2-6122-7C44-ADF5004D828D}" dt="2020-10-18T14:42:58.546" v="121"/>
          <ac:spMkLst>
            <pc:docMk/>
            <pc:sldMk cId="2824475881" sldId="257"/>
            <ac:spMk id="21" creationId="{1B6EC153-DED3-475F-9AE0-D69887DFC7D9}"/>
          </ac:spMkLst>
        </pc:spChg>
        <pc:spChg chg="add del">
          <ac:chgData name="Patel, Vedi" userId="S::patelved@msu.edu::cf219e36-0c79-41f8-9982-746769ce46cf" providerId="AD" clId="Web-{0EFCB505-85A2-6122-7C44-ADF5004D828D}" dt="2020-10-18T14:51:52.866" v="264"/>
          <ac:spMkLst>
            <pc:docMk/>
            <pc:sldMk cId="2824475881" sldId="257"/>
            <ac:spMk id="22" creationId="{93C1483F-490E-4C8A-8765-1F8AF0C67D5F}"/>
          </ac:spMkLst>
        </pc:spChg>
        <pc:spChg chg="del">
          <ac:chgData name="Patel, Vedi" userId="S::patelved@msu.edu::cf219e36-0c79-41f8-9982-746769ce46cf" providerId="AD" clId="Web-{0EFCB505-85A2-6122-7C44-ADF5004D828D}" dt="2020-10-18T14:42:58.546" v="121"/>
          <ac:spMkLst>
            <pc:docMk/>
            <pc:sldMk cId="2824475881" sldId="257"/>
            <ac:spMk id="23" creationId="{A8756A1B-6950-48DF-9439-2314515C3766}"/>
          </ac:spMkLst>
        </pc:spChg>
        <pc:spChg chg="add del">
          <ac:chgData name="Patel, Vedi" userId="S::patelved@msu.edu::cf219e36-0c79-41f8-9982-746769ce46cf" providerId="AD" clId="Web-{0EFCB505-85A2-6122-7C44-ADF5004D828D}" dt="2020-10-18T14:51:52.866" v="264"/>
          <ac:spMkLst>
            <pc:docMk/>
            <pc:sldMk cId="2824475881" sldId="257"/>
            <ac:spMk id="24" creationId="{0249BF42-D05C-4553-9417-7B8695759291}"/>
          </ac:spMkLst>
        </pc:spChg>
        <pc:spChg chg="del">
          <ac:chgData name="Patel, Vedi" userId="S::patelved@msu.edu::cf219e36-0c79-41f8-9982-746769ce46cf" providerId="AD" clId="Web-{0EFCB505-85A2-6122-7C44-ADF5004D828D}" dt="2020-10-18T14:42:58.546" v="121"/>
          <ac:spMkLst>
            <pc:docMk/>
            <pc:sldMk cId="2824475881" sldId="257"/>
            <ac:spMk id="25" creationId="{F85A6BBD-7399-450C-8FA5-F8AE24156BE5}"/>
          </ac:spMkLst>
        </pc:spChg>
        <pc:spChg chg="add del">
          <ac:chgData name="Patel, Vedi" userId="S::patelved@msu.edu::cf219e36-0c79-41f8-9982-746769ce46cf" providerId="AD" clId="Web-{0EFCB505-85A2-6122-7C44-ADF5004D828D}" dt="2020-10-18T14:55:26.894" v="284"/>
          <ac:spMkLst>
            <pc:docMk/>
            <pc:sldMk cId="2824475881" sldId="257"/>
            <ac:spMk id="29" creationId="{106378C3-EA41-4A0B-8144-97AF179E9AB7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824475881" sldId="257"/>
            <ac:spMk id="30" creationId="{76A10F56-4600-4E72-882F-DF9A3D70548A}"/>
          </ac:spMkLst>
        </pc:spChg>
        <pc:spChg chg="add del">
          <ac:chgData name="Patel, Vedi" userId="S::patelved@msu.edu::cf219e36-0c79-41f8-9982-746769ce46cf" providerId="AD" clId="Web-{0EFCB505-85A2-6122-7C44-ADF5004D828D}" dt="2020-10-18T14:55:26.894" v="284"/>
          <ac:spMkLst>
            <pc:docMk/>
            <pc:sldMk cId="2824475881" sldId="257"/>
            <ac:spMk id="31" creationId="{2ABC575D-863A-449B-AA18-A22D2A84C832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824475881" sldId="257"/>
            <ac:spMk id="32" creationId="{44E7C649-57E0-4A93-B134-67101C0725AD}"/>
          </ac:spMkLst>
        </pc:spChg>
        <pc:spChg chg="add del">
          <ac:chgData name="Patel, Vedi" userId="S::patelved@msu.edu::cf219e36-0c79-41f8-9982-746769ce46cf" providerId="AD" clId="Web-{0EFCB505-85A2-6122-7C44-ADF5004D828D}" dt="2020-10-18T14:55:26.894" v="284"/>
          <ac:spMkLst>
            <pc:docMk/>
            <pc:sldMk cId="2824475881" sldId="257"/>
            <ac:spMk id="33" creationId="{732A87A1-E008-492C-8D91-EA0B5488DA8C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824475881" sldId="257"/>
            <ac:spMk id="34" creationId="{AA35AF4F-B82E-435B-8949-29173A0559E8}"/>
          </ac:spMkLst>
        </pc:spChg>
        <pc:spChg chg="add del">
          <ac:chgData name="Patel, Vedi" userId="S::patelved@msu.edu::cf219e36-0c79-41f8-9982-746769ce46cf" providerId="AD" clId="Web-{0EFCB505-85A2-6122-7C44-ADF5004D828D}" dt="2020-10-18T15:07:08.424" v="646"/>
          <ac:spMkLst>
            <pc:docMk/>
            <pc:sldMk cId="2824475881" sldId="257"/>
            <ac:spMk id="39" creationId="{30B3D270-B19D-4DB8-BD3C-3E707485B515}"/>
          </ac:spMkLst>
        </pc:spChg>
        <pc:spChg chg="add del">
          <ac:chgData name="Patel, Vedi" userId="S::patelved@msu.edu::cf219e36-0c79-41f8-9982-746769ce46cf" providerId="AD" clId="Web-{0EFCB505-85A2-6122-7C44-ADF5004D828D}" dt="2020-10-18T15:07:08.424" v="646"/>
          <ac:spMkLst>
            <pc:docMk/>
            <pc:sldMk cId="2824475881" sldId="257"/>
            <ac:spMk id="41" creationId="{49BDAF94-B52E-4307-B54C-EF413086FC77}"/>
          </ac:spMkLst>
        </pc:spChg>
        <pc:spChg chg="add">
          <ac:chgData name="Patel, Vedi" userId="S::patelved@msu.edu::cf219e36-0c79-41f8-9982-746769ce46cf" providerId="AD" clId="Web-{0EFCB505-85A2-6122-7C44-ADF5004D828D}" dt="2020-10-18T15:07:08.424" v="646"/>
          <ac:spMkLst>
            <pc:docMk/>
            <pc:sldMk cId="2824475881" sldId="257"/>
            <ac:spMk id="46" creationId="{E4CFB4D4-CFF3-4172-AB21-A2B3D1223E9E}"/>
          </ac:spMkLst>
        </pc:spChg>
        <pc:graphicFrameChg chg="add mod modGraphic">
          <ac:chgData name="Patel, Vedi" userId="S::patelved@msu.edu::cf219e36-0c79-41f8-9982-746769ce46cf" providerId="AD" clId="Web-{0EFCB505-85A2-6122-7C44-ADF5004D828D}" dt="2020-10-18T15:28:05.780" v="1052" actId="14100"/>
          <ac:graphicFrameMkLst>
            <pc:docMk/>
            <pc:sldMk cId="2824475881" sldId="257"/>
            <ac:graphicFrameMk id="35" creationId="{3B840815-533B-450D-9089-42ACEA58A918}"/>
          </ac:graphicFrameMkLst>
        </pc:graphicFrameChg>
        <pc:picChg chg="add del mod">
          <ac:chgData name="Patel, Vedi" userId="S::patelved@msu.edu::cf219e36-0c79-41f8-9982-746769ce46cf" providerId="AD" clId="Web-{0EFCB505-85A2-6122-7C44-ADF5004D828D}" dt="2020-10-18T14:38:08.314" v="97"/>
          <ac:picMkLst>
            <pc:docMk/>
            <pc:sldMk cId="2824475881" sldId="257"/>
            <ac:picMk id="4" creationId="{0AAB6EFB-3A12-40D6-8786-D9D77D17F4C1}"/>
          </ac:picMkLst>
        </pc:picChg>
        <pc:picChg chg="add del mod">
          <ac:chgData name="Patel, Vedi" userId="S::patelved@msu.edu::cf219e36-0c79-41f8-9982-746769ce46cf" providerId="AD" clId="Web-{0EFCB505-85A2-6122-7C44-ADF5004D828D}" dt="2020-10-18T14:39:31.333" v="107"/>
          <ac:picMkLst>
            <pc:docMk/>
            <pc:sldMk cId="2824475881" sldId="257"/>
            <ac:picMk id="5" creationId="{804E16C1-254A-4D52-A70D-C1DDAB07833E}"/>
          </ac:picMkLst>
        </pc:picChg>
        <pc:picChg chg="add del mod">
          <ac:chgData name="Patel, Vedi" userId="S::patelved@msu.edu::cf219e36-0c79-41f8-9982-746769ce46cf" providerId="AD" clId="Web-{0EFCB505-85A2-6122-7C44-ADF5004D828D}" dt="2020-10-18T15:38:17.743" v="1113"/>
          <ac:picMkLst>
            <pc:docMk/>
            <pc:sldMk cId="2824475881" sldId="257"/>
            <ac:picMk id="415" creationId="{1E90CA06-38E8-4BC7-AF1B-C98F2CED83D5}"/>
          </ac:picMkLst>
        </pc:picChg>
        <pc:picChg chg="add del mod">
          <ac:chgData name="Patel, Vedi" userId="S::patelved@msu.edu::cf219e36-0c79-41f8-9982-746769ce46cf" providerId="AD" clId="Web-{0EFCB505-85A2-6122-7C44-ADF5004D828D}" dt="2020-10-18T15:37:21.662" v="1107"/>
          <ac:picMkLst>
            <pc:docMk/>
            <pc:sldMk cId="2824475881" sldId="257"/>
            <ac:picMk id="429" creationId="{42BE40F0-70F4-4DC2-BB9A-E70836E205FB}"/>
          </ac:picMkLst>
        </pc:picChg>
        <pc:picChg chg="add del mod">
          <ac:chgData name="Patel, Vedi" userId="S::patelved@msu.edu::cf219e36-0c79-41f8-9982-746769ce46cf" providerId="AD" clId="Web-{0EFCB505-85A2-6122-7C44-ADF5004D828D}" dt="2020-10-18T15:37:39.210" v="1110"/>
          <ac:picMkLst>
            <pc:docMk/>
            <pc:sldMk cId="2824475881" sldId="257"/>
            <ac:picMk id="430" creationId="{8A027B0A-F4DB-477F-B902-8F9A360016DF}"/>
          </ac:picMkLst>
        </pc:picChg>
        <pc:picChg chg="add mod">
          <ac:chgData name="Patel, Vedi" userId="S::patelved@msu.edu::cf219e36-0c79-41f8-9982-746769ce46cf" providerId="AD" clId="Web-{0EFCB505-85A2-6122-7C44-ADF5004D828D}" dt="2020-10-18T15:38:27.728" v="1116" actId="1076"/>
          <ac:picMkLst>
            <pc:docMk/>
            <pc:sldMk cId="2824475881" sldId="257"/>
            <ac:picMk id="431" creationId="{41E663FA-C78D-443D-9C4E-3A4952CADC40}"/>
          </ac:picMkLst>
        </pc:picChg>
      </pc:sldChg>
      <pc:sldChg chg="addSp delSp modSp del mod setBg modClrScheme delDesignElem chgLayout">
        <pc:chgData name="Patel, Vedi" userId="S::patelved@msu.edu::cf219e36-0c79-41f8-9982-746769ce46cf" providerId="AD" clId="Web-{0EFCB505-85A2-6122-7C44-ADF5004D828D}" dt="2020-10-18T14:57:38.946" v="315"/>
        <pc:sldMkLst>
          <pc:docMk/>
          <pc:sldMk cId="464512718" sldId="258"/>
        </pc:sldMkLst>
        <pc:spChg chg="mod ord">
          <ac:chgData name="Patel, Vedi" userId="S::patelved@msu.edu::cf219e36-0c79-41f8-9982-746769ce46cf" providerId="AD" clId="Web-{0EFCB505-85A2-6122-7C44-ADF5004D828D}" dt="2020-10-18T14:56:07.192" v="287" actId="1076"/>
          <ac:spMkLst>
            <pc:docMk/>
            <pc:sldMk cId="464512718" sldId="258"/>
            <ac:spMk id="2" creationId="{6793D4A2-653E-446B-825C-AAF6573AD8C4}"/>
          </ac:spMkLst>
        </pc:spChg>
        <pc:spChg chg="mod ord">
          <ac:chgData name="Patel, Vedi" userId="S::patelved@msu.edu::cf219e36-0c79-41f8-9982-746769ce46cf" providerId="AD" clId="Web-{0EFCB505-85A2-6122-7C44-ADF5004D828D}" dt="2020-10-18T14:55:50.676" v="285"/>
          <ac:spMkLst>
            <pc:docMk/>
            <pc:sldMk cId="464512718" sldId="258"/>
            <ac:spMk id="3" creationId="{CD6EE0F6-14A6-46CF-95D0-5EC61D675277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464512718" sldId="258"/>
            <ac:spMk id="5" creationId="{0AE80D91-18AA-438F-BFF4-E6BABFDFBABE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464512718" sldId="258"/>
            <ac:spMk id="6" creationId="{EF05C5AB-8A34-4DF3-AB54-AD74AA4324E8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464512718" sldId="258"/>
            <ac:spMk id="7" creationId="{AA3B856C-9196-4702-BED7-5733C7EAA667}"/>
          </ac:spMkLst>
        </pc:spChg>
        <pc:spChg chg="del">
          <ac:chgData name="Patel, Vedi" userId="S::patelved@msu.edu::cf219e36-0c79-41f8-9982-746769ce46cf" providerId="AD" clId="Web-{0EFCB505-85A2-6122-7C44-ADF5004D828D}" dt="2020-10-18T14:40:54.305" v="110"/>
          <ac:spMkLst>
            <pc:docMk/>
            <pc:sldMk cId="464512718" sldId="258"/>
            <ac:spMk id="8" creationId="{6E9D6223-8D87-4038-BE74-D5224B024FFD}"/>
          </ac:spMkLst>
        </pc:spChg>
        <pc:spChg chg="add del">
          <ac:chgData name="Patel, Vedi" userId="S::patelved@msu.edu::cf219e36-0c79-41f8-9982-746769ce46cf" providerId="AD" clId="Web-{0EFCB505-85A2-6122-7C44-ADF5004D828D}" dt="2020-10-18T14:55:50.676" v="285"/>
          <ac:spMkLst>
            <pc:docMk/>
            <pc:sldMk cId="464512718" sldId="258"/>
            <ac:spMk id="9" creationId="{33801627-6861-4EA9-BE98-E0CE33A894D9}"/>
          </ac:spMkLst>
        </pc:spChg>
        <pc:spChg chg="del">
          <ac:chgData name="Patel, Vedi" userId="S::patelved@msu.edu::cf219e36-0c79-41f8-9982-746769ce46cf" providerId="AD" clId="Web-{0EFCB505-85A2-6122-7C44-ADF5004D828D}" dt="2020-10-18T14:40:54.305" v="110"/>
          <ac:spMkLst>
            <pc:docMk/>
            <pc:sldMk cId="464512718" sldId="258"/>
            <ac:spMk id="10" creationId="{A46FBF49-EC0D-4E09-A77B-DB4E8257E7EA}"/>
          </ac:spMkLst>
        </pc:spChg>
        <pc:spChg chg="add del">
          <ac:chgData name="Patel, Vedi" userId="S::patelved@msu.edu::cf219e36-0c79-41f8-9982-746769ce46cf" providerId="AD" clId="Web-{0EFCB505-85A2-6122-7C44-ADF5004D828D}" dt="2020-10-18T14:55:50.676" v="285"/>
          <ac:spMkLst>
            <pc:docMk/>
            <pc:sldMk cId="464512718" sldId="258"/>
            <ac:spMk id="11" creationId="{93C1483F-490E-4C8A-8765-1F8AF0C67D5F}"/>
          </ac:spMkLst>
        </pc:spChg>
        <pc:spChg chg="del">
          <ac:chgData name="Patel, Vedi" userId="S::patelved@msu.edu::cf219e36-0c79-41f8-9982-746769ce46cf" providerId="AD" clId="Web-{0EFCB505-85A2-6122-7C44-ADF5004D828D}" dt="2020-10-18T14:40:54.305" v="110"/>
          <ac:spMkLst>
            <pc:docMk/>
            <pc:sldMk cId="464512718" sldId="258"/>
            <ac:spMk id="12" creationId="{63AA13D0-BF0A-4B8F-9FD6-CAE2DCD93980}"/>
          </ac:spMkLst>
        </pc:spChg>
        <pc:spChg chg="add del">
          <ac:chgData name="Patel, Vedi" userId="S::patelved@msu.edu::cf219e36-0c79-41f8-9982-746769ce46cf" providerId="AD" clId="Web-{0EFCB505-85A2-6122-7C44-ADF5004D828D}" dt="2020-10-18T14:55:50.676" v="285"/>
          <ac:spMkLst>
            <pc:docMk/>
            <pc:sldMk cId="464512718" sldId="258"/>
            <ac:spMk id="13" creationId="{0249BF42-D05C-4553-9417-7B8695759291}"/>
          </ac:spMkLst>
        </pc:spChg>
        <pc:spChg chg="del">
          <ac:chgData name="Patel, Vedi" userId="S::patelved@msu.edu::cf219e36-0c79-41f8-9982-746769ce46cf" providerId="AD" clId="Web-{0EFCB505-85A2-6122-7C44-ADF5004D828D}" dt="2020-10-18T14:40:54.305" v="110"/>
          <ac:spMkLst>
            <pc:docMk/>
            <pc:sldMk cId="464512718" sldId="258"/>
            <ac:spMk id="14" creationId="{15BE2CF8-7196-4BC3-B312-B0EE486D92FB}"/>
          </ac:spMkLst>
        </pc:spChg>
        <pc:spChg chg="add">
          <ac:chgData name="Patel, Vedi" userId="S::patelved@msu.edu::cf219e36-0c79-41f8-9982-746769ce46cf" providerId="AD" clId="Web-{0EFCB505-85A2-6122-7C44-ADF5004D828D}" dt="2020-10-18T14:55:50.676" v="285"/>
          <ac:spMkLst>
            <pc:docMk/>
            <pc:sldMk cId="464512718" sldId="258"/>
            <ac:spMk id="18" creationId="{C758EC8D-68D1-4138-B719-BE00C78AD146}"/>
          </ac:spMkLst>
        </pc:spChg>
        <pc:spChg chg="add del">
          <ac:chgData name="Patel, Vedi" userId="S::patelved@msu.edu::cf219e36-0c79-41f8-9982-746769ce46cf" providerId="AD" clId="Web-{0EFCB505-85A2-6122-7C44-ADF5004D828D}" dt="2020-10-18T14:41:05.884" v="111"/>
          <ac:spMkLst>
            <pc:docMk/>
            <pc:sldMk cId="464512718" sldId="258"/>
            <ac:spMk id="19" creationId="{5173AA7E-FB13-4C7C-BE86-ECAD9E590461}"/>
          </ac:spMkLst>
        </pc:spChg>
        <pc:spChg chg="add">
          <ac:chgData name="Patel, Vedi" userId="S::patelved@msu.edu::cf219e36-0c79-41f8-9982-746769ce46cf" providerId="AD" clId="Web-{0EFCB505-85A2-6122-7C44-ADF5004D828D}" dt="2020-10-18T14:55:50.676" v="285"/>
          <ac:spMkLst>
            <pc:docMk/>
            <pc:sldMk cId="464512718" sldId="258"/>
            <ac:spMk id="20" creationId="{514579E4-5B5F-42C9-B08F-A904C81B14E8}"/>
          </ac:spMkLst>
        </pc:spChg>
        <pc:spChg chg="add del">
          <ac:chgData name="Patel, Vedi" userId="S::patelved@msu.edu::cf219e36-0c79-41f8-9982-746769ce46cf" providerId="AD" clId="Web-{0EFCB505-85A2-6122-7C44-ADF5004D828D}" dt="2020-10-18T14:41:05.884" v="111"/>
          <ac:spMkLst>
            <pc:docMk/>
            <pc:sldMk cId="464512718" sldId="258"/>
            <ac:spMk id="21" creationId="{1B6EC153-DED3-475F-9AE0-D69887DFC7D9}"/>
          </ac:spMkLst>
        </pc:spChg>
        <pc:spChg chg="add">
          <ac:chgData name="Patel, Vedi" userId="S::patelved@msu.edu::cf219e36-0c79-41f8-9982-746769ce46cf" providerId="AD" clId="Web-{0EFCB505-85A2-6122-7C44-ADF5004D828D}" dt="2020-10-18T14:55:50.676" v="285"/>
          <ac:spMkLst>
            <pc:docMk/>
            <pc:sldMk cId="464512718" sldId="258"/>
            <ac:spMk id="22" creationId="{B41BF6CF-E1B8-4EE2-9AE1-86A58DAFD753}"/>
          </ac:spMkLst>
        </pc:spChg>
        <pc:spChg chg="add del">
          <ac:chgData name="Patel, Vedi" userId="S::patelved@msu.edu::cf219e36-0c79-41f8-9982-746769ce46cf" providerId="AD" clId="Web-{0EFCB505-85A2-6122-7C44-ADF5004D828D}" dt="2020-10-18T14:41:05.884" v="111"/>
          <ac:spMkLst>
            <pc:docMk/>
            <pc:sldMk cId="464512718" sldId="258"/>
            <ac:spMk id="23" creationId="{A8756A1B-6950-48DF-9439-2314515C3766}"/>
          </ac:spMkLst>
        </pc:spChg>
        <pc:spChg chg="add del">
          <ac:chgData name="Patel, Vedi" userId="S::patelved@msu.edu::cf219e36-0c79-41f8-9982-746769ce46cf" providerId="AD" clId="Web-{0EFCB505-85A2-6122-7C44-ADF5004D828D}" dt="2020-10-18T14:41:05.884" v="111"/>
          <ac:spMkLst>
            <pc:docMk/>
            <pc:sldMk cId="464512718" sldId="258"/>
            <ac:spMk id="25" creationId="{F85A6BBD-7399-450C-8FA5-F8AE24156BE5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464512718" sldId="258"/>
            <ac:spMk id="30" creationId="{6E9D6223-8D87-4038-BE74-D5224B024FFD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464512718" sldId="258"/>
            <ac:spMk id="32" creationId="{A46FBF49-EC0D-4E09-A77B-DB4E8257E7EA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464512718" sldId="258"/>
            <ac:spMk id="34" creationId="{63AA13D0-BF0A-4B8F-9FD6-CAE2DCD93980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464512718" sldId="258"/>
            <ac:spMk id="36" creationId="{15BE2CF8-7196-4BC3-B312-B0EE486D92FB}"/>
          </ac:spMkLst>
        </pc:spChg>
      </pc:sldChg>
      <pc:sldChg chg="addSp delSp modSp del mod modClrScheme delDesignElem chgLayout">
        <pc:chgData name="Patel, Vedi" userId="S::patelved@msu.edu::cf219e36-0c79-41f8-9982-746769ce46cf" providerId="AD" clId="Web-{0EFCB505-85A2-6122-7C44-ADF5004D828D}" dt="2020-10-18T15:04:21.292" v="622"/>
        <pc:sldMkLst>
          <pc:docMk/>
          <pc:sldMk cId="4070714790" sldId="259"/>
        </pc:sldMkLst>
        <pc:spChg chg="mod ord">
          <ac:chgData name="Patel, Vedi" userId="S::patelved@msu.edu::cf219e36-0c79-41f8-9982-746769ce46cf" providerId="AD" clId="Web-{0EFCB505-85A2-6122-7C44-ADF5004D828D}" dt="2020-10-18T14:51:01.410" v="261"/>
          <ac:spMkLst>
            <pc:docMk/>
            <pc:sldMk cId="4070714790" sldId="259"/>
            <ac:spMk id="2" creationId="{A75C0E88-E133-44E9-95CD-8CA7A1A8E784}"/>
          </ac:spMkLst>
        </pc:spChg>
        <pc:spChg chg="mod ord">
          <ac:chgData name="Patel, Vedi" userId="S::patelved@msu.edu::cf219e36-0c79-41f8-9982-746769ce46cf" providerId="AD" clId="Web-{0EFCB505-85A2-6122-7C44-ADF5004D828D}" dt="2020-10-18T14:51:01.410" v="261"/>
          <ac:spMkLst>
            <pc:docMk/>
            <pc:sldMk cId="4070714790" sldId="259"/>
            <ac:spMk id="3" creationId="{6D5BB32E-16AF-42CE-BA2B-776073E6FA7C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4070714790" sldId="259"/>
            <ac:spMk id="8" creationId="{3F58D3F4-AD3E-4263-85BF-7EB71245838E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4070714790" sldId="259"/>
            <ac:spMk id="10" creationId="{B383AC10-A272-4982-A610-DDA728D78139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4070714790" sldId="259"/>
            <ac:spMk id="12" creationId="{F6FDED66-1461-4834-9923-329986747FE6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4070714790" sldId="259"/>
            <ac:spMk id="14" creationId="{1607CD53-0FF9-47E9-94AD-2BF64BA801B1}"/>
          </ac:spMkLst>
        </pc:spChg>
      </pc:sldChg>
      <pc:sldChg chg="addSp delSp modSp new del mod setBg modClrScheme delDesignElem chgLayout">
        <pc:chgData name="Patel, Vedi" userId="S::patelved@msu.edu::cf219e36-0c79-41f8-9982-746769ce46cf" providerId="AD" clId="Web-{0EFCB505-85A2-6122-7C44-ADF5004D828D}" dt="2020-10-18T15:01:03.924" v="428"/>
        <pc:sldMkLst>
          <pc:docMk/>
          <pc:sldMk cId="287375233" sldId="260"/>
        </pc:sldMkLst>
        <pc:spChg chg="mod ord">
          <ac:chgData name="Patel, Vedi" userId="S::patelved@msu.edu::cf219e36-0c79-41f8-9982-746769ce46cf" providerId="AD" clId="Web-{0EFCB505-85A2-6122-7C44-ADF5004D828D}" dt="2020-10-18T14:53:05.634" v="275" actId="1076"/>
          <ac:spMkLst>
            <pc:docMk/>
            <pc:sldMk cId="287375233" sldId="260"/>
            <ac:spMk id="2" creationId="{8CCF6FFD-FF1C-435C-A957-E39F246882EB}"/>
          </ac:spMkLst>
        </pc:spChg>
        <pc:spChg chg="del mod ord">
          <ac:chgData name="Patel, Vedi" userId="S::patelved@msu.edu::cf219e36-0c79-41f8-9982-746769ce46cf" providerId="AD" clId="Web-{0EFCB505-85A2-6122-7C44-ADF5004D828D}" dt="2020-10-18T14:52:32.867" v="267"/>
          <ac:spMkLst>
            <pc:docMk/>
            <pc:sldMk cId="287375233" sldId="260"/>
            <ac:spMk id="3" creationId="{B9803CDD-2B21-4733-9F20-8FDA34933378}"/>
          </ac:spMkLst>
        </pc:spChg>
        <pc:spChg chg="add del mod">
          <ac:chgData name="Patel, Vedi" userId="S::patelved@msu.edu::cf219e36-0c79-41f8-9982-746769ce46cf" providerId="AD" clId="Web-{0EFCB505-85A2-6122-7C44-ADF5004D828D}" dt="2020-10-18T15:00:29.344" v="423"/>
          <ac:spMkLst>
            <pc:docMk/>
            <pc:sldMk cId="287375233" sldId="260"/>
            <ac:spMk id="4" creationId="{CC6C424C-F61E-445B-BEC1-E2199DA0D137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287375233" sldId="260"/>
            <ac:spMk id="5" creationId="{33801627-6861-4EA9-BE98-E0CE33A894D9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287375233" sldId="260"/>
            <ac:spMk id="6" creationId="{93C1483F-490E-4C8A-8765-1F8AF0C67D5F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287375233" sldId="260"/>
            <ac:spMk id="7" creationId="{0249BF42-D05C-4553-9417-7B8695759291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87375233" sldId="260"/>
            <ac:spMk id="8" creationId="{C52E2836-9095-4D3C-85DB-A013CBD51365}"/>
          </ac:spMkLst>
        </pc:spChg>
        <pc:spChg chg="add">
          <ac:chgData name="Patel, Vedi" userId="S::patelved@msu.edu::cf219e36-0c79-41f8-9982-746769ce46cf" providerId="AD" clId="Web-{0EFCB505-85A2-6122-7C44-ADF5004D828D}" dt="2020-10-18T14:52:32.867" v="267"/>
          <ac:spMkLst>
            <pc:docMk/>
            <pc:sldMk cId="287375233" sldId="260"/>
            <ac:spMk id="9" creationId="{A6F05DDE-5F2C-44F5-BACC-DED4737B11B8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87375233" sldId="260"/>
            <ac:spMk id="10" creationId="{A92B8916-626C-4C83-B808-82B7DF02CA35}"/>
          </ac:spMkLst>
        </pc:spChg>
        <pc:spChg chg="add">
          <ac:chgData name="Patel, Vedi" userId="S::patelved@msu.edu::cf219e36-0c79-41f8-9982-746769ce46cf" providerId="AD" clId="Web-{0EFCB505-85A2-6122-7C44-ADF5004D828D}" dt="2020-10-18T14:52:32.867" v="267"/>
          <ac:spMkLst>
            <pc:docMk/>
            <pc:sldMk cId="287375233" sldId="260"/>
            <ac:spMk id="11" creationId="{CA3FC43A-F2E5-409E-8C82-7DC3B69EA268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87375233" sldId="260"/>
            <ac:spMk id="12" creationId="{14DAEE6D-D7E7-4E31-9E45-96B6E2F6E0CB}"/>
          </ac:spMkLst>
        </pc:spChg>
        <pc:spChg chg="add">
          <ac:chgData name="Patel, Vedi" userId="S::patelved@msu.edu::cf219e36-0c79-41f8-9982-746769ce46cf" providerId="AD" clId="Web-{0EFCB505-85A2-6122-7C44-ADF5004D828D}" dt="2020-10-18T14:52:32.867" v="267"/>
          <ac:spMkLst>
            <pc:docMk/>
            <pc:sldMk cId="287375233" sldId="260"/>
            <ac:spMk id="13" creationId="{1EEBFF7B-A218-4767-9A82-7ADFE8C9390D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87375233" sldId="260"/>
            <ac:spMk id="14" creationId="{5D976E54-F014-4833-9EB7-2588113E1C06}"/>
          </ac:spMkLst>
        </pc:spChg>
      </pc:sldChg>
      <pc:sldChg chg="new del">
        <pc:chgData name="Patel, Vedi" userId="S::patelved@msu.edu::cf219e36-0c79-41f8-9982-746769ce46cf" providerId="AD" clId="Web-{0EFCB505-85A2-6122-7C44-ADF5004D828D}" dt="2020-10-18T14:40:07.725" v="109"/>
        <pc:sldMkLst>
          <pc:docMk/>
          <pc:sldMk cId="3937293978" sldId="260"/>
        </pc:sldMkLst>
      </pc:sldChg>
      <pc:sldChg chg="addSp delSp modSp new del mod setBg modClrScheme delDesignElem chgLayout">
        <pc:chgData name="Patel, Vedi" userId="S::patelved@msu.edu::cf219e36-0c79-41f8-9982-746769ce46cf" providerId="AD" clId="Web-{0EFCB505-85A2-6122-7C44-ADF5004D828D}" dt="2020-10-18T15:02:29.365" v="530"/>
        <pc:sldMkLst>
          <pc:docMk/>
          <pc:sldMk cId="2585895163" sldId="261"/>
        </pc:sldMkLst>
        <pc:spChg chg="mod ord">
          <ac:chgData name="Patel, Vedi" userId="S::patelved@msu.edu::cf219e36-0c79-41f8-9982-746769ce46cf" providerId="AD" clId="Web-{0EFCB505-85A2-6122-7C44-ADF5004D828D}" dt="2020-10-18T14:51:01.410" v="261"/>
          <ac:spMkLst>
            <pc:docMk/>
            <pc:sldMk cId="2585895163" sldId="261"/>
            <ac:spMk id="2" creationId="{AFB73638-94B0-4706-B785-BD4CBFE21A85}"/>
          </ac:spMkLst>
        </pc:spChg>
        <pc:spChg chg="del mod ord">
          <ac:chgData name="Patel, Vedi" userId="S::patelved@msu.edu::cf219e36-0c79-41f8-9982-746769ce46cf" providerId="AD" clId="Web-{0EFCB505-85A2-6122-7C44-ADF5004D828D}" dt="2020-10-18T14:47:18.229" v="250"/>
          <ac:spMkLst>
            <pc:docMk/>
            <pc:sldMk cId="2585895163" sldId="261"/>
            <ac:spMk id="3" creationId="{1847AABF-BE0E-46AA-B8A9-1E9CCC99B098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585895163" sldId="261"/>
            <ac:spMk id="8" creationId="{5173AA7E-FB13-4C7C-BE86-ECAD9E590461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585895163" sldId="261"/>
            <ac:spMk id="10" creationId="{1B6EC153-DED3-475F-9AE0-D69887DFC7D9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585895163" sldId="261"/>
            <ac:spMk id="12" creationId="{A8756A1B-6950-48DF-9439-2314515C3766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2585895163" sldId="261"/>
            <ac:spMk id="14" creationId="{F85A6BBD-7399-450C-8FA5-F8AE24156BE5}"/>
          </ac:spMkLst>
        </pc:spChg>
        <pc:spChg chg="add mod">
          <ac:chgData name="Patel, Vedi" userId="S::patelved@msu.edu::cf219e36-0c79-41f8-9982-746769ce46cf" providerId="AD" clId="Web-{0EFCB505-85A2-6122-7C44-ADF5004D828D}" dt="2020-10-18T14:53:19.338" v="276"/>
          <ac:spMkLst>
            <pc:docMk/>
            <pc:sldMk cId="2585895163" sldId="261"/>
            <ac:spMk id="66" creationId="{DE506394-6337-4153-87C8-8C22AACD93C0}"/>
          </ac:spMkLst>
        </pc:spChg>
        <pc:graphicFrameChg chg="add del mod ord modGraphic">
          <ac:chgData name="Patel, Vedi" userId="S::patelved@msu.edu::cf219e36-0c79-41f8-9982-746769ce46cf" providerId="AD" clId="Web-{0EFCB505-85A2-6122-7C44-ADF5004D828D}" dt="2020-10-18T14:53:19.338" v="276"/>
          <ac:graphicFrameMkLst>
            <pc:docMk/>
            <pc:sldMk cId="2585895163" sldId="261"/>
            <ac:graphicFrameMk id="4" creationId="{ADD88191-2D75-405C-9AA9-559E198E662F}"/>
          </ac:graphicFrameMkLst>
        </pc:graphicFrameChg>
      </pc:sldChg>
      <pc:sldChg chg="addSp delSp modSp new mod setBg modClrScheme delDesignElem chgLayout">
        <pc:chgData name="Patel, Vedi" userId="S::patelved@msu.edu::cf219e36-0c79-41f8-9982-746769ce46cf" providerId="AD" clId="Web-{0EFCB505-85A2-6122-7C44-ADF5004D828D}" dt="2020-10-18T15:31:04.959" v="1077"/>
        <pc:sldMkLst>
          <pc:docMk/>
          <pc:sldMk cId="1730165661" sldId="262"/>
        </pc:sldMkLst>
        <pc:spChg chg="mod ord">
          <ac:chgData name="Patel, Vedi" userId="S::patelved@msu.edu::cf219e36-0c79-41f8-9982-746769ce46cf" providerId="AD" clId="Web-{0EFCB505-85A2-6122-7C44-ADF5004D828D}" dt="2020-10-18T15:24:20.442" v="1042" actId="20577"/>
          <ac:spMkLst>
            <pc:docMk/>
            <pc:sldMk cId="1730165661" sldId="262"/>
            <ac:spMk id="2" creationId="{19723787-C03B-49DD-8C05-6DA0BE15C859}"/>
          </ac:spMkLst>
        </pc:spChg>
        <pc:spChg chg="add del mod ord">
          <ac:chgData name="Patel, Vedi" userId="S::patelved@msu.edu::cf219e36-0c79-41f8-9982-746769ce46cf" providerId="AD" clId="Web-{0EFCB505-85A2-6122-7C44-ADF5004D828D}" dt="2020-10-18T14:56:41.319" v="293"/>
          <ac:spMkLst>
            <pc:docMk/>
            <pc:sldMk cId="1730165661" sldId="262"/>
            <ac:spMk id="3" creationId="{0F37089E-2B7D-480C-8B7E-618E7622A34C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1730165661" sldId="262"/>
            <ac:spMk id="5" creationId="{0AE80D91-18AA-438F-BFF4-E6BABFDFBABE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1730165661" sldId="262"/>
            <ac:spMk id="6" creationId="{EF05C5AB-8A34-4DF3-AB54-AD74AA4324E8}"/>
          </ac:spMkLst>
        </pc:spChg>
        <pc:spChg chg="add del">
          <ac:chgData name="Patel, Vedi" userId="S::patelved@msu.edu::cf219e36-0c79-41f8-9982-746769ce46cf" providerId="AD" clId="Web-{0EFCB505-85A2-6122-7C44-ADF5004D828D}" dt="2020-10-18T14:50:21.034" v="258"/>
          <ac:spMkLst>
            <pc:docMk/>
            <pc:sldMk cId="1730165661" sldId="262"/>
            <ac:spMk id="7" creationId="{AA3B856C-9196-4702-BED7-5733C7EAA667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1730165661" sldId="262"/>
            <ac:spMk id="8" creationId="{6E9D6223-8D87-4038-BE74-D5224B024FFD}"/>
          </ac:spMkLst>
        </pc:spChg>
        <pc:spChg chg="add del">
          <ac:chgData name="Patel, Vedi" userId="S::patelved@msu.edu::cf219e36-0c79-41f8-9982-746769ce46cf" providerId="AD" clId="Web-{0EFCB505-85A2-6122-7C44-ADF5004D828D}" dt="2020-10-18T14:56:20.755" v="292"/>
          <ac:spMkLst>
            <pc:docMk/>
            <pc:sldMk cId="1730165661" sldId="262"/>
            <ac:spMk id="9" creationId="{33801627-6861-4EA9-BE98-E0CE33A894D9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1730165661" sldId="262"/>
            <ac:spMk id="10" creationId="{A46FBF49-EC0D-4E09-A77B-DB4E8257E7EA}"/>
          </ac:spMkLst>
        </pc:spChg>
        <pc:spChg chg="add del">
          <ac:chgData name="Patel, Vedi" userId="S::patelved@msu.edu::cf219e36-0c79-41f8-9982-746769ce46cf" providerId="AD" clId="Web-{0EFCB505-85A2-6122-7C44-ADF5004D828D}" dt="2020-10-18T14:56:20.755" v="292"/>
          <ac:spMkLst>
            <pc:docMk/>
            <pc:sldMk cId="1730165661" sldId="262"/>
            <ac:spMk id="11" creationId="{93C1483F-490E-4C8A-8765-1F8AF0C67D5F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1730165661" sldId="262"/>
            <ac:spMk id="12" creationId="{63AA13D0-BF0A-4B8F-9FD6-CAE2DCD93980}"/>
          </ac:spMkLst>
        </pc:spChg>
        <pc:spChg chg="add del">
          <ac:chgData name="Patel, Vedi" userId="S::patelved@msu.edu::cf219e36-0c79-41f8-9982-746769ce46cf" providerId="AD" clId="Web-{0EFCB505-85A2-6122-7C44-ADF5004D828D}" dt="2020-10-18T14:56:20.755" v="292"/>
          <ac:spMkLst>
            <pc:docMk/>
            <pc:sldMk cId="1730165661" sldId="262"/>
            <ac:spMk id="13" creationId="{0249BF42-D05C-4553-9417-7B8695759291}"/>
          </ac:spMkLst>
        </pc:spChg>
        <pc:spChg chg="add del">
          <ac:chgData name="Patel, Vedi" userId="S::patelved@msu.edu::cf219e36-0c79-41f8-9982-746769ce46cf" providerId="AD" clId="Web-{0EFCB505-85A2-6122-7C44-ADF5004D828D}" dt="2020-10-18T14:48:54.874" v="252"/>
          <ac:spMkLst>
            <pc:docMk/>
            <pc:sldMk cId="1730165661" sldId="262"/>
            <ac:spMk id="14" creationId="{15BE2CF8-7196-4BC3-B312-B0EE486D92FB}"/>
          </ac:spMkLst>
        </pc:spChg>
        <pc:spChg chg="add del">
          <ac:chgData name="Patel, Vedi" userId="S::patelved@msu.edu::cf219e36-0c79-41f8-9982-746769ce46cf" providerId="AD" clId="Web-{0EFCB505-85A2-6122-7C44-ADF5004D828D}" dt="2020-10-18T14:56:20.740" v="291"/>
          <ac:spMkLst>
            <pc:docMk/>
            <pc:sldMk cId="1730165661" sldId="262"/>
            <ac:spMk id="16" creationId="{30B3D270-B19D-4DB8-BD3C-3E707485B515}"/>
          </ac:spMkLst>
        </pc:spChg>
        <pc:spChg chg="add del">
          <ac:chgData name="Patel, Vedi" userId="S::patelved@msu.edu::cf219e36-0c79-41f8-9982-746769ce46cf" providerId="AD" clId="Web-{0EFCB505-85A2-6122-7C44-ADF5004D828D}" dt="2020-10-18T14:56:20.740" v="291"/>
          <ac:spMkLst>
            <pc:docMk/>
            <pc:sldMk cId="1730165661" sldId="262"/>
            <ac:spMk id="17" creationId="{49BDAF94-B52E-4307-B54C-EF413086FC77}"/>
          </ac:spMkLst>
        </pc:spChg>
        <pc:spChg chg="add del">
          <ac:chgData name="Patel, Vedi" userId="S::patelved@msu.edu::cf219e36-0c79-41f8-9982-746769ce46cf" providerId="AD" clId="Web-{0EFCB505-85A2-6122-7C44-ADF5004D828D}" dt="2020-10-18T14:56:16.833" v="289"/>
          <ac:spMkLst>
            <pc:docMk/>
            <pc:sldMk cId="1730165661" sldId="262"/>
            <ac:spMk id="19" creationId="{30B3D270-B19D-4DB8-BD3C-3E707485B515}"/>
          </ac:spMkLst>
        </pc:spChg>
        <pc:spChg chg="add del">
          <ac:chgData name="Patel, Vedi" userId="S::patelved@msu.edu::cf219e36-0c79-41f8-9982-746769ce46cf" providerId="AD" clId="Web-{0EFCB505-85A2-6122-7C44-ADF5004D828D}" dt="2020-10-18T14:56:41.319" v="293"/>
          <ac:spMkLst>
            <pc:docMk/>
            <pc:sldMk cId="1730165661" sldId="262"/>
            <ac:spMk id="20" creationId="{514579E4-5B5F-42C9-B08F-A904C81B14E8}"/>
          </ac:spMkLst>
        </pc:spChg>
        <pc:spChg chg="add del">
          <ac:chgData name="Patel, Vedi" userId="S::patelved@msu.edu::cf219e36-0c79-41f8-9982-746769ce46cf" providerId="AD" clId="Web-{0EFCB505-85A2-6122-7C44-ADF5004D828D}" dt="2020-10-18T14:56:16.833" v="289"/>
          <ac:spMkLst>
            <pc:docMk/>
            <pc:sldMk cId="1730165661" sldId="262"/>
            <ac:spMk id="21" creationId="{49BDAF94-B52E-4307-B54C-EF413086FC77}"/>
          </ac:spMkLst>
        </pc:spChg>
        <pc:spChg chg="add del">
          <ac:chgData name="Patel, Vedi" userId="S::patelved@msu.edu::cf219e36-0c79-41f8-9982-746769ce46cf" providerId="AD" clId="Web-{0EFCB505-85A2-6122-7C44-ADF5004D828D}" dt="2020-10-18T14:56:41.319" v="293"/>
          <ac:spMkLst>
            <pc:docMk/>
            <pc:sldMk cId="1730165661" sldId="262"/>
            <ac:spMk id="22" creationId="{B41BF6CF-E1B8-4EE2-9AE1-86A58DAFD753}"/>
          </ac:spMkLst>
        </pc:spChg>
        <pc:spChg chg="add del">
          <ac:chgData name="Patel, Vedi" userId="S::patelved@msu.edu::cf219e36-0c79-41f8-9982-746769ce46cf" providerId="AD" clId="Web-{0EFCB505-85A2-6122-7C44-ADF5004D828D}" dt="2020-10-18T14:56:41.319" v="293"/>
          <ac:spMkLst>
            <pc:docMk/>
            <pc:sldMk cId="1730165661" sldId="262"/>
            <ac:spMk id="23" creationId="{C758EC8D-68D1-4138-B719-BE00C78AD146}"/>
          </ac:spMkLst>
        </pc:spChg>
        <pc:spChg chg="add">
          <ac:chgData name="Patel, Vedi" userId="S::patelved@msu.edu::cf219e36-0c79-41f8-9982-746769ce46cf" providerId="AD" clId="Web-{0EFCB505-85A2-6122-7C44-ADF5004D828D}" dt="2020-10-18T14:56:41.319" v="293"/>
          <ac:spMkLst>
            <pc:docMk/>
            <pc:sldMk cId="1730165661" sldId="262"/>
            <ac:spMk id="29" creationId="{30B3D270-B19D-4DB8-BD3C-3E707485B515}"/>
          </ac:spMkLst>
        </pc:spChg>
        <pc:spChg chg="add">
          <ac:chgData name="Patel, Vedi" userId="S::patelved@msu.edu::cf219e36-0c79-41f8-9982-746769ce46cf" providerId="AD" clId="Web-{0EFCB505-85A2-6122-7C44-ADF5004D828D}" dt="2020-10-18T14:56:41.319" v="293"/>
          <ac:spMkLst>
            <pc:docMk/>
            <pc:sldMk cId="1730165661" sldId="262"/>
            <ac:spMk id="31" creationId="{49BDAF94-B52E-4307-B54C-EF413086FC77}"/>
          </ac:spMkLst>
        </pc:spChg>
        <pc:graphicFrameChg chg="add del">
          <ac:chgData name="Patel, Vedi" userId="S::patelved@msu.edu::cf219e36-0c79-41f8-9982-746769ce46cf" providerId="AD" clId="Web-{0EFCB505-85A2-6122-7C44-ADF5004D828D}" dt="2020-10-18T14:56:16.833" v="289"/>
          <ac:graphicFrameMkLst>
            <pc:docMk/>
            <pc:sldMk cId="1730165661" sldId="262"/>
            <ac:graphicFrameMk id="15" creationId="{7057246D-DEDC-4B8E-8B01-40D5B1195363}"/>
          </ac:graphicFrameMkLst>
        </pc:graphicFrameChg>
        <pc:graphicFrameChg chg="add del">
          <ac:chgData name="Patel, Vedi" userId="S::patelved@msu.edu::cf219e36-0c79-41f8-9982-746769ce46cf" providerId="AD" clId="Web-{0EFCB505-85A2-6122-7C44-ADF5004D828D}" dt="2020-10-18T14:56:20.740" v="291"/>
          <ac:graphicFrameMkLst>
            <pc:docMk/>
            <pc:sldMk cId="1730165661" sldId="262"/>
            <ac:graphicFrameMk id="18" creationId="{80BC1706-E2F9-46F8-8E08-DC8515428346}"/>
          </ac:graphicFrameMkLst>
        </pc:graphicFrameChg>
        <pc:graphicFrameChg chg="add modGraphic">
          <ac:chgData name="Patel, Vedi" userId="S::patelved@msu.edu::cf219e36-0c79-41f8-9982-746769ce46cf" providerId="AD" clId="Web-{0EFCB505-85A2-6122-7C44-ADF5004D828D}" dt="2020-10-18T15:31:04.959" v="1077"/>
          <ac:graphicFrameMkLst>
            <pc:docMk/>
            <pc:sldMk cId="1730165661" sldId="262"/>
            <ac:graphicFrameMk id="25" creationId="{8BB74D26-FAA8-4FF5-8FD1-2D33BC970CC7}"/>
          </ac:graphicFrameMkLst>
        </pc:graphicFrameChg>
      </pc:sldChg>
      <pc:sldChg chg="addSp delSp modSp add replId">
        <pc:chgData name="Patel, Vedi" userId="S::patelved@msu.edu::cf219e36-0c79-41f8-9982-746769ce46cf" providerId="AD" clId="Web-{0EFCB505-85A2-6122-7C44-ADF5004D828D}" dt="2020-10-18T15:32:37.900" v="1087"/>
        <pc:sldMkLst>
          <pc:docMk/>
          <pc:sldMk cId="1251086658" sldId="263"/>
        </pc:sldMkLst>
        <pc:spChg chg="mod">
          <ac:chgData name="Patel, Vedi" userId="S::patelved@msu.edu::cf219e36-0c79-41f8-9982-746769ce46cf" providerId="AD" clId="Web-{0EFCB505-85A2-6122-7C44-ADF5004D828D}" dt="2020-10-18T15:24:30.099" v="1045" actId="20577"/>
          <ac:spMkLst>
            <pc:docMk/>
            <pc:sldMk cId="1251086658" sldId="263"/>
            <ac:spMk id="2" creationId="{19723787-C03B-49DD-8C05-6DA0BE15C859}"/>
          </ac:spMkLst>
        </pc:spChg>
        <pc:spChg chg="add del">
          <ac:chgData name="Patel, Vedi" userId="S::patelved@msu.edu::cf219e36-0c79-41f8-9982-746769ce46cf" providerId="AD" clId="Web-{0EFCB505-85A2-6122-7C44-ADF5004D828D}" dt="2020-10-18T15:09:29.602" v="652"/>
          <ac:spMkLst>
            <pc:docMk/>
            <pc:sldMk cId="1251086658" sldId="263"/>
            <ac:spMk id="29" creationId="{30B3D270-B19D-4DB8-BD3C-3E707485B515}"/>
          </ac:spMkLst>
        </pc:spChg>
        <pc:spChg chg="add del">
          <ac:chgData name="Patel, Vedi" userId="S::patelved@msu.edu::cf219e36-0c79-41f8-9982-746769ce46cf" providerId="AD" clId="Web-{0EFCB505-85A2-6122-7C44-ADF5004D828D}" dt="2020-10-18T15:09:29.602" v="652"/>
          <ac:spMkLst>
            <pc:docMk/>
            <pc:sldMk cId="1251086658" sldId="263"/>
            <ac:spMk id="31" creationId="{49BDAF94-B52E-4307-B54C-EF413086FC77}"/>
          </ac:spMkLst>
        </pc:spChg>
        <pc:spChg chg="add del mod">
          <ac:chgData name="Patel, Vedi" userId="S::patelved@msu.edu::cf219e36-0c79-41f8-9982-746769ce46cf" providerId="AD" clId="Web-{0EFCB505-85A2-6122-7C44-ADF5004D828D}" dt="2020-10-18T15:09:37.962" v="655"/>
          <ac:spMkLst>
            <pc:docMk/>
            <pc:sldMk cId="1251086658" sldId="263"/>
            <ac:spMk id="166" creationId="{22DDF935-E676-4EBF-B970-1C3F728114A7}"/>
          </ac:spMkLst>
        </pc:spChg>
        <pc:graphicFrameChg chg="del mod modGraphic">
          <ac:chgData name="Patel, Vedi" userId="S::patelved@msu.edu::cf219e36-0c79-41f8-9982-746769ce46cf" providerId="AD" clId="Web-{0EFCB505-85A2-6122-7C44-ADF5004D828D}" dt="2020-10-18T15:09:33.524" v="653"/>
          <ac:graphicFrameMkLst>
            <pc:docMk/>
            <pc:sldMk cId="1251086658" sldId="263"/>
            <ac:graphicFrameMk id="25" creationId="{8BB74D26-FAA8-4FF5-8FD1-2D33BC970CC7}"/>
          </ac:graphicFrameMkLst>
        </pc:graphicFrameChg>
        <pc:graphicFrameChg chg="add mod modGraphic">
          <ac:chgData name="Patel, Vedi" userId="S::patelved@msu.edu::cf219e36-0c79-41f8-9982-746769ce46cf" providerId="AD" clId="Web-{0EFCB505-85A2-6122-7C44-ADF5004D828D}" dt="2020-10-18T15:32:37.900" v="1087"/>
          <ac:graphicFrameMkLst>
            <pc:docMk/>
            <pc:sldMk cId="1251086658" sldId="263"/>
            <ac:graphicFrameMk id="167" creationId="{33A555B2-CF1F-4F5F-AE15-4CB93989E7AC}"/>
          </ac:graphicFrameMkLst>
        </pc:graphicFrameChg>
      </pc:sldChg>
      <pc:sldChg chg="addSp delSp modSp add replId">
        <pc:chgData name="Patel, Vedi" userId="S::patelved@msu.edu::cf219e36-0c79-41f8-9982-746769ce46cf" providerId="AD" clId="Web-{0EFCB505-85A2-6122-7C44-ADF5004D828D}" dt="2020-10-18T15:33:20.574" v="1097" actId="1076"/>
        <pc:sldMkLst>
          <pc:docMk/>
          <pc:sldMk cId="416881311" sldId="264"/>
        </pc:sldMkLst>
        <pc:spChg chg="mod">
          <ac:chgData name="Patel, Vedi" userId="S::patelved@msu.edu::cf219e36-0c79-41f8-9982-746769ce46cf" providerId="AD" clId="Web-{0EFCB505-85A2-6122-7C44-ADF5004D828D}" dt="2020-10-18T15:24:11.691" v="1039" actId="20577"/>
          <ac:spMkLst>
            <pc:docMk/>
            <pc:sldMk cId="416881311" sldId="264"/>
            <ac:spMk id="2" creationId="{19723787-C03B-49DD-8C05-6DA0BE15C859}"/>
          </ac:spMkLst>
        </pc:spChg>
        <pc:spChg chg="add del mod">
          <ac:chgData name="Patel, Vedi" userId="S::patelved@msu.edu::cf219e36-0c79-41f8-9982-746769ce46cf" providerId="AD" clId="Web-{0EFCB505-85A2-6122-7C44-ADF5004D828D}" dt="2020-10-18T15:33:12.261" v="1095"/>
          <ac:spMkLst>
            <pc:docMk/>
            <pc:sldMk cId="416881311" sldId="264"/>
            <ac:spMk id="19" creationId="{8517EC79-CEDA-4D1E-A940-319CE21AB907}"/>
          </ac:spMkLst>
        </pc:spChg>
        <pc:spChg chg="del">
          <ac:chgData name="Patel, Vedi" userId="S::patelved@msu.edu::cf219e36-0c79-41f8-9982-746769ce46cf" providerId="AD" clId="Web-{0EFCB505-85A2-6122-7C44-ADF5004D828D}" dt="2020-10-18T15:07:28.019" v="647"/>
          <ac:spMkLst>
            <pc:docMk/>
            <pc:sldMk cId="416881311" sldId="264"/>
            <ac:spMk id="29" creationId="{30B3D270-B19D-4DB8-BD3C-3E707485B515}"/>
          </ac:spMkLst>
        </pc:spChg>
        <pc:spChg chg="del">
          <ac:chgData name="Patel, Vedi" userId="S::patelved@msu.edu::cf219e36-0c79-41f8-9982-746769ce46cf" providerId="AD" clId="Web-{0EFCB505-85A2-6122-7C44-ADF5004D828D}" dt="2020-10-18T15:07:28.019" v="647"/>
          <ac:spMkLst>
            <pc:docMk/>
            <pc:sldMk cId="416881311" sldId="264"/>
            <ac:spMk id="31" creationId="{49BDAF94-B52E-4307-B54C-EF413086FC77}"/>
          </ac:spMkLst>
        </pc:spChg>
        <pc:spChg chg="add">
          <ac:chgData name="Patel, Vedi" userId="S::patelved@msu.edu::cf219e36-0c79-41f8-9982-746769ce46cf" providerId="AD" clId="Web-{0EFCB505-85A2-6122-7C44-ADF5004D828D}" dt="2020-10-18T15:07:28.019" v="647"/>
          <ac:spMkLst>
            <pc:docMk/>
            <pc:sldMk cId="416881311" sldId="264"/>
            <ac:spMk id="36" creationId="{0AE80D91-18AA-438F-BFF4-E6BABFDFBABE}"/>
          </ac:spMkLst>
        </pc:spChg>
        <pc:spChg chg="add">
          <ac:chgData name="Patel, Vedi" userId="S::patelved@msu.edu::cf219e36-0c79-41f8-9982-746769ce46cf" providerId="AD" clId="Web-{0EFCB505-85A2-6122-7C44-ADF5004D828D}" dt="2020-10-18T15:07:28.019" v="647"/>
          <ac:spMkLst>
            <pc:docMk/>
            <pc:sldMk cId="416881311" sldId="264"/>
            <ac:spMk id="38" creationId="{EF05C5AB-8A34-4DF3-AB54-AD74AA4324E8}"/>
          </ac:spMkLst>
        </pc:spChg>
        <pc:spChg chg="add">
          <ac:chgData name="Patel, Vedi" userId="S::patelved@msu.edu::cf219e36-0c79-41f8-9982-746769ce46cf" providerId="AD" clId="Web-{0EFCB505-85A2-6122-7C44-ADF5004D828D}" dt="2020-10-18T15:07:28.019" v="647"/>
          <ac:spMkLst>
            <pc:docMk/>
            <pc:sldMk cId="416881311" sldId="264"/>
            <ac:spMk id="40" creationId="{AA3B856C-9196-4702-BED7-5733C7EAA667}"/>
          </ac:spMkLst>
        </pc:spChg>
        <pc:spChg chg="add del mod">
          <ac:chgData name="Patel, Vedi" userId="S::patelved@msu.edu::cf219e36-0c79-41f8-9982-746769ce46cf" providerId="AD" clId="Web-{0EFCB505-85A2-6122-7C44-ADF5004D828D}" dt="2020-10-18T15:33:16.105" v="1096"/>
          <ac:spMkLst>
            <pc:docMk/>
            <pc:sldMk cId="416881311" sldId="264"/>
            <ac:spMk id="79" creationId="{1C54BCAD-D2A3-495C-812D-88948BCBB16A}"/>
          </ac:spMkLst>
        </pc:spChg>
        <pc:graphicFrameChg chg="add del mod modGraphic">
          <ac:chgData name="Patel, Vedi" userId="S::patelved@msu.edu::cf219e36-0c79-41f8-9982-746769ce46cf" providerId="AD" clId="Web-{0EFCB505-85A2-6122-7C44-ADF5004D828D}" dt="2020-10-18T15:30:37.583" v="1074"/>
          <ac:graphicFrameMkLst>
            <pc:docMk/>
            <pc:sldMk cId="416881311" sldId="264"/>
            <ac:graphicFrameMk id="20" creationId="{D9C772C1-1D8D-4957-85D2-DFD84323E489}"/>
          </ac:graphicFrameMkLst>
        </pc:graphicFrameChg>
        <pc:graphicFrameChg chg="del modGraphic">
          <ac:chgData name="Patel, Vedi" userId="S::patelved@msu.edu::cf219e36-0c79-41f8-9982-746769ce46cf" providerId="AD" clId="Web-{0EFCB505-85A2-6122-7C44-ADF5004D828D}" dt="2020-10-18T15:01:38.051" v="467"/>
          <ac:graphicFrameMkLst>
            <pc:docMk/>
            <pc:sldMk cId="416881311" sldId="264"/>
            <ac:graphicFrameMk id="25" creationId="{8BB74D26-FAA8-4FF5-8FD1-2D33BC970CC7}"/>
          </ac:graphicFrameMkLst>
        </pc:graphicFrameChg>
        <pc:graphicFrameChg chg="add mod modGraphic">
          <ac:chgData name="Patel, Vedi" userId="S::patelved@msu.edu::cf219e36-0c79-41f8-9982-746769ce46cf" providerId="AD" clId="Web-{0EFCB505-85A2-6122-7C44-ADF5004D828D}" dt="2020-10-18T15:33:20.574" v="1097" actId="1076"/>
          <ac:graphicFrameMkLst>
            <pc:docMk/>
            <pc:sldMk cId="416881311" sldId="264"/>
            <ac:graphicFrameMk id="27" creationId="{4119957C-426D-480E-8D25-E7B5B8C015F7}"/>
          </ac:graphicFrameMkLst>
        </pc:graphicFrameChg>
      </pc:sldChg>
      <pc:sldChg chg="addSp delSp modSp add replId">
        <pc:chgData name="Patel, Vedi" userId="S::patelved@msu.edu::cf219e36-0c79-41f8-9982-746769ce46cf" providerId="AD" clId="Web-{0EFCB505-85A2-6122-7C44-ADF5004D828D}" dt="2020-10-18T15:33:47.747" v="1098" actId="1076"/>
        <pc:sldMkLst>
          <pc:docMk/>
          <pc:sldMk cId="2131686185" sldId="265"/>
        </pc:sldMkLst>
        <pc:spChg chg="mod">
          <ac:chgData name="Patel, Vedi" userId="S::patelved@msu.edu::cf219e36-0c79-41f8-9982-746769ce46cf" providerId="AD" clId="Web-{0EFCB505-85A2-6122-7C44-ADF5004D828D}" dt="2020-10-18T15:33:47.747" v="1098" actId="1076"/>
          <ac:spMkLst>
            <pc:docMk/>
            <pc:sldMk cId="2131686185" sldId="265"/>
            <ac:spMk id="2" creationId="{19723787-C03B-49DD-8C05-6DA0BE15C859}"/>
          </ac:spMkLst>
        </pc:spChg>
        <pc:spChg chg="mod">
          <ac:chgData name="Patel, Vedi" userId="S::patelved@msu.edu::cf219e36-0c79-41f8-9982-746769ce46cf" providerId="AD" clId="Web-{0EFCB505-85A2-6122-7C44-ADF5004D828D}" dt="2020-10-18T15:04:26.558" v="623" actId="20577"/>
          <ac:spMkLst>
            <pc:docMk/>
            <pc:sldMk cId="2131686185" sldId="265"/>
            <ac:spMk id="19" creationId="{8517EC79-CEDA-4D1E-A940-319CE21AB907}"/>
          </ac:spMkLst>
        </pc:spChg>
        <pc:spChg chg="del">
          <ac:chgData name="Patel, Vedi" userId="S::patelved@msu.edu::cf219e36-0c79-41f8-9982-746769ce46cf" providerId="AD" clId="Web-{0EFCB505-85A2-6122-7C44-ADF5004D828D}" dt="2020-10-18T15:07:55.192" v="649"/>
          <ac:spMkLst>
            <pc:docMk/>
            <pc:sldMk cId="2131686185" sldId="265"/>
            <ac:spMk id="29" creationId="{30B3D270-B19D-4DB8-BD3C-3E707485B515}"/>
          </ac:spMkLst>
        </pc:spChg>
        <pc:spChg chg="del">
          <ac:chgData name="Patel, Vedi" userId="S::patelved@msu.edu::cf219e36-0c79-41f8-9982-746769ce46cf" providerId="AD" clId="Web-{0EFCB505-85A2-6122-7C44-ADF5004D828D}" dt="2020-10-18T15:07:55.192" v="649"/>
          <ac:spMkLst>
            <pc:docMk/>
            <pc:sldMk cId="2131686185" sldId="265"/>
            <ac:spMk id="31" creationId="{49BDAF94-B52E-4307-B54C-EF413086FC77}"/>
          </ac:spMkLst>
        </pc:spChg>
        <pc:graphicFrameChg chg="add mod modGraphic">
          <ac:chgData name="Patel, Vedi" userId="S::patelved@msu.edu::cf219e36-0c79-41f8-9982-746769ce46cf" providerId="AD" clId="Web-{0EFCB505-85A2-6122-7C44-ADF5004D828D}" dt="2020-10-18T15:23:38.018" v="1030" actId="20577"/>
          <ac:graphicFrameMkLst>
            <pc:docMk/>
            <pc:sldMk cId="2131686185" sldId="265"/>
            <ac:graphicFrameMk id="3" creationId="{FEE75536-8505-4EAD-9B64-31BA45CB2E26}"/>
          </ac:graphicFrameMkLst>
        </pc:graphicFrameChg>
      </pc:sldChg>
      <pc:sldChg chg="addSp delSp modSp add mod replId setBg">
        <pc:chgData name="Patel, Vedi" userId="S::patelved@msu.edu::cf219e36-0c79-41f8-9982-746769ce46cf" providerId="AD" clId="Web-{0EFCB505-85A2-6122-7C44-ADF5004D828D}" dt="2020-10-18T15:34:36.921" v="1101" actId="1076"/>
        <pc:sldMkLst>
          <pc:docMk/>
          <pc:sldMk cId="2156225068" sldId="266"/>
        </pc:sldMkLst>
        <pc:spChg chg="mod">
          <ac:chgData name="Patel, Vedi" userId="S::patelved@msu.edu::cf219e36-0c79-41f8-9982-746769ce46cf" providerId="AD" clId="Web-{0EFCB505-85A2-6122-7C44-ADF5004D828D}" dt="2020-10-18T15:29:47.971" v="1069"/>
          <ac:spMkLst>
            <pc:docMk/>
            <pc:sldMk cId="2156225068" sldId="266"/>
            <ac:spMk id="2" creationId="{19723787-C03B-49DD-8C05-6DA0BE15C859}"/>
          </ac:spMkLst>
        </pc:spChg>
        <pc:spChg chg="del mod">
          <ac:chgData name="Patel, Vedi" userId="S::patelved@msu.edu::cf219e36-0c79-41f8-9982-746769ce46cf" providerId="AD" clId="Web-{0EFCB505-85A2-6122-7C44-ADF5004D828D}" dt="2020-10-18T15:29:47.971" v="1069"/>
          <ac:spMkLst>
            <pc:docMk/>
            <pc:sldMk cId="2156225068" sldId="266"/>
            <ac:spMk id="19" creationId="{8517EC79-CEDA-4D1E-A940-319CE21AB907}"/>
          </ac:spMkLst>
        </pc:spChg>
        <pc:spChg chg="del">
          <ac:chgData name="Patel, Vedi" userId="S::patelved@msu.edu::cf219e36-0c79-41f8-9982-746769ce46cf" providerId="AD" clId="Web-{0EFCB505-85A2-6122-7C44-ADF5004D828D}" dt="2020-10-18T15:07:41.082" v="648"/>
          <ac:spMkLst>
            <pc:docMk/>
            <pc:sldMk cId="2156225068" sldId="266"/>
            <ac:spMk id="29" creationId="{30B3D270-B19D-4DB8-BD3C-3E707485B515}"/>
          </ac:spMkLst>
        </pc:spChg>
        <pc:spChg chg="del">
          <ac:chgData name="Patel, Vedi" userId="S::patelved@msu.edu::cf219e36-0c79-41f8-9982-746769ce46cf" providerId="AD" clId="Web-{0EFCB505-85A2-6122-7C44-ADF5004D828D}" dt="2020-10-18T15:07:41.082" v="648"/>
          <ac:spMkLst>
            <pc:docMk/>
            <pc:sldMk cId="2156225068" sldId="266"/>
            <ac:spMk id="31" creationId="{49BDAF94-B52E-4307-B54C-EF413086FC77}"/>
          </ac:spMkLst>
        </pc:spChg>
        <pc:spChg chg="add del">
          <ac:chgData name="Patel, Vedi" userId="S::patelved@msu.edu::cf219e36-0c79-41f8-9982-746769ce46cf" providerId="AD" clId="Web-{0EFCB505-85A2-6122-7C44-ADF5004D828D}" dt="2020-10-18T15:29:47.971" v="1069"/>
          <ac:spMkLst>
            <pc:docMk/>
            <pc:sldMk cId="2156225068" sldId="266"/>
            <ac:spMk id="36" creationId="{0AE80D91-18AA-438F-BFF4-E6BABFDFBABE}"/>
          </ac:spMkLst>
        </pc:spChg>
        <pc:spChg chg="add del">
          <ac:chgData name="Patel, Vedi" userId="S::patelved@msu.edu::cf219e36-0c79-41f8-9982-746769ce46cf" providerId="AD" clId="Web-{0EFCB505-85A2-6122-7C44-ADF5004D828D}" dt="2020-10-18T15:29:47.971" v="1069"/>
          <ac:spMkLst>
            <pc:docMk/>
            <pc:sldMk cId="2156225068" sldId="266"/>
            <ac:spMk id="38" creationId="{EF05C5AB-8A34-4DF3-AB54-AD74AA4324E8}"/>
          </ac:spMkLst>
        </pc:spChg>
        <pc:spChg chg="add del">
          <ac:chgData name="Patel, Vedi" userId="S::patelved@msu.edu::cf219e36-0c79-41f8-9982-746769ce46cf" providerId="AD" clId="Web-{0EFCB505-85A2-6122-7C44-ADF5004D828D}" dt="2020-10-18T15:29:47.971" v="1069"/>
          <ac:spMkLst>
            <pc:docMk/>
            <pc:sldMk cId="2156225068" sldId="266"/>
            <ac:spMk id="40" creationId="{AA3B856C-9196-4702-BED7-5733C7EAA667}"/>
          </ac:spMkLst>
        </pc:spChg>
        <pc:spChg chg="add del">
          <ac:chgData name="Patel, Vedi" userId="S::patelved@msu.edu::cf219e36-0c79-41f8-9982-746769ce46cf" providerId="AD" clId="Web-{0EFCB505-85A2-6122-7C44-ADF5004D828D}" dt="2020-10-18T15:29:47.940" v="1068"/>
          <ac:spMkLst>
            <pc:docMk/>
            <pc:sldMk cId="2156225068" sldId="266"/>
            <ac:spMk id="42" creationId="{0AE80D91-18AA-438F-BFF4-E6BABFDFBABE}"/>
          </ac:spMkLst>
        </pc:spChg>
        <pc:spChg chg="add del">
          <ac:chgData name="Patel, Vedi" userId="S::patelved@msu.edu::cf219e36-0c79-41f8-9982-746769ce46cf" providerId="AD" clId="Web-{0EFCB505-85A2-6122-7C44-ADF5004D828D}" dt="2020-10-18T15:29:47.940" v="1068"/>
          <ac:spMkLst>
            <pc:docMk/>
            <pc:sldMk cId="2156225068" sldId="266"/>
            <ac:spMk id="43" creationId="{EF05C5AB-8A34-4DF3-AB54-AD74AA4324E8}"/>
          </ac:spMkLst>
        </pc:spChg>
        <pc:spChg chg="add del">
          <ac:chgData name="Patel, Vedi" userId="S::patelved@msu.edu::cf219e36-0c79-41f8-9982-746769ce46cf" providerId="AD" clId="Web-{0EFCB505-85A2-6122-7C44-ADF5004D828D}" dt="2020-10-18T15:29:47.940" v="1068"/>
          <ac:spMkLst>
            <pc:docMk/>
            <pc:sldMk cId="2156225068" sldId="266"/>
            <ac:spMk id="44" creationId="{AA3B856C-9196-4702-BED7-5733C7EAA667}"/>
          </ac:spMkLst>
        </pc:spChg>
        <pc:spChg chg="add del">
          <ac:chgData name="Patel, Vedi" userId="S::patelved@msu.edu::cf219e36-0c79-41f8-9982-746769ce46cf" providerId="AD" clId="Web-{0EFCB505-85A2-6122-7C44-ADF5004D828D}" dt="2020-10-18T15:29:34.143" v="1066"/>
          <ac:spMkLst>
            <pc:docMk/>
            <pc:sldMk cId="2156225068" sldId="266"/>
            <ac:spMk id="45" creationId="{C758EC8D-68D1-4138-B719-BE00C78AD146}"/>
          </ac:spMkLst>
        </pc:spChg>
        <pc:spChg chg="add">
          <ac:chgData name="Patel, Vedi" userId="S::patelved@msu.edu::cf219e36-0c79-41f8-9982-746769ce46cf" providerId="AD" clId="Web-{0EFCB505-85A2-6122-7C44-ADF5004D828D}" dt="2020-10-18T15:29:47.971" v="1069"/>
          <ac:spMkLst>
            <pc:docMk/>
            <pc:sldMk cId="2156225068" sldId="266"/>
            <ac:spMk id="46" creationId="{30B3D270-B19D-4DB8-BD3C-3E707485B515}"/>
          </ac:spMkLst>
        </pc:spChg>
        <pc:spChg chg="add del">
          <ac:chgData name="Patel, Vedi" userId="S::patelved@msu.edu::cf219e36-0c79-41f8-9982-746769ce46cf" providerId="AD" clId="Web-{0EFCB505-85A2-6122-7C44-ADF5004D828D}" dt="2020-10-18T15:29:34.143" v="1066"/>
          <ac:spMkLst>
            <pc:docMk/>
            <pc:sldMk cId="2156225068" sldId="266"/>
            <ac:spMk id="47" creationId="{514579E4-5B5F-42C9-B08F-A904C81B14E8}"/>
          </ac:spMkLst>
        </pc:spChg>
        <pc:spChg chg="add">
          <ac:chgData name="Patel, Vedi" userId="S::patelved@msu.edu::cf219e36-0c79-41f8-9982-746769ce46cf" providerId="AD" clId="Web-{0EFCB505-85A2-6122-7C44-ADF5004D828D}" dt="2020-10-18T15:29:47.971" v="1069"/>
          <ac:spMkLst>
            <pc:docMk/>
            <pc:sldMk cId="2156225068" sldId="266"/>
            <ac:spMk id="48" creationId="{49BDAF94-B52E-4307-B54C-EF413086FC77}"/>
          </ac:spMkLst>
        </pc:spChg>
        <pc:spChg chg="add del">
          <ac:chgData name="Patel, Vedi" userId="S::patelved@msu.edu::cf219e36-0c79-41f8-9982-746769ce46cf" providerId="AD" clId="Web-{0EFCB505-85A2-6122-7C44-ADF5004D828D}" dt="2020-10-18T15:29:34.143" v="1066"/>
          <ac:spMkLst>
            <pc:docMk/>
            <pc:sldMk cId="2156225068" sldId="266"/>
            <ac:spMk id="49" creationId="{B41BF6CF-E1B8-4EE2-9AE1-86A58DAFD753}"/>
          </ac:spMkLst>
        </pc:spChg>
        <pc:graphicFrameChg chg="add mod modGraphic">
          <ac:chgData name="Patel, Vedi" userId="S::patelved@msu.edu::cf219e36-0c79-41f8-9982-746769ce46cf" providerId="AD" clId="Web-{0EFCB505-85A2-6122-7C44-ADF5004D828D}" dt="2020-10-18T15:34:36.921" v="1101" actId="1076"/>
          <ac:graphicFrameMkLst>
            <pc:docMk/>
            <pc:sldMk cId="2156225068" sldId="266"/>
            <ac:graphicFrameMk id="50" creationId="{DEA6E603-F56B-4D67-BBA0-DBDF0A6196CC}"/>
          </ac:graphicFrameMkLst>
        </pc:graphicFrameChg>
      </pc:sldChg>
      <pc:sldMasterChg chg="add del addSldLayout delSldLayout">
        <pc:chgData name="Patel, Vedi" userId="S::patelved@msu.edu::cf219e36-0c79-41f8-9982-746769ce46cf" providerId="AD" clId="Web-{0EFCB505-85A2-6122-7C44-ADF5004D828D}" dt="2020-10-18T14:48:54.874" v="252"/>
        <pc:sldMasterMkLst>
          <pc:docMk/>
          <pc:sldMasterMk cId="2634071869" sldId="2147483685"/>
        </pc:sldMasterMkLst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2628227836" sldId="2147483674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710959212" sldId="2147483675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80533506" sldId="2147483676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3566105641" sldId="2147483677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4234905708" sldId="2147483678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625646913" sldId="2147483679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3602715962" sldId="2147483680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3921678887" sldId="2147483681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92142292" sldId="2147483682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891445068" sldId="2147483683"/>
          </pc:sldLayoutMkLst>
        </pc:sldLayoutChg>
        <pc:sldLayoutChg chg="add del">
          <pc:chgData name="Patel, Vedi" userId="S::patelved@msu.edu::cf219e36-0c79-41f8-9982-746769ce46cf" providerId="AD" clId="Web-{0EFCB505-85A2-6122-7C44-ADF5004D828D}" dt="2020-10-18T14:48:54.874" v="252"/>
          <pc:sldLayoutMkLst>
            <pc:docMk/>
            <pc:sldMasterMk cId="2634071869" sldId="2147483685"/>
            <pc:sldLayoutMk cId="2781125511" sldId="2147483684"/>
          </pc:sldLayoutMkLst>
        </pc:sldLayoutChg>
      </pc:sldMasterChg>
      <pc:sldMasterChg chg="add del addSldLayout delSldLayout modSldLayout">
        <pc:chgData name="Patel, Vedi" userId="S::patelved@msu.edu::cf219e36-0c79-41f8-9982-746769ce46cf" providerId="AD" clId="Web-{0EFCB505-85A2-6122-7C44-ADF5004D828D}" dt="2020-10-18T14:44:31.222" v="130"/>
        <pc:sldMasterMkLst>
          <pc:docMk/>
          <pc:sldMasterMk cId="1668991731" sldId="2147483686"/>
        </pc:sldMasterMkLst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20281785" sldId="2147483687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2033396579" sldId="2147483688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3971389392" sldId="2147483689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3131092122" sldId="2147483690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2957773445" sldId="2147483691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3276550915" sldId="2147483692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1018338009" sldId="2147483693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1501784163" sldId="2147483694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708778543" sldId="2147483695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2032585655" sldId="2147483696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44:31.222" v="130"/>
          <pc:sldLayoutMkLst>
            <pc:docMk/>
            <pc:sldMasterMk cId="1668991731" sldId="2147483686"/>
            <pc:sldLayoutMk cId="728674102" sldId="2147483697"/>
          </pc:sldLayoutMkLst>
        </pc:sldLayoutChg>
      </pc:sldMasterChg>
      <pc:sldMasterChg chg="add del addSldLayout delSldLayout modSldLayout">
        <pc:chgData name="Patel, Vedi" userId="S::patelved@msu.edu::cf219e36-0c79-41f8-9982-746769ce46cf" providerId="AD" clId="Web-{0EFCB505-85A2-6122-7C44-ADF5004D828D}" dt="2020-10-18T14:50:21.034" v="258"/>
        <pc:sldMasterMkLst>
          <pc:docMk/>
          <pc:sldMasterMk cId="2012003346" sldId="2147483686"/>
        </pc:sldMasterMkLst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123596373" sldId="2147483687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4016946298" sldId="2147483688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4076708242" sldId="2147483689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628765309" sldId="2147483690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2350172552" sldId="2147483691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2335444922" sldId="2147483692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3255760099" sldId="2147483693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2105383158" sldId="2147483694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2616562906" sldId="2147483695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4236572324" sldId="2147483696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0:21.034" v="258"/>
          <pc:sldLayoutMkLst>
            <pc:docMk/>
            <pc:sldMasterMk cId="2012003346" sldId="2147483686"/>
            <pc:sldLayoutMk cId="2006970269" sldId="2147483697"/>
          </pc:sldLayoutMkLst>
        </pc:sldLayoutChg>
      </pc:sldMasterChg>
      <pc:sldMasterChg chg="add del addSldLayout delSldLayout modSldLayout">
        <pc:chgData name="Patel, Vedi" userId="S::patelved@msu.edu::cf219e36-0c79-41f8-9982-746769ce46cf" providerId="AD" clId="Web-{0EFCB505-85A2-6122-7C44-ADF5004D828D}" dt="2020-10-18T14:51:01.410" v="261"/>
        <pc:sldMasterMkLst>
          <pc:docMk/>
          <pc:sldMasterMk cId="1592517796" sldId="2147483698"/>
        </pc:sldMasterMkLst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1336660445" sldId="2147483699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4256527087" sldId="2147483700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2490992562" sldId="2147483701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2765748802" sldId="2147483702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2891139134" sldId="2147483703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187706128" sldId="2147483704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3154795878" sldId="2147483705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4114097531" sldId="2147483706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3020497144" sldId="2147483707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695027023" sldId="2147483708"/>
          </pc:sldLayoutMkLst>
        </pc:sldLayoutChg>
        <pc:sldLayoutChg chg="add del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592517796" sldId="2147483698"/>
            <pc:sldLayoutMk cId="60041573" sldId="2147483709"/>
          </pc:sldLayoutMkLst>
        </pc:sldLayoutChg>
      </pc:sldMasterChg>
      <pc:sldMasterChg chg="add addSldLayout modSldLayout">
        <pc:chgData name="Patel, Vedi" userId="S::patelved@msu.edu::cf219e36-0c79-41f8-9982-746769ce46cf" providerId="AD" clId="Web-{0EFCB505-85A2-6122-7C44-ADF5004D828D}" dt="2020-10-18T14:51:01.410" v="261"/>
        <pc:sldMasterMkLst>
          <pc:docMk/>
          <pc:sldMasterMk cId="1784285545" sldId="2147483710"/>
        </pc:sldMasterMkLst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64677337" sldId="2147483711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618133634" sldId="2147483712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3269630682" sldId="2147483713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4098221048" sldId="2147483714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1567250034" sldId="2147483715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4007532815" sldId="2147483716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1385342937" sldId="2147483717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1415728623" sldId="2147483718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1314062250" sldId="2147483719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2127281163" sldId="2147483720"/>
          </pc:sldLayoutMkLst>
        </pc:sldLayoutChg>
        <pc:sldLayoutChg chg="add mod replId">
          <pc:chgData name="Patel, Vedi" userId="S::patelved@msu.edu::cf219e36-0c79-41f8-9982-746769ce46cf" providerId="AD" clId="Web-{0EFCB505-85A2-6122-7C44-ADF5004D828D}" dt="2020-10-18T14:51:01.410" v="261"/>
          <pc:sldLayoutMkLst>
            <pc:docMk/>
            <pc:sldMasterMk cId="1784285545" sldId="2147483710"/>
            <pc:sldLayoutMk cId="3014987225" sldId="2147483721"/>
          </pc:sldLayoutMkLst>
        </pc:sldLayoutChg>
      </pc:sldMasterChg>
    </pc:docChg>
  </pc:docChgLst>
  <pc:docChgLst>
    <pc:chgData name="Patel, Vedi" userId="S::patelved@msu.edu::cf219e36-0c79-41f8-9982-746769ce46cf" providerId="AD" clId="Web-{90C9B3EE-6378-1E8E-61FD-129B16B4C0C1}"/>
    <pc:docChg chg="modSld">
      <pc:chgData name="Patel, Vedi" userId="S::patelved@msu.edu::cf219e36-0c79-41f8-9982-746769ce46cf" providerId="AD" clId="Web-{90C9B3EE-6378-1E8E-61FD-129B16B4C0C1}" dt="2020-10-14T23:03:36.610" v="6" actId="20577"/>
      <pc:docMkLst>
        <pc:docMk/>
      </pc:docMkLst>
      <pc:sldChg chg="modSp">
        <pc:chgData name="Patel, Vedi" userId="S::patelved@msu.edu::cf219e36-0c79-41f8-9982-746769ce46cf" providerId="AD" clId="Web-{90C9B3EE-6378-1E8E-61FD-129B16B4C0C1}" dt="2020-10-14T23:02:54.532" v="2" actId="20577"/>
        <pc:sldMkLst>
          <pc:docMk/>
          <pc:sldMk cId="464512718" sldId="258"/>
        </pc:sldMkLst>
        <pc:spChg chg="mod">
          <ac:chgData name="Patel, Vedi" userId="S::patelved@msu.edu::cf219e36-0c79-41f8-9982-746769ce46cf" providerId="AD" clId="Web-{90C9B3EE-6378-1E8E-61FD-129B16B4C0C1}" dt="2020-10-14T23:02:54.532" v="2" actId="20577"/>
          <ac:spMkLst>
            <pc:docMk/>
            <pc:sldMk cId="464512718" sldId="258"/>
            <ac:spMk id="3" creationId="{CD6EE0F6-14A6-46CF-95D0-5EC61D675277}"/>
          </ac:spMkLst>
        </pc:spChg>
      </pc:sldChg>
      <pc:sldChg chg="modSp">
        <pc:chgData name="Patel, Vedi" userId="S::patelved@msu.edu::cf219e36-0c79-41f8-9982-746769ce46cf" providerId="AD" clId="Web-{90C9B3EE-6378-1E8E-61FD-129B16B4C0C1}" dt="2020-10-14T23:03:35.189" v="4" actId="20577"/>
        <pc:sldMkLst>
          <pc:docMk/>
          <pc:sldMk cId="4070714790" sldId="259"/>
        </pc:sldMkLst>
        <pc:spChg chg="mod">
          <ac:chgData name="Patel, Vedi" userId="S::patelved@msu.edu::cf219e36-0c79-41f8-9982-746769ce46cf" providerId="AD" clId="Web-{90C9B3EE-6378-1E8E-61FD-129B16B4C0C1}" dt="2020-10-14T23:03:35.189" v="4" actId="20577"/>
          <ac:spMkLst>
            <pc:docMk/>
            <pc:sldMk cId="4070714790" sldId="259"/>
            <ac:spMk id="3" creationId="{6D5BB32E-16AF-42CE-BA2B-776073E6FA7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AAAD76-8FE5-40AB-A6F7-EED0F73D34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71D52D-C1F2-4199-AB38-3FCCEBF39A23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Opportunity to gain hands on experience with a real-world problem </a:t>
          </a:r>
        </a:p>
      </dgm:t>
    </dgm:pt>
    <dgm:pt modelId="{BE7DC3DC-5C3E-4011-BF60-8721B3E68279}" type="parTrans" cxnId="{0D89F0E2-E684-4B04-9C7E-9FA3239F4FD2}">
      <dgm:prSet/>
      <dgm:spPr/>
    </dgm:pt>
    <dgm:pt modelId="{D375ABD0-AD6C-48B6-A7C9-75B95E6D9BF2}" type="sibTrans" cxnId="{0D89F0E2-E684-4B04-9C7E-9FA3239F4FD2}">
      <dgm:prSet/>
      <dgm:spPr/>
    </dgm:pt>
    <dgm:pt modelId="{EAFB3B7A-FD22-405B-8CA8-45258A0079C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Diverse engineering backgrounds: mechanical, electrical, computer engineering, data science</a:t>
          </a:r>
          <a:r>
            <a:rPr lang="en-US" dirty="0">
              <a:latin typeface="Century Schoolbook" panose="02040604050505020304"/>
            </a:rPr>
            <a:t> </a:t>
          </a:r>
          <a:endParaRPr lang="en-US" dirty="0"/>
        </a:p>
      </dgm:t>
    </dgm:pt>
    <dgm:pt modelId="{34DD4785-F2B4-4376-900E-335F70F74BB7}" type="parTrans" cxnId="{B5BD5CAE-8753-450A-A611-C2D4B9B28086}">
      <dgm:prSet/>
      <dgm:spPr/>
    </dgm:pt>
    <dgm:pt modelId="{19D2B3E6-5FD6-46EC-A47A-962E52A5DCA2}" type="sibTrans" cxnId="{B5BD5CAE-8753-450A-A611-C2D4B9B28086}">
      <dgm:prSet/>
      <dgm:spPr/>
    </dgm:pt>
    <dgm:pt modelId="{94EF7F48-6CB2-45A7-951B-94AA5359522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Promote clean energy solutions and feel motivated to choose this project. </a:t>
          </a:r>
        </a:p>
      </dgm:t>
    </dgm:pt>
    <dgm:pt modelId="{B6649E38-AA41-4C44-949F-6D6344CAE236}" type="parTrans" cxnId="{BBB99F9A-BA23-432C-AB0D-D1E31E49A35E}">
      <dgm:prSet/>
      <dgm:spPr/>
    </dgm:pt>
    <dgm:pt modelId="{FFD8CE63-8F9C-47DB-AF2E-9D9AC2278865}" type="sibTrans" cxnId="{BBB99F9A-BA23-432C-AB0D-D1E31E49A35E}">
      <dgm:prSet/>
      <dgm:spPr/>
    </dgm:pt>
    <dgm:pt modelId="{4E129D7C-9CDC-462E-9387-59D9AF70DCFF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Confidence in the team's individual skills and collaborative ability</a:t>
          </a:r>
          <a:r>
            <a:rPr lang="en-US">
              <a:latin typeface="Century Schoolbook" panose="02040604050505020304"/>
            </a:rPr>
            <a:t> </a:t>
          </a:r>
          <a:endParaRPr lang="en-US" dirty="0"/>
        </a:p>
      </dgm:t>
    </dgm:pt>
    <dgm:pt modelId="{7E03567D-C5EB-494E-8037-C94EE5F952A2}" type="parTrans" cxnId="{7FC0571C-391F-4015-B45A-D7E4257EDE82}">
      <dgm:prSet/>
      <dgm:spPr/>
    </dgm:pt>
    <dgm:pt modelId="{28EE411B-8588-4A1F-B0BC-7111ECA68FD9}" type="sibTrans" cxnId="{7FC0571C-391F-4015-B45A-D7E4257EDE82}">
      <dgm:prSet/>
      <dgm:spPr/>
    </dgm:pt>
    <dgm:pt modelId="{D00A7D61-FF83-4FBF-B18F-FFA678E6C39D}" type="pres">
      <dgm:prSet presAssocID="{B5AAAD76-8FE5-40AB-A6F7-EED0F73D34D1}" presName="root" presStyleCnt="0">
        <dgm:presLayoutVars>
          <dgm:dir/>
          <dgm:resizeHandles val="exact"/>
        </dgm:presLayoutVars>
      </dgm:prSet>
      <dgm:spPr/>
    </dgm:pt>
    <dgm:pt modelId="{96199B34-6FC6-4B60-BF44-BED4DD5B59B8}" type="pres">
      <dgm:prSet presAssocID="{8571D52D-C1F2-4199-AB38-3FCCEBF39A23}" presName="compNode" presStyleCnt="0"/>
      <dgm:spPr/>
    </dgm:pt>
    <dgm:pt modelId="{CCE97EB2-AFC4-404B-912E-9E7E73EA701E}" type="pres">
      <dgm:prSet presAssocID="{8571D52D-C1F2-4199-AB38-3FCCEBF39A23}" presName="bgRect" presStyleLbl="bgShp" presStyleIdx="0" presStyleCnt="4"/>
      <dgm:spPr/>
    </dgm:pt>
    <dgm:pt modelId="{9CDFF976-B836-48B2-A7C0-99140D53A5A7}" type="pres">
      <dgm:prSet presAssocID="{8571D52D-C1F2-4199-AB38-3FCCEBF39A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EBA57D6-5D97-41DF-A456-0EC7796F2641}" type="pres">
      <dgm:prSet presAssocID="{8571D52D-C1F2-4199-AB38-3FCCEBF39A23}" presName="spaceRect" presStyleCnt="0"/>
      <dgm:spPr/>
    </dgm:pt>
    <dgm:pt modelId="{FC60B361-2B75-4685-9E20-AD15298F78E1}" type="pres">
      <dgm:prSet presAssocID="{8571D52D-C1F2-4199-AB38-3FCCEBF39A23}" presName="parTx" presStyleLbl="revTx" presStyleIdx="0" presStyleCnt="4">
        <dgm:presLayoutVars>
          <dgm:chMax val="0"/>
          <dgm:chPref val="0"/>
        </dgm:presLayoutVars>
      </dgm:prSet>
      <dgm:spPr/>
    </dgm:pt>
    <dgm:pt modelId="{21AB1C44-FFE6-46E4-9A37-A094FEB71B14}" type="pres">
      <dgm:prSet presAssocID="{D375ABD0-AD6C-48B6-A7C9-75B95E6D9BF2}" presName="sibTrans" presStyleCnt="0"/>
      <dgm:spPr/>
    </dgm:pt>
    <dgm:pt modelId="{73BBC029-D0AF-4FB2-A09C-83CE906E4F2E}" type="pres">
      <dgm:prSet presAssocID="{EAFB3B7A-FD22-405B-8CA8-45258A0079CA}" presName="compNode" presStyleCnt="0"/>
      <dgm:spPr/>
    </dgm:pt>
    <dgm:pt modelId="{B1957626-F5A0-4D30-B002-5893AD789A98}" type="pres">
      <dgm:prSet presAssocID="{EAFB3B7A-FD22-405B-8CA8-45258A0079CA}" presName="bgRect" presStyleLbl="bgShp" presStyleIdx="1" presStyleCnt="4"/>
      <dgm:spPr/>
    </dgm:pt>
    <dgm:pt modelId="{8BCB7CBA-63DE-4F14-A8CD-CCB7EE095DDF}" type="pres">
      <dgm:prSet presAssocID="{EAFB3B7A-FD22-405B-8CA8-45258A0079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65C6D5F6-684C-46BB-8A4F-1AE7DEE34C19}" type="pres">
      <dgm:prSet presAssocID="{EAFB3B7A-FD22-405B-8CA8-45258A0079CA}" presName="spaceRect" presStyleCnt="0"/>
      <dgm:spPr/>
    </dgm:pt>
    <dgm:pt modelId="{959E54E5-15C8-4594-990B-29D2DD3026F2}" type="pres">
      <dgm:prSet presAssocID="{EAFB3B7A-FD22-405B-8CA8-45258A0079CA}" presName="parTx" presStyleLbl="revTx" presStyleIdx="1" presStyleCnt="4">
        <dgm:presLayoutVars>
          <dgm:chMax val="0"/>
          <dgm:chPref val="0"/>
        </dgm:presLayoutVars>
      </dgm:prSet>
      <dgm:spPr/>
    </dgm:pt>
    <dgm:pt modelId="{32E801BF-1BD7-462C-8161-43DAFD9177E6}" type="pres">
      <dgm:prSet presAssocID="{19D2B3E6-5FD6-46EC-A47A-962E52A5DCA2}" presName="sibTrans" presStyleCnt="0"/>
      <dgm:spPr/>
    </dgm:pt>
    <dgm:pt modelId="{6D5A5E42-E935-4BC4-9543-6EDD28D8535F}" type="pres">
      <dgm:prSet presAssocID="{94EF7F48-6CB2-45A7-951B-94AA53595223}" presName="compNode" presStyleCnt="0"/>
      <dgm:spPr/>
    </dgm:pt>
    <dgm:pt modelId="{B4F3E890-A1E3-4A86-BE56-FFB247E671BA}" type="pres">
      <dgm:prSet presAssocID="{94EF7F48-6CB2-45A7-951B-94AA53595223}" presName="bgRect" presStyleLbl="bgShp" presStyleIdx="2" presStyleCnt="4"/>
      <dgm:spPr/>
    </dgm:pt>
    <dgm:pt modelId="{D45E0F4A-AB2B-45F2-B553-1C693A056075}" type="pres">
      <dgm:prSet presAssocID="{94EF7F48-6CB2-45A7-951B-94AA535952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25FF80B-F475-406A-BFEC-B0B5BE819950}" type="pres">
      <dgm:prSet presAssocID="{94EF7F48-6CB2-45A7-951B-94AA53595223}" presName="spaceRect" presStyleCnt="0"/>
      <dgm:spPr/>
    </dgm:pt>
    <dgm:pt modelId="{3F5F158B-2CB1-40B3-A9B2-91BC8F7B525D}" type="pres">
      <dgm:prSet presAssocID="{94EF7F48-6CB2-45A7-951B-94AA53595223}" presName="parTx" presStyleLbl="revTx" presStyleIdx="2" presStyleCnt="4">
        <dgm:presLayoutVars>
          <dgm:chMax val="0"/>
          <dgm:chPref val="0"/>
        </dgm:presLayoutVars>
      </dgm:prSet>
      <dgm:spPr/>
    </dgm:pt>
    <dgm:pt modelId="{7703EC99-51E1-495B-B536-784F627768FF}" type="pres">
      <dgm:prSet presAssocID="{FFD8CE63-8F9C-47DB-AF2E-9D9AC2278865}" presName="sibTrans" presStyleCnt="0"/>
      <dgm:spPr/>
    </dgm:pt>
    <dgm:pt modelId="{ED4C5928-920C-40D3-A51B-1A27D8CBADB4}" type="pres">
      <dgm:prSet presAssocID="{4E129D7C-9CDC-462E-9387-59D9AF70DCFF}" presName="compNode" presStyleCnt="0"/>
      <dgm:spPr/>
    </dgm:pt>
    <dgm:pt modelId="{89E453B4-8C88-4EE8-8756-A62A64FA202D}" type="pres">
      <dgm:prSet presAssocID="{4E129D7C-9CDC-462E-9387-59D9AF70DCFF}" presName="bgRect" presStyleLbl="bgShp" presStyleIdx="3" presStyleCnt="4"/>
      <dgm:spPr/>
    </dgm:pt>
    <dgm:pt modelId="{D78E6A2A-76CB-48EC-8397-40FA394671DD}" type="pres">
      <dgm:prSet presAssocID="{4E129D7C-9CDC-462E-9387-59D9AF70DC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7C9266-0BA3-49EB-9C5E-05611F7E99D1}" type="pres">
      <dgm:prSet presAssocID="{4E129D7C-9CDC-462E-9387-59D9AF70DCFF}" presName="spaceRect" presStyleCnt="0"/>
      <dgm:spPr/>
    </dgm:pt>
    <dgm:pt modelId="{FDE22BEC-CBBD-436D-B794-8462AAD4193D}" type="pres">
      <dgm:prSet presAssocID="{4E129D7C-9CDC-462E-9387-59D9AF70DCF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7AC2102-E985-465F-B63E-93960C4A4BD3}" type="presOf" srcId="{8571D52D-C1F2-4199-AB38-3FCCEBF39A23}" destId="{FC60B361-2B75-4685-9E20-AD15298F78E1}" srcOrd="0" destOrd="0" presId="urn:microsoft.com/office/officeart/2018/2/layout/IconVerticalSolidList"/>
    <dgm:cxn modelId="{7FC0571C-391F-4015-B45A-D7E4257EDE82}" srcId="{B5AAAD76-8FE5-40AB-A6F7-EED0F73D34D1}" destId="{4E129D7C-9CDC-462E-9387-59D9AF70DCFF}" srcOrd="3" destOrd="0" parTransId="{7E03567D-C5EB-494E-8037-C94EE5F952A2}" sibTransId="{28EE411B-8588-4A1F-B0BC-7111ECA68FD9}"/>
    <dgm:cxn modelId="{441A3039-972C-4C9B-8D5E-0654D8290F32}" type="presOf" srcId="{94EF7F48-6CB2-45A7-951B-94AA53595223}" destId="{3F5F158B-2CB1-40B3-A9B2-91BC8F7B525D}" srcOrd="0" destOrd="0" presId="urn:microsoft.com/office/officeart/2018/2/layout/IconVerticalSolidList"/>
    <dgm:cxn modelId="{4805486C-71AB-411F-84E1-F3C06C7D9085}" type="presOf" srcId="{B5AAAD76-8FE5-40AB-A6F7-EED0F73D34D1}" destId="{D00A7D61-FF83-4FBF-B18F-FFA678E6C39D}" srcOrd="0" destOrd="0" presId="urn:microsoft.com/office/officeart/2018/2/layout/IconVerticalSolidList"/>
    <dgm:cxn modelId="{BBB99F9A-BA23-432C-AB0D-D1E31E49A35E}" srcId="{B5AAAD76-8FE5-40AB-A6F7-EED0F73D34D1}" destId="{94EF7F48-6CB2-45A7-951B-94AA53595223}" srcOrd="2" destOrd="0" parTransId="{B6649E38-AA41-4C44-949F-6D6344CAE236}" sibTransId="{FFD8CE63-8F9C-47DB-AF2E-9D9AC2278865}"/>
    <dgm:cxn modelId="{B5BD5CAE-8753-450A-A611-C2D4B9B28086}" srcId="{B5AAAD76-8FE5-40AB-A6F7-EED0F73D34D1}" destId="{EAFB3B7A-FD22-405B-8CA8-45258A0079CA}" srcOrd="1" destOrd="0" parTransId="{34DD4785-F2B4-4376-900E-335F70F74BB7}" sibTransId="{19D2B3E6-5FD6-46EC-A47A-962E52A5DCA2}"/>
    <dgm:cxn modelId="{B8192DBA-AE2B-4DBA-8ABD-BFB323E7B75B}" type="presOf" srcId="{4E129D7C-9CDC-462E-9387-59D9AF70DCFF}" destId="{FDE22BEC-CBBD-436D-B794-8462AAD4193D}" srcOrd="0" destOrd="0" presId="urn:microsoft.com/office/officeart/2018/2/layout/IconVerticalSolidList"/>
    <dgm:cxn modelId="{775575D6-D252-40D7-B877-D63F71A49454}" type="presOf" srcId="{EAFB3B7A-FD22-405B-8CA8-45258A0079CA}" destId="{959E54E5-15C8-4594-990B-29D2DD3026F2}" srcOrd="0" destOrd="0" presId="urn:microsoft.com/office/officeart/2018/2/layout/IconVerticalSolidList"/>
    <dgm:cxn modelId="{0D89F0E2-E684-4B04-9C7E-9FA3239F4FD2}" srcId="{B5AAAD76-8FE5-40AB-A6F7-EED0F73D34D1}" destId="{8571D52D-C1F2-4199-AB38-3FCCEBF39A23}" srcOrd="0" destOrd="0" parTransId="{BE7DC3DC-5C3E-4011-BF60-8721B3E68279}" sibTransId="{D375ABD0-AD6C-48B6-A7C9-75B95E6D9BF2}"/>
    <dgm:cxn modelId="{219477FF-4A49-4928-A448-92BA5B17C14F}" type="presParOf" srcId="{D00A7D61-FF83-4FBF-B18F-FFA678E6C39D}" destId="{96199B34-6FC6-4B60-BF44-BED4DD5B59B8}" srcOrd="0" destOrd="0" presId="urn:microsoft.com/office/officeart/2018/2/layout/IconVerticalSolidList"/>
    <dgm:cxn modelId="{99C1D109-38E0-43D4-83BD-DE8DA6068597}" type="presParOf" srcId="{96199B34-6FC6-4B60-BF44-BED4DD5B59B8}" destId="{CCE97EB2-AFC4-404B-912E-9E7E73EA701E}" srcOrd="0" destOrd="0" presId="urn:microsoft.com/office/officeart/2018/2/layout/IconVerticalSolidList"/>
    <dgm:cxn modelId="{0E568CE7-1800-4F34-A9D1-716F3B63F789}" type="presParOf" srcId="{96199B34-6FC6-4B60-BF44-BED4DD5B59B8}" destId="{9CDFF976-B836-48B2-A7C0-99140D53A5A7}" srcOrd="1" destOrd="0" presId="urn:microsoft.com/office/officeart/2018/2/layout/IconVerticalSolidList"/>
    <dgm:cxn modelId="{A95E4B6D-6FCD-4A66-BA3D-B2F139924F7C}" type="presParOf" srcId="{96199B34-6FC6-4B60-BF44-BED4DD5B59B8}" destId="{4EBA57D6-5D97-41DF-A456-0EC7796F2641}" srcOrd="2" destOrd="0" presId="urn:microsoft.com/office/officeart/2018/2/layout/IconVerticalSolidList"/>
    <dgm:cxn modelId="{3D880F99-BE39-43DD-8C6A-404630C03D24}" type="presParOf" srcId="{96199B34-6FC6-4B60-BF44-BED4DD5B59B8}" destId="{FC60B361-2B75-4685-9E20-AD15298F78E1}" srcOrd="3" destOrd="0" presId="urn:microsoft.com/office/officeart/2018/2/layout/IconVerticalSolidList"/>
    <dgm:cxn modelId="{24C8B007-2A82-4EDD-BDDC-15C4351C29FE}" type="presParOf" srcId="{D00A7D61-FF83-4FBF-B18F-FFA678E6C39D}" destId="{21AB1C44-FFE6-46E4-9A37-A094FEB71B14}" srcOrd="1" destOrd="0" presId="urn:microsoft.com/office/officeart/2018/2/layout/IconVerticalSolidList"/>
    <dgm:cxn modelId="{51469C1F-4ACB-44CC-9D9F-F9F9DD7622ED}" type="presParOf" srcId="{D00A7D61-FF83-4FBF-B18F-FFA678E6C39D}" destId="{73BBC029-D0AF-4FB2-A09C-83CE906E4F2E}" srcOrd="2" destOrd="0" presId="urn:microsoft.com/office/officeart/2018/2/layout/IconVerticalSolidList"/>
    <dgm:cxn modelId="{3AD70151-6C49-4284-A5A6-F2FE2CBC3663}" type="presParOf" srcId="{73BBC029-D0AF-4FB2-A09C-83CE906E4F2E}" destId="{B1957626-F5A0-4D30-B002-5893AD789A98}" srcOrd="0" destOrd="0" presId="urn:microsoft.com/office/officeart/2018/2/layout/IconVerticalSolidList"/>
    <dgm:cxn modelId="{ADB6CE06-8049-4D1F-9677-0CBB16A73086}" type="presParOf" srcId="{73BBC029-D0AF-4FB2-A09C-83CE906E4F2E}" destId="{8BCB7CBA-63DE-4F14-A8CD-CCB7EE095DDF}" srcOrd="1" destOrd="0" presId="urn:microsoft.com/office/officeart/2018/2/layout/IconVerticalSolidList"/>
    <dgm:cxn modelId="{501FC5FD-FC77-436E-988B-D52841FF7955}" type="presParOf" srcId="{73BBC029-D0AF-4FB2-A09C-83CE906E4F2E}" destId="{65C6D5F6-684C-46BB-8A4F-1AE7DEE34C19}" srcOrd="2" destOrd="0" presId="urn:microsoft.com/office/officeart/2018/2/layout/IconVerticalSolidList"/>
    <dgm:cxn modelId="{33AD841A-B457-4F15-92FE-2B16F1C4EE88}" type="presParOf" srcId="{73BBC029-D0AF-4FB2-A09C-83CE906E4F2E}" destId="{959E54E5-15C8-4594-990B-29D2DD3026F2}" srcOrd="3" destOrd="0" presId="urn:microsoft.com/office/officeart/2018/2/layout/IconVerticalSolidList"/>
    <dgm:cxn modelId="{A41D36E2-2D9B-4022-9162-ABEE907F7F97}" type="presParOf" srcId="{D00A7D61-FF83-4FBF-B18F-FFA678E6C39D}" destId="{32E801BF-1BD7-462C-8161-43DAFD9177E6}" srcOrd="3" destOrd="0" presId="urn:microsoft.com/office/officeart/2018/2/layout/IconVerticalSolidList"/>
    <dgm:cxn modelId="{798E4E84-1DE7-42D8-B64C-D732F45A4A84}" type="presParOf" srcId="{D00A7D61-FF83-4FBF-B18F-FFA678E6C39D}" destId="{6D5A5E42-E935-4BC4-9543-6EDD28D8535F}" srcOrd="4" destOrd="0" presId="urn:microsoft.com/office/officeart/2018/2/layout/IconVerticalSolidList"/>
    <dgm:cxn modelId="{267C19DB-B179-4079-BBC3-FDF02EDFA59B}" type="presParOf" srcId="{6D5A5E42-E935-4BC4-9543-6EDD28D8535F}" destId="{B4F3E890-A1E3-4A86-BE56-FFB247E671BA}" srcOrd="0" destOrd="0" presId="urn:microsoft.com/office/officeart/2018/2/layout/IconVerticalSolidList"/>
    <dgm:cxn modelId="{4123B3DE-CED5-4766-8F7A-A32FF0B5912E}" type="presParOf" srcId="{6D5A5E42-E935-4BC4-9543-6EDD28D8535F}" destId="{D45E0F4A-AB2B-45F2-B553-1C693A056075}" srcOrd="1" destOrd="0" presId="urn:microsoft.com/office/officeart/2018/2/layout/IconVerticalSolidList"/>
    <dgm:cxn modelId="{70CCDEF6-C11B-44BD-8A69-82073CC3DBCC}" type="presParOf" srcId="{6D5A5E42-E935-4BC4-9543-6EDD28D8535F}" destId="{E25FF80B-F475-406A-BFEC-B0B5BE819950}" srcOrd="2" destOrd="0" presId="urn:microsoft.com/office/officeart/2018/2/layout/IconVerticalSolidList"/>
    <dgm:cxn modelId="{7A4AC937-AADC-4D77-ABAE-4D80F625D468}" type="presParOf" srcId="{6D5A5E42-E935-4BC4-9543-6EDD28D8535F}" destId="{3F5F158B-2CB1-40B3-A9B2-91BC8F7B525D}" srcOrd="3" destOrd="0" presId="urn:microsoft.com/office/officeart/2018/2/layout/IconVerticalSolidList"/>
    <dgm:cxn modelId="{5946A318-F1B8-41B3-83F9-870183DABB41}" type="presParOf" srcId="{D00A7D61-FF83-4FBF-B18F-FFA678E6C39D}" destId="{7703EC99-51E1-495B-B536-784F627768FF}" srcOrd="5" destOrd="0" presId="urn:microsoft.com/office/officeart/2018/2/layout/IconVerticalSolidList"/>
    <dgm:cxn modelId="{5D7D8A53-914F-4847-8EB8-03AE8F516B49}" type="presParOf" srcId="{D00A7D61-FF83-4FBF-B18F-FFA678E6C39D}" destId="{ED4C5928-920C-40D3-A51B-1A27D8CBADB4}" srcOrd="6" destOrd="0" presId="urn:microsoft.com/office/officeart/2018/2/layout/IconVerticalSolidList"/>
    <dgm:cxn modelId="{AB33DA96-D674-43F4-B05C-5661893357C7}" type="presParOf" srcId="{ED4C5928-920C-40D3-A51B-1A27D8CBADB4}" destId="{89E453B4-8C88-4EE8-8756-A62A64FA202D}" srcOrd="0" destOrd="0" presId="urn:microsoft.com/office/officeart/2018/2/layout/IconVerticalSolidList"/>
    <dgm:cxn modelId="{A5C0277D-C6D8-4960-B3E0-24B796B9ACF7}" type="presParOf" srcId="{ED4C5928-920C-40D3-A51B-1A27D8CBADB4}" destId="{D78E6A2A-76CB-48EC-8397-40FA394671DD}" srcOrd="1" destOrd="0" presId="urn:microsoft.com/office/officeart/2018/2/layout/IconVerticalSolidList"/>
    <dgm:cxn modelId="{402B99CA-D646-48E3-8A67-4CE227719253}" type="presParOf" srcId="{ED4C5928-920C-40D3-A51B-1A27D8CBADB4}" destId="{A17C9266-0BA3-49EB-9C5E-05611F7E99D1}" srcOrd="2" destOrd="0" presId="urn:microsoft.com/office/officeart/2018/2/layout/IconVerticalSolidList"/>
    <dgm:cxn modelId="{F438131D-98E4-4BA6-AD1A-F090A16D8534}" type="presParOf" srcId="{ED4C5928-920C-40D3-A51B-1A27D8CBADB4}" destId="{FDE22BEC-CBBD-436D-B794-8462AAD419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F0C3B-A72E-48CC-8039-C8BE83E8E62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89F25C4-812F-4C02-AA7B-BF3DFD28C5A7}">
      <dgm:prSet/>
      <dgm:spPr/>
      <dgm:t>
        <a:bodyPr/>
        <a:lstStyle/>
        <a:p>
          <a:r>
            <a:rPr lang="en-US">
              <a:latin typeface="Century Schoolbook" panose="02040604050505020304"/>
            </a:rPr>
            <a:t>Kritika-</a:t>
          </a:r>
          <a:endParaRPr lang="en-US"/>
        </a:p>
      </dgm:t>
    </dgm:pt>
    <dgm:pt modelId="{7892D5F8-755D-448E-BE80-7FB53E2A334D}" type="parTrans" cxnId="{F5201F2F-1603-4901-84CA-B210D5C386A6}">
      <dgm:prSet/>
      <dgm:spPr/>
      <dgm:t>
        <a:bodyPr/>
        <a:lstStyle/>
        <a:p>
          <a:endParaRPr lang="en-US"/>
        </a:p>
      </dgm:t>
    </dgm:pt>
    <dgm:pt modelId="{90F2A5AF-7D43-44B8-A671-E767C35B62F7}" type="sibTrans" cxnId="{F5201F2F-1603-4901-84CA-B210D5C386A6}">
      <dgm:prSet/>
      <dgm:spPr/>
      <dgm:t>
        <a:bodyPr/>
        <a:lstStyle/>
        <a:p>
          <a:endParaRPr lang="en-US"/>
        </a:p>
      </dgm:t>
    </dgm:pt>
    <dgm:pt modelId="{FEA8A621-5F5C-4015-B3C1-B35B3A117977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Intended Computational Data Science Major</a:t>
          </a:r>
          <a:endParaRPr lang="en-US"/>
        </a:p>
      </dgm:t>
    </dgm:pt>
    <dgm:pt modelId="{4AA5856E-6915-41E1-B663-28A563D64740}" type="parTrans" cxnId="{2F600D27-C47D-4A37-B0F8-4C0271B2E25D}">
      <dgm:prSet/>
      <dgm:spPr/>
      <dgm:t>
        <a:bodyPr/>
        <a:lstStyle/>
        <a:p>
          <a:endParaRPr lang="en-US"/>
        </a:p>
      </dgm:t>
    </dgm:pt>
    <dgm:pt modelId="{0B0987EF-7F87-46E3-AEB6-CBBDFCE99471}" type="sibTrans" cxnId="{2F600D27-C47D-4A37-B0F8-4C0271B2E25D}">
      <dgm:prSet/>
      <dgm:spPr/>
      <dgm:t>
        <a:bodyPr/>
        <a:lstStyle/>
        <a:p>
          <a:endParaRPr lang="en-US"/>
        </a:p>
      </dgm:t>
    </dgm:pt>
    <dgm:pt modelId="{B0319886-92DE-46C9-BE56-F069FAD9D4A2}">
      <dgm:prSet/>
      <dgm:spPr/>
      <dgm:t>
        <a:bodyPr/>
        <a:lstStyle/>
        <a:p>
          <a:r>
            <a:rPr lang="en-US">
              <a:latin typeface="Century Schoolbook" panose="02040604050505020304"/>
            </a:rPr>
            <a:t>Vedi-</a:t>
          </a:r>
          <a:endParaRPr lang="en-US"/>
        </a:p>
      </dgm:t>
    </dgm:pt>
    <dgm:pt modelId="{9CF93324-808D-469B-81C2-5649F9F84A75}" type="parTrans" cxnId="{B2448A65-22BC-4A6D-BE38-C71EFB2E04AB}">
      <dgm:prSet/>
      <dgm:spPr/>
      <dgm:t>
        <a:bodyPr/>
        <a:lstStyle/>
        <a:p>
          <a:endParaRPr lang="en-US"/>
        </a:p>
      </dgm:t>
    </dgm:pt>
    <dgm:pt modelId="{2ED364DA-E84B-407D-8FEA-0928A35AE564}" type="sibTrans" cxnId="{B2448A65-22BC-4A6D-BE38-C71EFB2E04AB}">
      <dgm:prSet/>
      <dgm:spPr/>
      <dgm:t>
        <a:bodyPr/>
        <a:lstStyle/>
        <a:p>
          <a:endParaRPr lang="en-US"/>
        </a:p>
      </dgm:t>
    </dgm:pt>
    <dgm:pt modelId="{DF20F976-8EC9-49BA-9CB5-A17E20D9BEC9}">
      <dgm:prSet phldr="0"/>
      <dgm:spPr/>
      <dgm:t>
        <a:bodyPr/>
        <a:lstStyle/>
        <a:p>
          <a:pPr rtl="0"/>
          <a:r>
            <a:rPr lang="en-US">
              <a:latin typeface="Century Schoolbook"/>
              <a:ea typeface="Microsoft JhengHei"/>
            </a:rPr>
            <a:t>Mechanical Engineering Major</a:t>
          </a:r>
          <a:endParaRPr lang="en-US">
            <a:latin typeface="Century Schoolbook"/>
          </a:endParaRPr>
        </a:p>
      </dgm:t>
    </dgm:pt>
    <dgm:pt modelId="{51D3B51E-200F-498E-8860-A20C8F59F7F6}" type="parTrans" cxnId="{3278364D-CFFE-48B8-8F72-5EFA693D2D85}">
      <dgm:prSet/>
      <dgm:spPr/>
    </dgm:pt>
    <dgm:pt modelId="{18709934-EA9E-4056-8734-59D67CDCF217}" type="sibTrans" cxnId="{3278364D-CFFE-48B8-8F72-5EFA693D2D85}">
      <dgm:prSet/>
      <dgm:spPr/>
    </dgm:pt>
    <dgm:pt modelId="{FDA0E2F4-4283-4AFA-87AD-2093D4E145AC}">
      <dgm:prSet phldr="0"/>
      <dgm:spPr/>
      <dgm:t>
        <a:bodyPr/>
        <a:lstStyle/>
        <a:p>
          <a:r>
            <a:rPr lang="en-US">
              <a:latin typeface="Century Schoolbook"/>
              <a:ea typeface="Microsoft JhengHei"/>
            </a:rPr>
            <a:t>Strong background in Math, Physics, Chemistry, and Biology</a:t>
          </a:r>
          <a:endParaRPr lang="en-US">
            <a:latin typeface="Century Schoolbook"/>
          </a:endParaRPr>
        </a:p>
      </dgm:t>
    </dgm:pt>
    <dgm:pt modelId="{DE553B7B-D50F-4133-AEE4-BDE93EB4F6A1}" type="parTrans" cxnId="{BE7315A4-E74B-4DBD-BDBE-477FF8634914}">
      <dgm:prSet/>
      <dgm:spPr/>
    </dgm:pt>
    <dgm:pt modelId="{1C4F3F40-98C2-4B1F-A0AB-DD5B594B20CE}" type="sibTrans" cxnId="{BE7315A4-E74B-4DBD-BDBE-477FF8634914}">
      <dgm:prSet/>
      <dgm:spPr/>
    </dgm:pt>
    <dgm:pt modelId="{01F47AD7-5CE5-45AF-9C40-81A7D49D57A9}">
      <dgm:prSet phldr="0"/>
      <dgm:spPr/>
      <dgm:t>
        <a:bodyPr/>
        <a:lstStyle/>
        <a:p>
          <a:r>
            <a:rPr lang="en-US">
              <a:latin typeface="Century Schoolbook"/>
              <a:ea typeface="Microsoft JhengHei"/>
            </a:rPr>
            <a:t>Experience with AutoCAD</a:t>
          </a:r>
          <a:endParaRPr lang="en-US">
            <a:latin typeface="Century Schoolbook"/>
          </a:endParaRPr>
        </a:p>
      </dgm:t>
    </dgm:pt>
    <dgm:pt modelId="{F4BB9132-D9E8-474D-90C0-92FA967AFE48}" type="parTrans" cxnId="{8CA544E2-2289-4F07-AE48-3E160ADEEACD}">
      <dgm:prSet/>
      <dgm:spPr/>
    </dgm:pt>
    <dgm:pt modelId="{1BA77B6D-7327-46E3-8240-70ABF23BEFAC}" type="sibTrans" cxnId="{8CA544E2-2289-4F07-AE48-3E160ADEEACD}">
      <dgm:prSet/>
      <dgm:spPr/>
    </dgm:pt>
    <dgm:pt modelId="{C2E5B1EB-B713-4D93-9E08-BAC0130AFED5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Strong background in Math and Physics </a:t>
          </a:r>
        </a:p>
      </dgm:t>
    </dgm:pt>
    <dgm:pt modelId="{2332FD22-BB75-4088-9349-DB589E0A6D24}" type="parTrans" cxnId="{C48E2B61-DFFE-40C0-9937-4F6EB9685638}">
      <dgm:prSet/>
      <dgm:spPr/>
    </dgm:pt>
    <dgm:pt modelId="{DC7FA493-16D9-4F1B-8928-FC92D1EC93E0}" type="sibTrans" cxnId="{C48E2B61-DFFE-40C0-9937-4F6EB9685638}">
      <dgm:prSet/>
      <dgm:spPr/>
    </dgm:pt>
    <dgm:pt modelId="{AC16FA1A-01B0-43C7-8F62-ECEEFEB19BF2}">
      <dgm:prSet phldr="0"/>
      <dgm:spPr/>
      <dgm:t>
        <a:bodyPr/>
        <a:lstStyle/>
        <a:p>
          <a:pPr algn="l" rtl="0"/>
          <a:r>
            <a:rPr lang="en-US">
              <a:latin typeface="Century Schoolbook" panose="02040604050505020304"/>
            </a:rPr>
            <a:t>Experienced with </a:t>
          </a:r>
          <a:r>
            <a:rPr lang="en-US" err="1">
              <a:latin typeface="Century Schoolbook" panose="02040604050505020304"/>
            </a:rPr>
            <a:t>Javascript</a:t>
          </a:r>
          <a:r>
            <a:rPr lang="en-US">
              <a:latin typeface="Century Schoolbook" panose="02040604050505020304"/>
            </a:rPr>
            <a:t>, PHP, MYSQL, Python and R</a:t>
          </a:r>
        </a:p>
      </dgm:t>
    </dgm:pt>
    <dgm:pt modelId="{12947449-77B3-4641-8ADD-7B1A4EF33479}" type="parTrans" cxnId="{2817769D-DFD3-4401-9CCF-B760D93A69D7}">
      <dgm:prSet/>
      <dgm:spPr/>
    </dgm:pt>
    <dgm:pt modelId="{F64258BA-E740-4A47-B7AC-56CCF1158268}" type="sibTrans" cxnId="{2817769D-DFD3-4401-9CCF-B760D93A69D7}">
      <dgm:prSet/>
      <dgm:spPr/>
    </dgm:pt>
    <dgm:pt modelId="{465E49FD-A9DD-4305-8900-FFA16EDBD2D6}" type="pres">
      <dgm:prSet presAssocID="{4C6F0C3B-A72E-48CC-8039-C8BE83E8E62B}" presName="linear" presStyleCnt="0">
        <dgm:presLayoutVars>
          <dgm:animLvl val="lvl"/>
          <dgm:resizeHandles val="exact"/>
        </dgm:presLayoutVars>
      </dgm:prSet>
      <dgm:spPr/>
    </dgm:pt>
    <dgm:pt modelId="{516D2FF7-014F-46AB-86C1-9C089236D3F1}" type="pres">
      <dgm:prSet presAssocID="{389F25C4-812F-4C02-AA7B-BF3DFD28C5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449C6C-52A9-4DC4-AA74-87EEBF503BEA}" type="pres">
      <dgm:prSet presAssocID="{389F25C4-812F-4C02-AA7B-BF3DFD28C5A7}" presName="childText" presStyleLbl="revTx" presStyleIdx="0" presStyleCnt="2">
        <dgm:presLayoutVars>
          <dgm:bulletEnabled val="1"/>
        </dgm:presLayoutVars>
      </dgm:prSet>
      <dgm:spPr/>
    </dgm:pt>
    <dgm:pt modelId="{3A95AEA8-2988-4BD4-9BE9-F1FB437D835F}" type="pres">
      <dgm:prSet presAssocID="{B0319886-92DE-46C9-BE56-F069FAD9D4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402FA8-F082-43A2-AE9C-ADD6EB9FC350}" type="pres">
      <dgm:prSet presAssocID="{B0319886-92DE-46C9-BE56-F069FAD9D4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0DC8305-2BA7-4F7A-93B2-5E5AC99145D4}" type="presOf" srcId="{DF20F976-8EC9-49BA-9CB5-A17E20D9BEC9}" destId="{53402FA8-F082-43A2-AE9C-ADD6EB9FC350}" srcOrd="0" destOrd="0" presId="urn:microsoft.com/office/officeart/2005/8/layout/vList2"/>
    <dgm:cxn modelId="{2F600D27-C47D-4A37-B0F8-4C0271B2E25D}" srcId="{389F25C4-812F-4C02-AA7B-BF3DFD28C5A7}" destId="{FEA8A621-5F5C-4015-B3C1-B35B3A117977}" srcOrd="0" destOrd="0" parTransId="{4AA5856E-6915-41E1-B663-28A563D64740}" sibTransId="{0B0987EF-7F87-46E3-AEB6-CBBDFCE99471}"/>
    <dgm:cxn modelId="{F5201F2F-1603-4901-84CA-B210D5C386A6}" srcId="{4C6F0C3B-A72E-48CC-8039-C8BE83E8E62B}" destId="{389F25C4-812F-4C02-AA7B-BF3DFD28C5A7}" srcOrd="0" destOrd="0" parTransId="{7892D5F8-755D-448E-BE80-7FB53E2A334D}" sibTransId="{90F2A5AF-7D43-44B8-A671-E767C35B62F7}"/>
    <dgm:cxn modelId="{6879C92F-9C52-4F07-B33E-E7B5D2F730DB}" type="presOf" srcId="{389F25C4-812F-4C02-AA7B-BF3DFD28C5A7}" destId="{516D2FF7-014F-46AB-86C1-9C089236D3F1}" srcOrd="0" destOrd="0" presId="urn:microsoft.com/office/officeart/2005/8/layout/vList2"/>
    <dgm:cxn modelId="{C48E2B61-DFFE-40C0-9937-4F6EB9685638}" srcId="{389F25C4-812F-4C02-AA7B-BF3DFD28C5A7}" destId="{C2E5B1EB-B713-4D93-9E08-BAC0130AFED5}" srcOrd="1" destOrd="0" parTransId="{2332FD22-BB75-4088-9349-DB589E0A6D24}" sibTransId="{DC7FA493-16D9-4F1B-8928-FC92D1EC93E0}"/>
    <dgm:cxn modelId="{B2448A65-22BC-4A6D-BE38-C71EFB2E04AB}" srcId="{4C6F0C3B-A72E-48CC-8039-C8BE83E8E62B}" destId="{B0319886-92DE-46C9-BE56-F069FAD9D4A2}" srcOrd="1" destOrd="0" parTransId="{9CF93324-808D-469B-81C2-5649F9F84A75}" sibTransId="{2ED364DA-E84B-407D-8FEA-0928A35AE564}"/>
    <dgm:cxn modelId="{3278364D-CFFE-48B8-8F72-5EFA693D2D85}" srcId="{B0319886-92DE-46C9-BE56-F069FAD9D4A2}" destId="{DF20F976-8EC9-49BA-9CB5-A17E20D9BEC9}" srcOrd="0" destOrd="0" parTransId="{51D3B51E-200F-498E-8860-A20C8F59F7F6}" sibTransId="{18709934-EA9E-4056-8734-59D67CDCF217}"/>
    <dgm:cxn modelId="{7A3EB773-261A-4B02-B4F0-4045C1EFF274}" type="presOf" srcId="{FDA0E2F4-4283-4AFA-87AD-2093D4E145AC}" destId="{53402FA8-F082-43A2-AE9C-ADD6EB9FC350}" srcOrd="0" destOrd="1" presId="urn:microsoft.com/office/officeart/2005/8/layout/vList2"/>
    <dgm:cxn modelId="{B52E8D94-6230-45C6-B25A-F92F6F72B482}" type="presOf" srcId="{FEA8A621-5F5C-4015-B3C1-B35B3A117977}" destId="{3F449C6C-52A9-4DC4-AA74-87EEBF503BEA}" srcOrd="0" destOrd="0" presId="urn:microsoft.com/office/officeart/2005/8/layout/vList2"/>
    <dgm:cxn modelId="{2817769D-DFD3-4401-9CCF-B760D93A69D7}" srcId="{389F25C4-812F-4C02-AA7B-BF3DFD28C5A7}" destId="{AC16FA1A-01B0-43C7-8F62-ECEEFEB19BF2}" srcOrd="2" destOrd="0" parTransId="{12947449-77B3-4641-8ADD-7B1A4EF33479}" sibTransId="{F64258BA-E740-4A47-B7AC-56CCF1158268}"/>
    <dgm:cxn modelId="{BE7315A4-E74B-4DBD-BDBE-477FF8634914}" srcId="{B0319886-92DE-46C9-BE56-F069FAD9D4A2}" destId="{FDA0E2F4-4283-4AFA-87AD-2093D4E145AC}" srcOrd="1" destOrd="0" parTransId="{DE553B7B-D50F-4133-AEE4-BDE93EB4F6A1}" sibTransId="{1C4F3F40-98C2-4B1F-A0AB-DD5B594B20CE}"/>
    <dgm:cxn modelId="{FB42B3AD-3D83-45F8-97F9-0200D484AB6C}" type="presOf" srcId="{01F47AD7-5CE5-45AF-9C40-81A7D49D57A9}" destId="{53402FA8-F082-43A2-AE9C-ADD6EB9FC350}" srcOrd="0" destOrd="2" presId="urn:microsoft.com/office/officeart/2005/8/layout/vList2"/>
    <dgm:cxn modelId="{0BACCBAE-D399-4CDD-AD0C-5771E74BB1DE}" type="presOf" srcId="{AC16FA1A-01B0-43C7-8F62-ECEEFEB19BF2}" destId="{3F449C6C-52A9-4DC4-AA74-87EEBF503BEA}" srcOrd="0" destOrd="2" presId="urn:microsoft.com/office/officeart/2005/8/layout/vList2"/>
    <dgm:cxn modelId="{0F61AACC-0148-4C69-A8C0-F0FCE57BF4F9}" type="presOf" srcId="{C2E5B1EB-B713-4D93-9E08-BAC0130AFED5}" destId="{3F449C6C-52A9-4DC4-AA74-87EEBF503BEA}" srcOrd="0" destOrd="1" presId="urn:microsoft.com/office/officeart/2005/8/layout/vList2"/>
    <dgm:cxn modelId="{338696D1-3C7C-4FD8-93CF-D6CFA61F4F15}" type="presOf" srcId="{4C6F0C3B-A72E-48CC-8039-C8BE83E8E62B}" destId="{465E49FD-A9DD-4305-8900-FFA16EDBD2D6}" srcOrd="0" destOrd="0" presId="urn:microsoft.com/office/officeart/2005/8/layout/vList2"/>
    <dgm:cxn modelId="{7C07E9E1-CA16-432B-A5D0-664592327437}" type="presOf" srcId="{B0319886-92DE-46C9-BE56-F069FAD9D4A2}" destId="{3A95AEA8-2988-4BD4-9BE9-F1FB437D835F}" srcOrd="0" destOrd="0" presId="urn:microsoft.com/office/officeart/2005/8/layout/vList2"/>
    <dgm:cxn modelId="{8CA544E2-2289-4F07-AE48-3E160ADEEACD}" srcId="{B0319886-92DE-46C9-BE56-F069FAD9D4A2}" destId="{01F47AD7-5CE5-45AF-9C40-81A7D49D57A9}" srcOrd="2" destOrd="0" parTransId="{F4BB9132-D9E8-474D-90C0-92FA967AFE48}" sibTransId="{1BA77B6D-7327-46E3-8240-70ABF23BEFAC}"/>
    <dgm:cxn modelId="{E791D00F-52FE-47FB-9129-B28CF521DEAB}" type="presParOf" srcId="{465E49FD-A9DD-4305-8900-FFA16EDBD2D6}" destId="{516D2FF7-014F-46AB-86C1-9C089236D3F1}" srcOrd="0" destOrd="0" presId="urn:microsoft.com/office/officeart/2005/8/layout/vList2"/>
    <dgm:cxn modelId="{3F305CA1-9D1F-49D4-853A-2DBA74BF1B60}" type="presParOf" srcId="{465E49FD-A9DD-4305-8900-FFA16EDBD2D6}" destId="{3F449C6C-52A9-4DC4-AA74-87EEBF503BEA}" srcOrd="1" destOrd="0" presId="urn:microsoft.com/office/officeart/2005/8/layout/vList2"/>
    <dgm:cxn modelId="{53FB67C1-92D8-4162-BFDF-B31102B3B8B8}" type="presParOf" srcId="{465E49FD-A9DD-4305-8900-FFA16EDBD2D6}" destId="{3A95AEA8-2988-4BD4-9BE9-F1FB437D835F}" srcOrd="2" destOrd="0" presId="urn:microsoft.com/office/officeart/2005/8/layout/vList2"/>
    <dgm:cxn modelId="{668F66F8-D4A6-4001-81F1-F82A558D5C2C}" type="presParOf" srcId="{465E49FD-A9DD-4305-8900-FFA16EDBD2D6}" destId="{53402FA8-F082-43A2-AE9C-ADD6EB9FC3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6F0C3B-A72E-48CC-8039-C8BE83E8E62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9F25C4-812F-4C02-AA7B-BF3DFD28C5A7}">
      <dgm:prSet/>
      <dgm:spPr/>
      <dgm:t>
        <a:bodyPr/>
        <a:lstStyle/>
        <a:p>
          <a:r>
            <a:rPr lang="en-US"/>
            <a:t>Aman-</a:t>
          </a:r>
        </a:p>
      </dgm:t>
    </dgm:pt>
    <dgm:pt modelId="{7892D5F8-755D-448E-BE80-7FB53E2A334D}" type="parTrans" cxnId="{F5201F2F-1603-4901-84CA-B210D5C386A6}">
      <dgm:prSet/>
      <dgm:spPr/>
      <dgm:t>
        <a:bodyPr/>
        <a:lstStyle/>
        <a:p>
          <a:endParaRPr lang="en-US"/>
        </a:p>
      </dgm:t>
    </dgm:pt>
    <dgm:pt modelId="{90F2A5AF-7D43-44B8-A671-E767C35B62F7}" type="sibTrans" cxnId="{F5201F2F-1603-4901-84CA-B210D5C386A6}">
      <dgm:prSet/>
      <dgm:spPr/>
      <dgm:t>
        <a:bodyPr/>
        <a:lstStyle/>
        <a:p>
          <a:endParaRPr lang="en-US"/>
        </a:p>
      </dgm:t>
    </dgm:pt>
    <dgm:pt modelId="{D8159B66-5C69-45B8-B127-7604D68F37C9}">
      <dgm:prSet/>
      <dgm:spPr/>
      <dgm:t>
        <a:bodyPr/>
        <a:lstStyle/>
        <a:p>
          <a:r>
            <a:rPr lang="en-US"/>
            <a:t>Computer Engineering major</a:t>
          </a:r>
          <a:endParaRPr lang="en-US" dirty="0"/>
        </a:p>
      </dgm:t>
    </dgm:pt>
    <dgm:pt modelId="{66D1585D-71FD-477E-8E9A-B0C117CC46D6}" type="parTrans" cxnId="{166B5C0A-AEA5-4097-A3BF-40DDF61454DB}">
      <dgm:prSet/>
      <dgm:spPr/>
      <dgm:t>
        <a:bodyPr/>
        <a:lstStyle/>
        <a:p>
          <a:endParaRPr lang="en-US"/>
        </a:p>
      </dgm:t>
    </dgm:pt>
    <dgm:pt modelId="{6A27458C-29D0-4509-ABE9-0CB71799391D}" type="sibTrans" cxnId="{166B5C0A-AEA5-4097-A3BF-40DDF61454DB}">
      <dgm:prSet/>
      <dgm:spPr/>
      <dgm:t>
        <a:bodyPr/>
        <a:lstStyle/>
        <a:p>
          <a:endParaRPr lang="en-US"/>
        </a:p>
      </dgm:t>
    </dgm:pt>
    <dgm:pt modelId="{FEA8A621-5F5C-4015-B3C1-B35B3A117977}">
      <dgm:prSet/>
      <dgm:spPr/>
      <dgm:t>
        <a:bodyPr/>
        <a:lstStyle/>
        <a:p>
          <a:pPr rtl="0"/>
          <a:r>
            <a:rPr lang="en-US"/>
            <a:t>Experienced in Java</a:t>
          </a:r>
          <a:r>
            <a:rPr lang="en-US">
              <a:latin typeface="Century Schoolbook" panose="02040604050505020304"/>
            </a:rPr>
            <a:t>, Python</a:t>
          </a:r>
          <a:r>
            <a:rPr lang="en-US" dirty="0">
              <a:latin typeface="Century Schoolbook" panose="02040604050505020304"/>
            </a:rPr>
            <a:t>; working on Inventor with MSU SRT</a:t>
          </a:r>
        </a:p>
      </dgm:t>
    </dgm:pt>
    <dgm:pt modelId="{4AA5856E-6915-41E1-B663-28A563D64740}" type="parTrans" cxnId="{2F600D27-C47D-4A37-B0F8-4C0271B2E25D}">
      <dgm:prSet/>
      <dgm:spPr/>
      <dgm:t>
        <a:bodyPr/>
        <a:lstStyle/>
        <a:p>
          <a:endParaRPr lang="en-US"/>
        </a:p>
      </dgm:t>
    </dgm:pt>
    <dgm:pt modelId="{0B0987EF-7F87-46E3-AEB6-CBBDFCE99471}" type="sibTrans" cxnId="{2F600D27-C47D-4A37-B0F8-4C0271B2E25D}">
      <dgm:prSet/>
      <dgm:spPr/>
      <dgm:t>
        <a:bodyPr/>
        <a:lstStyle/>
        <a:p>
          <a:endParaRPr lang="en-US"/>
        </a:p>
      </dgm:t>
    </dgm:pt>
    <dgm:pt modelId="{B0319886-92DE-46C9-BE56-F069FAD9D4A2}">
      <dgm:prSet/>
      <dgm:spPr/>
      <dgm:t>
        <a:bodyPr/>
        <a:lstStyle/>
        <a:p>
          <a:r>
            <a:rPr lang="en-US"/>
            <a:t>Craig-</a:t>
          </a:r>
        </a:p>
      </dgm:t>
    </dgm:pt>
    <dgm:pt modelId="{9CF93324-808D-469B-81C2-5649F9F84A75}" type="parTrans" cxnId="{B2448A65-22BC-4A6D-BE38-C71EFB2E04AB}">
      <dgm:prSet/>
      <dgm:spPr/>
      <dgm:t>
        <a:bodyPr/>
        <a:lstStyle/>
        <a:p>
          <a:endParaRPr lang="en-US"/>
        </a:p>
      </dgm:t>
    </dgm:pt>
    <dgm:pt modelId="{2ED364DA-E84B-407D-8FEA-0928A35AE564}" type="sibTrans" cxnId="{B2448A65-22BC-4A6D-BE38-C71EFB2E04AB}">
      <dgm:prSet/>
      <dgm:spPr/>
      <dgm:t>
        <a:bodyPr/>
        <a:lstStyle/>
        <a:p>
          <a:endParaRPr lang="en-US"/>
        </a:p>
      </dgm:t>
    </dgm:pt>
    <dgm:pt modelId="{19424278-241B-4E14-9FFB-99523DDDC395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Electrical Engineering major.</a:t>
          </a:r>
          <a:endParaRPr lang="en-US" dirty="0">
            <a:latin typeface="Century Schoolbook" panose="02040604050505020304"/>
          </a:endParaRPr>
        </a:p>
      </dgm:t>
    </dgm:pt>
    <dgm:pt modelId="{1DA43556-8BD1-4BF8-A1A0-0459172BD8B7}" type="parTrans" cxnId="{679AA270-3CEE-48FC-B7D1-AE8CDD3603AA}">
      <dgm:prSet/>
      <dgm:spPr/>
    </dgm:pt>
    <dgm:pt modelId="{96CC83C8-B28F-4668-8F35-2396BEA53CB6}" type="sibTrans" cxnId="{679AA270-3CEE-48FC-B7D1-AE8CDD3603AA}">
      <dgm:prSet/>
      <dgm:spPr/>
    </dgm:pt>
    <dgm:pt modelId="{A4743C7B-FC5C-4502-92C1-84AD81C42864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Strong history in math and science subjects.</a:t>
          </a:r>
          <a:endParaRPr lang="en-US" dirty="0">
            <a:latin typeface="Century Schoolbook" panose="02040604050505020304"/>
          </a:endParaRPr>
        </a:p>
      </dgm:t>
    </dgm:pt>
    <dgm:pt modelId="{55DDE8A7-1519-4C2B-8DF3-3471F1C8D5C9}" type="parTrans" cxnId="{30327012-73D0-45CC-9E51-A37F8099B96B}">
      <dgm:prSet/>
      <dgm:spPr/>
    </dgm:pt>
    <dgm:pt modelId="{8CBF20BC-138E-4BE5-AFE0-F320F89BFD7D}" type="sibTrans" cxnId="{30327012-73D0-45CC-9E51-A37F8099B96B}">
      <dgm:prSet/>
      <dgm:spPr/>
    </dgm:pt>
    <dgm:pt modelId="{51AEB145-5009-4F46-A236-8EF66DB2239C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Understanding of programing languages</a:t>
          </a:r>
          <a:endParaRPr lang="en-US" dirty="0">
            <a:latin typeface="Century Schoolbook" panose="02040604050505020304"/>
          </a:endParaRPr>
        </a:p>
      </dgm:t>
    </dgm:pt>
    <dgm:pt modelId="{C40C0D20-BB18-43BE-8DED-D7437E63F1A7}" type="parTrans" cxnId="{1BBDE81F-71AB-4A60-BF2B-280BAADF07CF}">
      <dgm:prSet/>
      <dgm:spPr/>
    </dgm:pt>
    <dgm:pt modelId="{D1F89AC7-2E43-405B-B2FF-909B41C858B0}" type="sibTrans" cxnId="{1BBDE81F-71AB-4A60-BF2B-280BAADF07CF}">
      <dgm:prSet/>
      <dgm:spPr/>
    </dgm:pt>
    <dgm:pt modelId="{FF96946F-94DA-424E-9C43-7394DCC7F182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Previous history involving working with electronics.</a:t>
          </a:r>
        </a:p>
      </dgm:t>
    </dgm:pt>
    <dgm:pt modelId="{1F56462B-AEFF-4DD2-968C-9F12B2BC7CE8}" type="parTrans" cxnId="{E4F5D4B1-2CED-43A1-B6E9-023E219EF439}">
      <dgm:prSet/>
      <dgm:spPr/>
    </dgm:pt>
    <dgm:pt modelId="{D4CB7BFA-9231-432B-9529-018431D50FB3}" type="sibTrans" cxnId="{E4F5D4B1-2CED-43A1-B6E9-023E219EF439}">
      <dgm:prSet/>
      <dgm:spPr/>
    </dgm:pt>
    <dgm:pt modelId="{A48326EB-B4D3-4A4E-87E6-1F5B04669E88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Strong subjects – Physics and Mathematics</a:t>
          </a:r>
        </a:p>
      </dgm:t>
    </dgm:pt>
    <dgm:pt modelId="{FC37B55A-55F9-4807-A245-0984BCE2B173}" type="parTrans" cxnId="{2B9D6545-8137-4D77-839B-CD0763CF1D46}">
      <dgm:prSet/>
      <dgm:spPr/>
    </dgm:pt>
    <dgm:pt modelId="{A63A0BC8-BF8A-4FA2-B697-85CBC5BAFC3E}" type="sibTrans" cxnId="{2B9D6545-8137-4D77-839B-CD0763CF1D46}">
      <dgm:prSet/>
      <dgm:spPr/>
    </dgm:pt>
    <dgm:pt modelId="{2F8A14C6-01EB-49A3-A6FC-01DE355DE930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Previous experience with analyzing Big Data</a:t>
          </a:r>
          <a:endParaRPr lang="en-US" dirty="0"/>
        </a:p>
      </dgm:t>
    </dgm:pt>
    <dgm:pt modelId="{22E6A672-4461-4849-BA1C-B4F0EBBFA01A}" type="parTrans" cxnId="{A2623108-B94A-4458-B73A-F2DC07E86D41}">
      <dgm:prSet/>
      <dgm:spPr/>
    </dgm:pt>
    <dgm:pt modelId="{CF7157DC-CE50-4942-90CE-43020D314470}" type="sibTrans" cxnId="{A2623108-B94A-4458-B73A-F2DC07E86D41}">
      <dgm:prSet/>
      <dgm:spPr/>
    </dgm:pt>
    <dgm:pt modelId="{460D0DCE-5428-4650-A21A-6B48021031FC}" type="pres">
      <dgm:prSet presAssocID="{4C6F0C3B-A72E-48CC-8039-C8BE83E8E62B}" presName="linear" presStyleCnt="0">
        <dgm:presLayoutVars>
          <dgm:animLvl val="lvl"/>
          <dgm:resizeHandles val="exact"/>
        </dgm:presLayoutVars>
      </dgm:prSet>
      <dgm:spPr/>
    </dgm:pt>
    <dgm:pt modelId="{41FB2759-FB72-4498-A7BC-DC280A30BA7D}" type="pres">
      <dgm:prSet presAssocID="{389F25C4-812F-4C02-AA7B-BF3DFD28C5A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DDB8EDF-A28C-438A-B3D4-65A3559F6B98}" type="pres">
      <dgm:prSet presAssocID="{389F25C4-812F-4C02-AA7B-BF3DFD28C5A7}" presName="childText" presStyleLbl="revTx" presStyleIdx="0" presStyleCnt="2">
        <dgm:presLayoutVars>
          <dgm:bulletEnabled val="1"/>
        </dgm:presLayoutVars>
      </dgm:prSet>
      <dgm:spPr/>
    </dgm:pt>
    <dgm:pt modelId="{F42EB2EA-2003-45DA-8E54-87C778BDC5C2}" type="pres">
      <dgm:prSet presAssocID="{B0319886-92DE-46C9-BE56-F069FAD9D4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EE864D-14AB-407A-AF2A-19F3730FC9EF}" type="pres">
      <dgm:prSet presAssocID="{B0319886-92DE-46C9-BE56-F069FAD9D4A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BBDFE03-6314-4716-B214-63168BE4E5E2}" type="presOf" srcId="{A4743C7B-FC5C-4502-92C1-84AD81C42864}" destId="{07EE864D-14AB-407A-AF2A-19F3730FC9EF}" srcOrd="0" destOrd="1" presId="urn:microsoft.com/office/officeart/2005/8/layout/vList2"/>
    <dgm:cxn modelId="{A2623108-B94A-4458-B73A-F2DC07E86D41}" srcId="{389F25C4-812F-4C02-AA7B-BF3DFD28C5A7}" destId="{2F8A14C6-01EB-49A3-A6FC-01DE355DE930}" srcOrd="3" destOrd="0" parTransId="{22E6A672-4461-4849-BA1C-B4F0EBBFA01A}" sibTransId="{CF7157DC-CE50-4942-90CE-43020D314470}"/>
    <dgm:cxn modelId="{166B5C0A-AEA5-4097-A3BF-40DDF61454DB}" srcId="{389F25C4-812F-4C02-AA7B-BF3DFD28C5A7}" destId="{D8159B66-5C69-45B8-B127-7604D68F37C9}" srcOrd="0" destOrd="0" parTransId="{66D1585D-71FD-477E-8E9A-B0C117CC46D6}" sibTransId="{6A27458C-29D0-4509-ABE9-0CB71799391D}"/>
    <dgm:cxn modelId="{30327012-73D0-45CC-9E51-A37F8099B96B}" srcId="{B0319886-92DE-46C9-BE56-F069FAD9D4A2}" destId="{A4743C7B-FC5C-4502-92C1-84AD81C42864}" srcOrd="1" destOrd="0" parTransId="{55DDE8A7-1519-4C2B-8DF3-3471F1C8D5C9}" sibTransId="{8CBF20BC-138E-4BE5-AFE0-F320F89BFD7D}"/>
    <dgm:cxn modelId="{1BBDE81F-71AB-4A60-BF2B-280BAADF07CF}" srcId="{B0319886-92DE-46C9-BE56-F069FAD9D4A2}" destId="{51AEB145-5009-4F46-A236-8EF66DB2239C}" srcOrd="2" destOrd="0" parTransId="{C40C0D20-BB18-43BE-8DED-D7437E63F1A7}" sibTransId="{D1F89AC7-2E43-405B-B2FF-909B41C858B0}"/>
    <dgm:cxn modelId="{9D477A24-3FE1-4A35-BF3C-6185E70C72B8}" type="presOf" srcId="{4C6F0C3B-A72E-48CC-8039-C8BE83E8E62B}" destId="{460D0DCE-5428-4650-A21A-6B48021031FC}" srcOrd="0" destOrd="0" presId="urn:microsoft.com/office/officeart/2005/8/layout/vList2"/>
    <dgm:cxn modelId="{2F600D27-C47D-4A37-B0F8-4C0271B2E25D}" srcId="{389F25C4-812F-4C02-AA7B-BF3DFD28C5A7}" destId="{FEA8A621-5F5C-4015-B3C1-B35B3A117977}" srcOrd="2" destOrd="0" parTransId="{4AA5856E-6915-41E1-B663-28A563D64740}" sibTransId="{0B0987EF-7F87-46E3-AEB6-CBBDFCE99471}"/>
    <dgm:cxn modelId="{F5201F2F-1603-4901-84CA-B210D5C386A6}" srcId="{4C6F0C3B-A72E-48CC-8039-C8BE83E8E62B}" destId="{389F25C4-812F-4C02-AA7B-BF3DFD28C5A7}" srcOrd="0" destOrd="0" parTransId="{7892D5F8-755D-448E-BE80-7FB53E2A334D}" sibTransId="{90F2A5AF-7D43-44B8-A671-E767C35B62F7}"/>
    <dgm:cxn modelId="{805B7334-B2EC-4435-9E07-5DCDCB7AB4D3}" type="presOf" srcId="{FF96946F-94DA-424E-9C43-7394DCC7F182}" destId="{07EE864D-14AB-407A-AF2A-19F3730FC9EF}" srcOrd="0" destOrd="3" presId="urn:microsoft.com/office/officeart/2005/8/layout/vList2"/>
    <dgm:cxn modelId="{2B9D6545-8137-4D77-839B-CD0763CF1D46}" srcId="{389F25C4-812F-4C02-AA7B-BF3DFD28C5A7}" destId="{A48326EB-B4D3-4A4E-87E6-1F5B04669E88}" srcOrd="1" destOrd="0" parTransId="{FC37B55A-55F9-4807-A245-0984BCE2B173}" sibTransId="{A63A0BC8-BF8A-4FA2-B697-85CBC5BAFC3E}"/>
    <dgm:cxn modelId="{B2448A65-22BC-4A6D-BE38-C71EFB2E04AB}" srcId="{4C6F0C3B-A72E-48CC-8039-C8BE83E8E62B}" destId="{B0319886-92DE-46C9-BE56-F069FAD9D4A2}" srcOrd="1" destOrd="0" parTransId="{9CF93324-808D-469B-81C2-5649F9F84A75}" sibTransId="{2ED364DA-E84B-407D-8FEA-0928A35AE564}"/>
    <dgm:cxn modelId="{74D0D745-D5B3-47DD-A726-0DFE01BFB9E6}" type="presOf" srcId="{A48326EB-B4D3-4A4E-87E6-1F5B04669E88}" destId="{5DDB8EDF-A28C-438A-B3D4-65A3559F6B98}" srcOrd="0" destOrd="1" presId="urn:microsoft.com/office/officeart/2005/8/layout/vList2"/>
    <dgm:cxn modelId="{D3620E67-E1B2-4376-A773-115E009749C5}" type="presOf" srcId="{51AEB145-5009-4F46-A236-8EF66DB2239C}" destId="{07EE864D-14AB-407A-AF2A-19F3730FC9EF}" srcOrd="0" destOrd="2" presId="urn:microsoft.com/office/officeart/2005/8/layout/vList2"/>
    <dgm:cxn modelId="{679AA270-3CEE-48FC-B7D1-AE8CDD3603AA}" srcId="{B0319886-92DE-46C9-BE56-F069FAD9D4A2}" destId="{19424278-241B-4E14-9FFB-99523DDDC395}" srcOrd="0" destOrd="0" parTransId="{1DA43556-8BD1-4BF8-A1A0-0459172BD8B7}" sibTransId="{96CC83C8-B28F-4668-8F35-2396BEA53CB6}"/>
    <dgm:cxn modelId="{C8191C89-19E3-468D-8B3D-39F407B2F25D}" type="presOf" srcId="{B0319886-92DE-46C9-BE56-F069FAD9D4A2}" destId="{F42EB2EA-2003-45DA-8E54-87C778BDC5C2}" srcOrd="0" destOrd="0" presId="urn:microsoft.com/office/officeart/2005/8/layout/vList2"/>
    <dgm:cxn modelId="{D7AF3C95-DD94-4E6F-9994-9BFFA0A1DDB5}" type="presOf" srcId="{D8159B66-5C69-45B8-B127-7604D68F37C9}" destId="{5DDB8EDF-A28C-438A-B3D4-65A3559F6B98}" srcOrd="0" destOrd="0" presId="urn:microsoft.com/office/officeart/2005/8/layout/vList2"/>
    <dgm:cxn modelId="{767D04A1-1C20-4FC9-9722-8277C3CE3A4B}" type="presOf" srcId="{19424278-241B-4E14-9FFB-99523DDDC395}" destId="{07EE864D-14AB-407A-AF2A-19F3730FC9EF}" srcOrd="0" destOrd="0" presId="urn:microsoft.com/office/officeart/2005/8/layout/vList2"/>
    <dgm:cxn modelId="{E4F5D4B1-2CED-43A1-B6E9-023E219EF439}" srcId="{B0319886-92DE-46C9-BE56-F069FAD9D4A2}" destId="{FF96946F-94DA-424E-9C43-7394DCC7F182}" srcOrd="3" destOrd="0" parTransId="{1F56462B-AEFF-4DD2-968C-9F12B2BC7CE8}" sibTransId="{D4CB7BFA-9231-432B-9529-018431D50FB3}"/>
    <dgm:cxn modelId="{F83076BA-BB6B-45E1-9458-01666BD6BB07}" type="presOf" srcId="{2F8A14C6-01EB-49A3-A6FC-01DE355DE930}" destId="{5DDB8EDF-A28C-438A-B3D4-65A3559F6B98}" srcOrd="0" destOrd="3" presId="urn:microsoft.com/office/officeart/2005/8/layout/vList2"/>
    <dgm:cxn modelId="{013E5ACA-7145-4EF6-BD26-2CAF9D1275DA}" type="presOf" srcId="{389F25C4-812F-4C02-AA7B-BF3DFD28C5A7}" destId="{41FB2759-FB72-4498-A7BC-DC280A30BA7D}" srcOrd="0" destOrd="0" presId="urn:microsoft.com/office/officeart/2005/8/layout/vList2"/>
    <dgm:cxn modelId="{5C236FDD-EB5B-4E9B-8CE4-921B6D9935C3}" type="presOf" srcId="{FEA8A621-5F5C-4015-B3C1-B35B3A117977}" destId="{5DDB8EDF-A28C-438A-B3D4-65A3559F6B98}" srcOrd="0" destOrd="2" presId="urn:microsoft.com/office/officeart/2005/8/layout/vList2"/>
    <dgm:cxn modelId="{980022BA-92BB-4361-9E4A-70AD187CB00E}" type="presParOf" srcId="{460D0DCE-5428-4650-A21A-6B48021031FC}" destId="{41FB2759-FB72-4498-A7BC-DC280A30BA7D}" srcOrd="0" destOrd="0" presId="urn:microsoft.com/office/officeart/2005/8/layout/vList2"/>
    <dgm:cxn modelId="{3177DE7A-7598-4322-B963-F05BAA0CDCAC}" type="presParOf" srcId="{460D0DCE-5428-4650-A21A-6B48021031FC}" destId="{5DDB8EDF-A28C-438A-B3D4-65A3559F6B98}" srcOrd="1" destOrd="0" presId="urn:microsoft.com/office/officeart/2005/8/layout/vList2"/>
    <dgm:cxn modelId="{9E00B079-EA7F-479D-9322-B1FCAF1B0E28}" type="presParOf" srcId="{460D0DCE-5428-4650-A21A-6B48021031FC}" destId="{F42EB2EA-2003-45DA-8E54-87C778BDC5C2}" srcOrd="2" destOrd="0" presId="urn:microsoft.com/office/officeart/2005/8/layout/vList2"/>
    <dgm:cxn modelId="{99E838D0-2E9D-4265-A8F2-EF4FB623590D}" type="presParOf" srcId="{460D0DCE-5428-4650-A21A-6B48021031FC}" destId="{07EE864D-14AB-407A-AF2A-19F3730FC9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37EE7B-1946-4539-80DE-E31EF6D7CEE8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EA1738F-E5EC-4D54-BF89-1FF6B79786B5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>
              <a:latin typeface="Century Schoolbook"/>
            </a:rPr>
            <a:t>Research</a:t>
          </a:r>
        </a:p>
      </dgm:t>
    </dgm:pt>
    <dgm:pt modelId="{E76E91EC-639F-44B4-95C8-34DF8EB662E9}" type="parTrans" cxnId="{C928821E-BF03-43F1-94CD-F84D0C822CC5}">
      <dgm:prSet/>
      <dgm:spPr/>
      <dgm:t>
        <a:bodyPr/>
        <a:lstStyle/>
        <a:p>
          <a:endParaRPr lang="en-US"/>
        </a:p>
      </dgm:t>
    </dgm:pt>
    <dgm:pt modelId="{67A233C9-3F17-490E-89D2-4DEA2A355102}" type="sibTrans" cxnId="{C928821E-BF03-43F1-94CD-F84D0C822CC5}">
      <dgm:prSet/>
      <dgm:spPr/>
      <dgm:t>
        <a:bodyPr/>
        <a:lstStyle/>
        <a:p>
          <a:endParaRPr lang="en-US"/>
        </a:p>
      </dgm:t>
    </dgm:pt>
    <dgm:pt modelId="{221E0804-93F9-44BA-BE0C-432075D11931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Understand the detailed design of a WTG gearbox</a:t>
          </a:r>
          <a:endParaRPr lang="en-US"/>
        </a:p>
      </dgm:t>
    </dgm:pt>
    <dgm:pt modelId="{2427E6CE-4482-47B4-B6FF-DC391F4C0DCD}" type="parTrans" cxnId="{601F6A0B-DD22-49FF-A12F-809AE6EA41EF}">
      <dgm:prSet/>
      <dgm:spPr/>
      <dgm:t>
        <a:bodyPr/>
        <a:lstStyle/>
        <a:p>
          <a:endParaRPr lang="en-US"/>
        </a:p>
      </dgm:t>
    </dgm:pt>
    <dgm:pt modelId="{596A0510-96B9-4362-BECB-4E7D861E0511}" type="sibTrans" cxnId="{601F6A0B-DD22-49FF-A12F-809AE6EA41EF}">
      <dgm:prSet/>
      <dgm:spPr/>
      <dgm:t>
        <a:bodyPr/>
        <a:lstStyle/>
        <a:p>
          <a:endParaRPr lang="en-US"/>
        </a:p>
      </dgm:t>
    </dgm:pt>
    <dgm:pt modelId="{9132C1B4-38B8-4A85-B1C0-534025CCC2BA}">
      <dgm:prSet phldrT="[Text]"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Possible Solutions</a:t>
          </a:r>
          <a:endParaRPr lang="en-US" dirty="0"/>
        </a:p>
      </dgm:t>
    </dgm:pt>
    <dgm:pt modelId="{5E132561-494A-4A3A-BB61-5A5C511FFA74}" type="parTrans" cxnId="{61D406BF-3498-4B59-925E-F25DC9AF71C2}">
      <dgm:prSet/>
      <dgm:spPr/>
      <dgm:t>
        <a:bodyPr/>
        <a:lstStyle/>
        <a:p>
          <a:endParaRPr lang="en-US"/>
        </a:p>
      </dgm:t>
    </dgm:pt>
    <dgm:pt modelId="{434FDE5F-9BB5-4007-8E80-7E07A9D203DC}" type="sibTrans" cxnId="{61D406BF-3498-4B59-925E-F25DC9AF71C2}">
      <dgm:prSet/>
      <dgm:spPr/>
      <dgm:t>
        <a:bodyPr/>
        <a:lstStyle/>
        <a:p>
          <a:endParaRPr lang="en-US"/>
        </a:p>
      </dgm:t>
    </dgm:pt>
    <dgm:pt modelId="{4370CA74-FFD8-44FF-B2C9-A8D52F061709}">
      <dgm:prSet phldrT="[Text]"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Redesigning gearbox</a:t>
          </a:r>
          <a:endParaRPr lang="en-US" dirty="0"/>
        </a:p>
      </dgm:t>
    </dgm:pt>
    <dgm:pt modelId="{4B83D38D-E63F-42C9-BFB9-42FCC3D51839}" type="parTrans" cxnId="{2033DB54-FE8F-41B4-93FC-2E84383BED5B}">
      <dgm:prSet/>
      <dgm:spPr/>
      <dgm:t>
        <a:bodyPr/>
        <a:lstStyle/>
        <a:p>
          <a:endParaRPr lang="en-US"/>
        </a:p>
      </dgm:t>
    </dgm:pt>
    <dgm:pt modelId="{F1C06A78-8A5B-447A-8436-D705E667F7AE}" type="sibTrans" cxnId="{2033DB54-FE8F-41B4-93FC-2E84383BED5B}">
      <dgm:prSet/>
      <dgm:spPr/>
      <dgm:t>
        <a:bodyPr/>
        <a:lstStyle/>
        <a:p>
          <a:endParaRPr lang="en-US"/>
        </a:p>
      </dgm:t>
    </dgm:pt>
    <dgm:pt modelId="{B56ACD9A-EFDD-48F7-B354-4F7223393C51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Compare its design to other industrial gearboxes to see what makes it an </a:t>
          </a:r>
          <a:r>
            <a:rPr lang="en-US"/>
            <a:t>“open air” application</a:t>
          </a:r>
        </a:p>
      </dgm:t>
    </dgm:pt>
    <dgm:pt modelId="{489B321B-8086-481B-BE3F-6BFF0DFF4AA3}" type="parTrans" cxnId="{CEFA0716-AC97-4733-B1AD-2224195564A5}">
      <dgm:prSet/>
      <dgm:spPr/>
    </dgm:pt>
    <dgm:pt modelId="{AE1D6327-C4DD-4465-A664-067D3E9A4052}" type="sibTrans" cxnId="{CEFA0716-AC97-4733-B1AD-2224195564A5}">
      <dgm:prSet/>
      <dgm:spPr/>
    </dgm:pt>
    <dgm:pt modelId="{EE720A4D-34DC-4D31-B039-75DED28D63D6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Access what parts are most affected by water ingress</a:t>
          </a:r>
        </a:p>
      </dgm:t>
    </dgm:pt>
    <dgm:pt modelId="{6081CDF5-338D-49F1-B686-47D7F873C6B4}" type="parTrans" cxnId="{53253BFC-9124-4EAA-8721-858AF28ED308}">
      <dgm:prSet/>
      <dgm:spPr/>
    </dgm:pt>
    <dgm:pt modelId="{30061621-B01A-4606-B3C5-7EF59289DA2B}" type="sibTrans" cxnId="{53253BFC-9124-4EAA-8721-858AF28ED308}">
      <dgm:prSet/>
      <dgm:spPr/>
    </dgm:pt>
    <dgm:pt modelId="{03C963F2-A799-4803-9B42-8A8BAC6A72A6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Changing</a:t>
          </a:r>
          <a:r>
            <a:rPr lang="en-US" dirty="0">
              <a:latin typeface="Century Schoolbook" panose="02040604050505020304"/>
            </a:rPr>
            <a:t> the orientation of parts within the gearbox</a:t>
          </a:r>
        </a:p>
      </dgm:t>
    </dgm:pt>
    <dgm:pt modelId="{045D6B4A-029C-4582-AC17-38BE724F269C}" type="parTrans" cxnId="{28B03372-F6CD-45BA-9145-9181836B667C}">
      <dgm:prSet/>
      <dgm:spPr/>
    </dgm:pt>
    <dgm:pt modelId="{EBDC5CB3-F89B-493B-BE64-5DAA7E338D3F}" type="sibTrans" cxnId="{28B03372-F6CD-45BA-9145-9181836B667C}">
      <dgm:prSet/>
      <dgm:spPr/>
    </dgm:pt>
    <dgm:pt modelId="{6FB145E9-0C9A-4D89-9907-7D2CE29A2579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Using absorbents, drier</a:t>
          </a:r>
        </a:p>
      </dgm:t>
    </dgm:pt>
    <dgm:pt modelId="{71242990-8FC0-4423-BCE9-A78197F502D6}" type="parTrans" cxnId="{08197168-A445-4470-AB2F-226CC6FF684C}">
      <dgm:prSet/>
      <dgm:spPr/>
    </dgm:pt>
    <dgm:pt modelId="{B3C21631-2174-41AF-8E6D-DE1475101487}" type="sibTrans" cxnId="{08197168-A445-4470-AB2F-226CC6FF684C}">
      <dgm:prSet/>
      <dgm:spPr/>
    </dgm:pt>
    <dgm:pt modelId="{BCE50F3A-4541-45D9-854E-8B0637A679A6}">
      <dgm:prSet phldr="0"/>
      <dgm:spPr/>
      <dgm:t>
        <a:bodyPr/>
        <a:lstStyle/>
        <a:p>
          <a:endParaRPr lang="en-US" dirty="0">
            <a:latin typeface="Century Schoolbook" panose="02040604050505020304"/>
          </a:endParaRPr>
        </a:p>
      </dgm:t>
    </dgm:pt>
    <dgm:pt modelId="{B9EAD0C0-F5D9-4070-B537-E238E8032FAC}" type="parTrans" cxnId="{1CA48894-1CD5-42D0-AACD-9E1BBFE744D3}">
      <dgm:prSet/>
      <dgm:spPr/>
    </dgm:pt>
    <dgm:pt modelId="{FA4C4E3B-145B-4663-B8BB-B278B0280C2A}" type="sibTrans" cxnId="{1CA48894-1CD5-42D0-AACD-9E1BBFE744D3}">
      <dgm:prSet/>
      <dgm:spPr/>
    </dgm:pt>
    <dgm:pt modelId="{D48C85AA-674B-4AF4-A579-88B56DC14B92}">
      <dgm:prSet phldr="0"/>
      <dgm:spPr/>
      <dgm:t>
        <a:bodyPr/>
        <a:lstStyle/>
        <a:p>
          <a:pPr rtl="0"/>
          <a:r>
            <a:rPr lang="en-US" dirty="0">
              <a:latin typeface="Century Schoolbook" panose="02040604050505020304"/>
            </a:rPr>
            <a:t>Heating</a:t>
          </a:r>
        </a:p>
      </dgm:t>
    </dgm:pt>
    <dgm:pt modelId="{9CD9D49C-360B-482B-838D-02CE1E31D953}" type="parTrans" cxnId="{E00722F4-6A1A-4722-B913-BB4369F43FC0}">
      <dgm:prSet/>
      <dgm:spPr/>
    </dgm:pt>
    <dgm:pt modelId="{8E313636-768E-46D4-B95E-8F9D40208CB5}" type="sibTrans" cxnId="{E00722F4-6A1A-4722-B913-BB4369F43FC0}">
      <dgm:prSet/>
      <dgm:spPr/>
    </dgm:pt>
    <dgm:pt modelId="{6B4204EB-0D8F-4270-8644-1BEEFA1104F9}" type="pres">
      <dgm:prSet presAssocID="{2137EE7B-1946-4539-80DE-E31EF6D7CEE8}" presName="linear" presStyleCnt="0">
        <dgm:presLayoutVars>
          <dgm:animLvl val="lvl"/>
          <dgm:resizeHandles val="exact"/>
        </dgm:presLayoutVars>
      </dgm:prSet>
      <dgm:spPr/>
    </dgm:pt>
    <dgm:pt modelId="{EBB20FF9-09C7-4BF0-90F0-E2C38B43A9B1}" type="pres">
      <dgm:prSet presAssocID="{0EA1738F-E5EC-4D54-BF89-1FF6B79786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23F8F1-C4DE-4810-BBFA-186D6F57DDA9}" type="pres">
      <dgm:prSet presAssocID="{0EA1738F-E5EC-4D54-BF89-1FF6B79786B5}" presName="childText" presStyleLbl="revTx" presStyleIdx="0" presStyleCnt="2">
        <dgm:presLayoutVars>
          <dgm:bulletEnabled val="1"/>
        </dgm:presLayoutVars>
      </dgm:prSet>
      <dgm:spPr/>
    </dgm:pt>
    <dgm:pt modelId="{0AF33FCF-0589-48EA-B06B-0669D57A238C}" type="pres">
      <dgm:prSet presAssocID="{9132C1B4-38B8-4A85-B1C0-534025CCC2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2D1C35-F865-49A5-839C-6C57FF19F059}" type="pres">
      <dgm:prSet presAssocID="{9132C1B4-38B8-4A85-B1C0-534025CCC2B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01F6A0B-DD22-49FF-A12F-809AE6EA41EF}" srcId="{0EA1738F-E5EC-4D54-BF89-1FF6B79786B5}" destId="{221E0804-93F9-44BA-BE0C-432075D11931}" srcOrd="0" destOrd="0" parTransId="{2427E6CE-4482-47B4-B6FF-DC391F4C0DCD}" sibTransId="{596A0510-96B9-4362-BECB-4E7D861E0511}"/>
    <dgm:cxn modelId="{CEFA0716-AC97-4733-B1AD-2224195564A5}" srcId="{0EA1738F-E5EC-4D54-BF89-1FF6B79786B5}" destId="{B56ACD9A-EFDD-48F7-B354-4F7223393C51}" srcOrd="1" destOrd="0" parTransId="{489B321B-8086-481B-BE3F-6BFF0DFF4AA3}" sibTransId="{AE1D6327-C4DD-4465-A664-067D3E9A4052}"/>
    <dgm:cxn modelId="{C928821E-BF03-43F1-94CD-F84D0C822CC5}" srcId="{2137EE7B-1946-4539-80DE-E31EF6D7CEE8}" destId="{0EA1738F-E5EC-4D54-BF89-1FF6B79786B5}" srcOrd="0" destOrd="0" parTransId="{E76E91EC-639F-44B4-95C8-34DF8EB662E9}" sibTransId="{67A233C9-3F17-490E-89D2-4DEA2A355102}"/>
    <dgm:cxn modelId="{EC464B43-FD26-46FA-8121-507FAA27C459}" type="presOf" srcId="{03C963F2-A799-4803-9B42-8A8BAC6A72A6}" destId="{212D1C35-F865-49A5-839C-6C57FF19F059}" srcOrd="0" destOrd="1" presId="urn:microsoft.com/office/officeart/2005/8/layout/vList2"/>
    <dgm:cxn modelId="{08197168-A445-4470-AB2F-226CC6FF684C}" srcId="{9132C1B4-38B8-4A85-B1C0-534025CCC2BA}" destId="{6FB145E9-0C9A-4D89-9907-7D2CE29A2579}" srcOrd="2" destOrd="0" parTransId="{71242990-8FC0-4423-BCE9-A78197F502D6}" sibTransId="{B3C21631-2174-41AF-8E6D-DE1475101487}"/>
    <dgm:cxn modelId="{1DF35B6B-026E-4911-8A98-11B0D4E6A8A8}" type="presOf" srcId="{2137EE7B-1946-4539-80DE-E31EF6D7CEE8}" destId="{6B4204EB-0D8F-4270-8644-1BEEFA1104F9}" srcOrd="0" destOrd="0" presId="urn:microsoft.com/office/officeart/2005/8/layout/vList2"/>
    <dgm:cxn modelId="{B3092A6D-C083-459E-BA50-355DC0B783A8}" type="presOf" srcId="{0EA1738F-E5EC-4D54-BF89-1FF6B79786B5}" destId="{EBB20FF9-09C7-4BF0-90F0-E2C38B43A9B1}" srcOrd="0" destOrd="0" presId="urn:microsoft.com/office/officeart/2005/8/layout/vList2"/>
    <dgm:cxn modelId="{481F506D-B4BF-4334-9395-DC8E72BFB7EB}" type="presOf" srcId="{221E0804-93F9-44BA-BE0C-432075D11931}" destId="{F023F8F1-C4DE-4810-BBFA-186D6F57DDA9}" srcOrd="0" destOrd="0" presId="urn:microsoft.com/office/officeart/2005/8/layout/vList2"/>
    <dgm:cxn modelId="{28B03372-F6CD-45BA-9145-9181836B667C}" srcId="{9132C1B4-38B8-4A85-B1C0-534025CCC2BA}" destId="{03C963F2-A799-4803-9B42-8A8BAC6A72A6}" srcOrd="1" destOrd="0" parTransId="{045D6B4A-029C-4582-AC17-38BE724F269C}" sibTransId="{EBDC5CB3-F89B-493B-BE64-5DAA7E338D3F}"/>
    <dgm:cxn modelId="{2033DB54-FE8F-41B4-93FC-2E84383BED5B}" srcId="{9132C1B4-38B8-4A85-B1C0-534025CCC2BA}" destId="{4370CA74-FFD8-44FF-B2C9-A8D52F061709}" srcOrd="0" destOrd="0" parTransId="{4B83D38D-E63F-42C9-BFB9-42FCC3D51839}" sibTransId="{F1C06A78-8A5B-447A-8436-D705E667F7AE}"/>
    <dgm:cxn modelId="{0794A17E-2A80-4B6F-AC3E-8F8AF971CA7D}" type="presOf" srcId="{EE720A4D-34DC-4D31-B039-75DED28D63D6}" destId="{F023F8F1-C4DE-4810-BBFA-186D6F57DDA9}" srcOrd="0" destOrd="2" presId="urn:microsoft.com/office/officeart/2005/8/layout/vList2"/>
    <dgm:cxn modelId="{619CA485-4241-4629-8085-FBB4F7F99830}" type="presOf" srcId="{6FB145E9-0C9A-4D89-9907-7D2CE29A2579}" destId="{212D1C35-F865-49A5-839C-6C57FF19F059}" srcOrd="0" destOrd="2" presId="urn:microsoft.com/office/officeart/2005/8/layout/vList2"/>
    <dgm:cxn modelId="{1CA48894-1CD5-42D0-AACD-9E1BBFE744D3}" srcId="{0EA1738F-E5EC-4D54-BF89-1FF6B79786B5}" destId="{BCE50F3A-4541-45D9-854E-8B0637A679A6}" srcOrd="3" destOrd="0" parTransId="{B9EAD0C0-F5D9-4070-B537-E238E8032FAC}" sibTransId="{FA4C4E3B-145B-4663-B8BB-B278B0280C2A}"/>
    <dgm:cxn modelId="{5C6928BA-DA17-4B94-9B62-A5236124FBB4}" type="presOf" srcId="{4370CA74-FFD8-44FF-B2C9-A8D52F061709}" destId="{212D1C35-F865-49A5-839C-6C57FF19F059}" srcOrd="0" destOrd="0" presId="urn:microsoft.com/office/officeart/2005/8/layout/vList2"/>
    <dgm:cxn modelId="{61D406BF-3498-4B59-925E-F25DC9AF71C2}" srcId="{2137EE7B-1946-4539-80DE-E31EF6D7CEE8}" destId="{9132C1B4-38B8-4A85-B1C0-534025CCC2BA}" srcOrd="1" destOrd="0" parTransId="{5E132561-494A-4A3A-BB61-5A5C511FFA74}" sibTransId="{434FDE5F-9BB5-4007-8E80-7E07A9D203DC}"/>
    <dgm:cxn modelId="{A8282AC1-189D-421E-B376-F422E335D730}" type="presOf" srcId="{B56ACD9A-EFDD-48F7-B354-4F7223393C51}" destId="{F023F8F1-C4DE-4810-BBFA-186D6F57DDA9}" srcOrd="0" destOrd="1" presId="urn:microsoft.com/office/officeart/2005/8/layout/vList2"/>
    <dgm:cxn modelId="{4AD084CE-BCEB-4623-91E0-21F242E2D8A1}" type="presOf" srcId="{BCE50F3A-4541-45D9-854E-8B0637A679A6}" destId="{F023F8F1-C4DE-4810-BBFA-186D6F57DDA9}" srcOrd="0" destOrd="3" presId="urn:microsoft.com/office/officeart/2005/8/layout/vList2"/>
    <dgm:cxn modelId="{E93865D0-84CB-48B1-B6E1-23430E84549E}" type="presOf" srcId="{9132C1B4-38B8-4A85-B1C0-534025CCC2BA}" destId="{0AF33FCF-0589-48EA-B06B-0669D57A238C}" srcOrd="0" destOrd="0" presId="urn:microsoft.com/office/officeart/2005/8/layout/vList2"/>
    <dgm:cxn modelId="{56F761D8-502B-44DC-AA84-FE26B00E17A6}" type="presOf" srcId="{D48C85AA-674B-4AF4-A579-88B56DC14B92}" destId="{212D1C35-F865-49A5-839C-6C57FF19F059}" srcOrd="0" destOrd="3" presId="urn:microsoft.com/office/officeart/2005/8/layout/vList2"/>
    <dgm:cxn modelId="{E00722F4-6A1A-4722-B913-BB4369F43FC0}" srcId="{9132C1B4-38B8-4A85-B1C0-534025CCC2BA}" destId="{D48C85AA-674B-4AF4-A579-88B56DC14B92}" srcOrd="3" destOrd="0" parTransId="{9CD9D49C-360B-482B-838D-02CE1E31D953}" sibTransId="{8E313636-768E-46D4-B95E-8F9D40208CB5}"/>
    <dgm:cxn modelId="{53253BFC-9124-4EAA-8721-858AF28ED308}" srcId="{0EA1738F-E5EC-4D54-BF89-1FF6B79786B5}" destId="{EE720A4D-34DC-4D31-B039-75DED28D63D6}" srcOrd="2" destOrd="0" parTransId="{6081CDF5-338D-49F1-B686-47D7F873C6B4}" sibTransId="{30061621-B01A-4606-B3C5-7EF59289DA2B}"/>
    <dgm:cxn modelId="{2097A323-78B6-4EB2-AD0E-E43CDFA91CE0}" type="presParOf" srcId="{6B4204EB-0D8F-4270-8644-1BEEFA1104F9}" destId="{EBB20FF9-09C7-4BF0-90F0-E2C38B43A9B1}" srcOrd="0" destOrd="0" presId="urn:microsoft.com/office/officeart/2005/8/layout/vList2"/>
    <dgm:cxn modelId="{17386F65-8447-4ED2-ACCB-D521F87CF692}" type="presParOf" srcId="{6B4204EB-0D8F-4270-8644-1BEEFA1104F9}" destId="{F023F8F1-C4DE-4810-BBFA-186D6F57DDA9}" srcOrd="1" destOrd="0" presId="urn:microsoft.com/office/officeart/2005/8/layout/vList2"/>
    <dgm:cxn modelId="{3C1E026F-EF54-4274-8028-9D183933AB7C}" type="presParOf" srcId="{6B4204EB-0D8F-4270-8644-1BEEFA1104F9}" destId="{0AF33FCF-0589-48EA-B06B-0669D57A238C}" srcOrd="2" destOrd="0" presId="urn:microsoft.com/office/officeart/2005/8/layout/vList2"/>
    <dgm:cxn modelId="{F787BB2B-318D-4417-A77B-898232C472B1}" type="presParOf" srcId="{6B4204EB-0D8F-4270-8644-1BEEFA1104F9}" destId="{212D1C35-F865-49A5-839C-6C57FF19F0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630E49-4459-412D-A718-1607C2608651}" type="doc">
      <dgm:prSet loTypeId="urn:microsoft.com/office/officeart/2005/8/layout/process3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60A0C0-8665-4D25-8DBE-4053C64764E3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>
              <a:solidFill>
                <a:srgbClr val="010000"/>
              </a:solidFill>
              <a:latin typeface="Century Schoolbook"/>
            </a:rPr>
            <a:t>Oct 23</a:t>
          </a:r>
        </a:p>
      </dgm:t>
    </dgm:pt>
    <dgm:pt modelId="{01A21089-62C8-4C6F-B144-A9777E38557F}" type="parTrans" cxnId="{99C2AC4F-B0E7-450A-B523-B90AC51C9356}">
      <dgm:prSet/>
      <dgm:spPr/>
      <dgm:t>
        <a:bodyPr/>
        <a:lstStyle/>
        <a:p>
          <a:endParaRPr lang="en-US"/>
        </a:p>
      </dgm:t>
    </dgm:pt>
    <dgm:pt modelId="{E6393666-4CEB-4B25-90E5-0E4419055FDA}" type="sibTrans" cxnId="{99C2AC4F-B0E7-450A-B523-B90AC51C9356}">
      <dgm:prSet/>
      <dgm:spPr/>
      <dgm:t>
        <a:bodyPr/>
        <a:lstStyle/>
        <a:p>
          <a:endParaRPr lang="en-US"/>
        </a:p>
      </dgm:t>
    </dgm:pt>
    <dgm:pt modelId="{587EB8EE-7346-457A-AB3E-9F3E9B88B9D3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Attend meeting with GE reps (latest 10/30)</a:t>
          </a:r>
          <a:endParaRPr lang="en-US"/>
        </a:p>
      </dgm:t>
    </dgm:pt>
    <dgm:pt modelId="{9015F956-CF7E-45AD-9401-0102FA3E50BC}" type="parTrans" cxnId="{7ED4BC90-B8D9-4E57-9749-00CE747BC912}">
      <dgm:prSet/>
      <dgm:spPr/>
      <dgm:t>
        <a:bodyPr/>
        <a:lstStyle/>
        <a:p>
          <a:endParaRPr lang="en-US"/>
        </a:p>
      </dgm:t>
    </dgm:pt>
    <dgm:pt modelId="{B7075DB4-6285-4C6A-B879-DCEE8A42DCA1}" type="sibTrans" cxnId="{7ED4BC90-B8D9-4E57-9749-00CE747BC912}">
      <dgm:prSet/>
      <dgm:spPr/>
      <dgm:t>
        <a:bodyPr/>
        <a:lstStyle/>
        <a:p>
          <a:endParaRPr lang="en-US"/>
        </a:p>
      </dgm:t>
    </dgm:pt>
    <dgm:pt modelId="{1A18A3BF-918B-4823-9EF8-C0F09B9652D6}">
      <dgm:prSet phldrT="[Text]" phldr="0"/>
      <dgm:spPr/>
      <dgm:t>
        <a:bodyPr/>
        <a:lstStyle/>
        <a:p>
          <a:r>
            <a:rPr lang="en-US">
              <a:latin typeface="Century Schoolbook" panose="02040604050505020304"/>
            </a:rPr>
            <a:t>Research</a:t>
          </a:r>
          <a:endParaRPr lang="en-US"/>
        </a:p>
      </dgm:t>
    </dgm:pt>
    <dgm:pt modelId="{BFA9064B-3A58-4DF0-8F52-76D79D497D2F}" type="parTrans" cxnId="{29898098-94E3-4BF5-AB07-6C84DBD28D26}">
      <dgm:prSet/>
      <dgm:spPr/>
      <dgm:t>
        <a:bodyPr/>
        <a:lstStyle/>
        <a:p>
          <a:endParaRPr lang="en-US"/>
        </a:p>
      </dgm:t>
    </dgm:pt>
    <dgm:pt modelId="{1BAE4E2C-5109-4E39-AD75-3953695DD01C}" type="sibTrans" cxnId="{29898098-94E3-4BF5-AB07-6C84DBD28D26}">
      <dgm:prSet/>
      <dgm:spPr/>
      <dgm:t>
        <a:bodyPr/>
        <a:lstStyle/>
        <a:p>
          <a:endParaRPr lang="en-US"/>
        </a:p>
      </dgm:t>
    </dgm:pt>
    <dgm:pt modelId="{122D49C1-C17A-4CDC-BD29-77A9C5DA1881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Brainstorm Ideas</a:t>
          </a:r>
          <a:endParaRPr lang="en-US"/>
        </a:p>
      </dgm:t>
    </dgm:pt>
    <dgm:pt modelId="{1CD15951-C4DC-41BF-84EE-627A728FB086}" type="parTrans" cxnId="{557A0B6E-7BCB-468C-8B5C-38AD40AA4017}">
      <dgm:prSet/>
      <dgm:spPr/>
      <dgm:t>
        <a:bodyPr/>
        <a:lstStyle/>
        <a:p>
          <a:endParaRPr lang="en-US"/>
        </a:p>
      </dgm:t>
    </dgm:pt>
    <dgm:pt modelId="{23BA9F3C-7A60-418B-97DD-D05897E1B421}" type="sibTrans" cxnId="{557A0B6E-7BCB-468C-8B5C-38AD40AA4017}">
      <dgm:prSet/>
      <dgm:spPr/>
      <dgm:t>
        <a:bodyPr/>
        <a:lstStyle/>
        <a:p>
          <a:endParaRPr lang="en-US"/>
        </a:p>
      </dgm:t>
    </dgm:pt>
    <dgm:pt modelId="{D586C651-47B7-4E0B-AFCC-ED7957FE671C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Communicate with group</a:t>
          </a:r>
          <a:endParaRPr lang="en-US"/>
        </a:p>
      </dgm:t>
    </dgm:pt>
    <dgm:pt modelId="{39965DFF-1B2E-4E77-BED8-7F461FDEE734}" type="parTrans" cxnId="{02399E51-AA8A-4A42-AB15-6AD770C5A862}">
      <dgm:prSet/>
      <dgm:spPr/>
      <dgm:t>
        <a:bodyPr/>
        <a:lstStyle/>
        <a:p>
          <a:endParaRPr lang="en-US"/>
        </a:p>
      </dgm:t>
    </dgm:pt>
    <dgm:pt modelId="{9BFC9446-309E-4249-BA3F-FA3C1BF72E90}" type="sibTrans" cxnId="{02399E51-AA8A-4A42-AB15-6AD770C5A862}">
      <dgm:prSet/>
      <dgm:spPr/>
      <dgm:t>
        <a:bodyPr/>
        <a:lstStyle/>
        <a:p>
          <a:endParaRPr lang="en-US"/>
        </a:p>
      </dgm:t>
    </dgm:pt>
    <dgm:pt modelId="{1D7F623F-A88A-49C8-9CBD-1F42D02B308F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Nov 30</a:t>
          </a:r>
          <a:endParaRPr lang="en-US"/>
        </a:p>
      </dgm:t>
    </dgm:pt>
    <dgm:pt modelId="{00FA448B-15E7-48EC-AA8A-CCC873495099}" type="parTrans" cxnId="{BDBF6247-339D-4715-A991-735F8E7B5E46}">
      <dgm:prSet/>
      <dgm:spPr/>
      <dgm:t>
        <a:bodyPr/>
        <a:lstStyle/>
        <a:p>
          <a:endParaRPr lang="en-US"/>
        </a:p>
      </dgm:t>
    </dgm:pt>
    <dgm:pt modelId="{EDD542AD-DD2B-42A9-8E86-C6E87D5AD692}" type="sibTrans" cxnId="{BDBF6247-339D-4715-A991-735F8E7B5E46}">
      <dgm:prSet/>
      <dgm:spPr/>
      <dgm:t>
        <a:bodyPr/>
        <a:lstStyle/>
        <a:p>
          <a:endParaRPr lang="en-US"/>
        </a:p>
      </dgm:t>
    </dgm:pt>
    <dgm:pt modelId="{2D1FD701-99BC-4815-81C1-EA3FD958DD53}">
      <dgm:prSet phldrT="[Text]"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Final report and poster due</a:t>
          </a:r>
          <a:endParaRPr lang="en-US"/>
        </a:p>
      </dgm:t>
    </dgm:pt>
    <dgm:pt modelId="{9CBE7DAB-AD64-4523-B1BB-AD987F22761F}" type="parTrans" cxnId="{CD488C7D-836F-4792-A7B3-CABB7FDC215F}">
      <dgm:prSet/>
      <dgm:spPr/>
      <dgm:t>
        <a:bodyPr/>
        <a:lstStyle/>
        <a:p>
          <a:endParaRPr lang="en-US"/>
        </a:p>
      </dgm:t>
    </dgm:pt>
    <dgm:pt modelId="{C1734668-6787-4B8E-B1C8-E70E22A3DCCC}" type="sibTrans" cxnId="{CD488C7D-836F-4792-A7B3-CABB7FDC215F}">
      <dgm:prSet/>
      <dgm:spPr/>
      <dgm:t>
        <a:bodyPr/>
        <a:lstStyle/>
        <a:p>
          <a:endParaRPr lang="en-US"/>
        </a:p>
      </dgm:t>
    </dgm:pt>
    <dgm:pt modelId="{460E9612-991A-4302-BCB8-19C76CA98EA1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Narrow down ideas</a:t>
          </a:r>
        </a:p>
      </dgm:t>
    </dgm:pt>
    <dgm:pt modelId="{CD154820-B359-41DB-9E01-1D67BA8EE10A}" type="parTrans" cxnId="{2854FB99-6DC1-4211-8C14-3C6834430D6D}">
      <dgm:prSet/>
      <dgm:spPr/>
    </dgm:pt>
    <dgm:pt modelId="{1278F41C-19E3-4BCE-B2AA-A03264E69215}" type="sibTrans" cxnId="{2854FB99-6DC1-4211-8C14-3C6834430D6D}">
      <dgm:prSet/>
      <dgm:spPr/>
    </dgm:pt>
    <dgm:pt modelId="{A2C3B9DC-5594-4B46-AC30-8CD7F1002618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Nov 10</a:t>
          </a:r>
        </a:p>
      </dgm:t>
    </dgm:pt>
    <dgm:pt modelId="{1559BC88-6380-4AD2-B415-48C451110F4E}" type="parTrans" cxnId="{E1F29726-CFF5-43D0-83A2-6C1B16E045D3}">
      <dgm:prSet/>
      <dgm:spPr/>
    </dgm:pt>
    <dgm:pt modelId="{8EEE30F3-3F49-4832-B152-A469AAC1E350}" type="sibTrans" cxnId="{E1F29726-CFF5-43D0-83A2-6C1B16E045D3}">
      <dgm:prSet/>
      <dgm:spPr/>
      <dgm:t>
        <a:bodyPr/>
        <a:lstStyle/>
        <a:p>
          <a:endParaRPr lang="en-US"/>
        </a:p>
      </dgm:t>
    </dgm:pt>
    <dgm:pt modelId="{8F4712A9-EC8C-49F5-AE2E-7DABD7D582BC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Nov 1</a:t>
          </a:r>
        </a:p>
      </dgm:t>
    </dgm:pt>
    <dgm:pt modelId="{DAD6B608-8B78-46A3-963A-9CD9974370A7}" type="parTrans" cxnId="{8642B998-0D46-4508-AE67-086916CE43C7}">
      <dgm:prSet/>
      <dgm:spPr/>
    </dgm:pt>
    <dgm:pt modelId="{C0781B31-7C7E-4A53-B379-43FDFDC36D82}" type="sibTrans" cxnId="{8642B998-0D46-4508-AE67-086916CE43C7}">
      <dgm:prSet/>
      <dgm:spPr/>
      <dgm:t>
        <a:bodyPr/>
        <a:lstStyle/>
        <a:p>
          <a:endParaRPr lang="en-US"/>
        </a:p>
      </dgm:t>
    </dgm:pt>
    <dgm:pt modelId="{E3D1EB5A-1E3D-4CF4-8285-A297EC51FC8B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Finish prototype/ Model and calculations</a:t>
          </a:r>
        </a:p>
      </dgm:t>
    </dgm:pt>
    <dgm:pt modelId="{1F666755-5D87-48FD-9E99-088B79348575}" type="parTrans" cxnId="{63CE530E-DBD3-48D5-9239-027D4A00EF91}">
      <dgm:prSet/>
      <dgm:spPr/>
    </dgm:pt>
    <dgm:pt modelId="{6C013FC6-BCA1-43F9-AFB5-6F24E58C00AD}" type="sibTrans" cxnId="{63CE530E-DBD3-48D5-9239-027D4A00EF91}">
      <dgm:prSet/>
      <dgm:spPr/>
    </dgm:pt>
    <dgm:pt modelId="{BAB305A2-A794-46A8-8B63-564629FDB448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Initiate design</a:t>
          </a:r>
        </a:p>
      </dgm:t>
    </dgm:pt>
    <dgm:pt modelId="{67CD1887-138C-4B7F-8050-0220579B175F}" type="parTrans" cxnId="{2671DA28-62DC-43B6-BBBC-0B4D2CD2C145}">
      <dgm:prSet/>
      <dgm:spPr/>
    </dgm:pt>
    <dgm:pt modelId="{8A7E7886-A9E1-4543-8E00-51F1B8D8B57D}" type="sibTrans" cxnId="{2671DA28-62DC-43B6-BBBC-0B4D2CD2C145}">
      <dgm:prSet/>
      <dgm:spPr/>
    </dgm:pt>
    <dgm:pt modelId="{25C5C604-E4C1-42D0-983F-3A1FBD00E6FA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Nov 20</a:t>
          </a:r>
        </a:p>
      </dgm:t>
    </dgm:pt>
    <dgm:pt modelId="{CDCAE281-3F75-496A-A2A4-3218E149A978}" type="parTrans" cxnId="{9B008091-84E5-41C8-A501-10FDD075A63B}">
      <dgm:prSet/>
      <dgm:spPr/>
    </dgm:pt>
    <dgm:pt modelId="{E6E9C62B-DFD4-45CF-BD1E-E53EE7B46B92}" type="sibTrans" cxnId="{9B008091-84E5-41C8-A501-10FDD075A63B}">
      <dgm:prSet/>
      <dgm:spPr/>
      <dgm:t>
        <a:bodyPr/>
        <a:lstStyle/>
        <a:p>
          <a:endParaRPr lang="en-US"/>
        </a:p>
      </dgm:t>
    </dgm:pt>
    <dgm:pt modelId="{9507175E-4146-42D0-8E9D-7D438DE15F84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Compile Final Design </a:t>
          </a:r>
          <a:endParaRPr lang="en-US"/>
        </a:p>
      </dgm:t>
    </dgm:pt>
    <dgm:pt modelId="{0F4E61F3-BDBF-4675-ACF0-37DBE1195387}" type="parTrans" cxnId="{C5D55437-4C6F-47B0-BE7D-0EF20FE2C88D}">
      <dgm:prSet/>
      <dgm:spPr/>
    </dgm:pt>
    <dgm:pt modelId="{1E0538DD-7F8E-49B0-AFCD-627ECFA68AD2}" type="sibTrans" cxnId="{C5D55437-4C6F-47B0-BE7D-0EF20FE2C88D}">
      <dgm:prSet/>
      <dgm:spPr/>
      <dgm:t>
        <a:bodyPr/>
        <a:lstStyle/>
        <a:p>
          <a:endParaRPr lang="en-US"/>
        </a:p>
      </dgm:t>
    </dgm:pt>
    <dgm:pt modelId="{6DC6F1D7-3A9C-4454-9E25-B694C1B459A8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Work on Draft poster</a:t>
          </a:r>
        </a:p>
      </dgm:t>
    </dgm:pt>
    <dgm:pt modelId="{3B463EE8-F407-47EF-8267-F5634C0BB0EF}" type="parTrans" cxnId="{17F8FF8D-1160-4C22-B653-12B2AB2B4E60}">
      <dgm:prSet/>
      <dgm:spPr/>
    </dgm:pt>
    <dgm:pt modelId="{00DFF73D-E452-4B49-89AA-FDB83F857BC0}" type="sibTrans" cxnId="{17F8FF8D-1160-4C22-B653-12B2AB2B4E60}">
      <dgm:prSet/>
      <dgm:spPr/>
    </dgm:pt>
    <dgm:pt modelId="{BC280F45-441A-4F0E-8C34-84DBA0887C37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 Initiate testing</a:t>
          </a:r>
          <a:endParaRPr lang="en-GB"/>
        </a:p>
      </dgm:t>
    </dgm:pt>
    <dgm:pt modelId="{A6382252-F613-4A50-857B-F820913E506B}" type="parTrans" cxnId="{4389F054-A711-4EE5-9A5C-685F3B8D49F5}">
      <dgm:prSet/>
      <dgm:spPr/>
    </dgm:pt>
    <dgm:pt modelId="{5EFB91AB-DAE2-408C-81A0-DB9E56D4D560}" type="sibTrans" cxnId="{4389F054-A711-4EE5-9A5C-685F3B8D49F5}">
      <dgm:prSet/>
      <dgm:spPr/>
    </dgm:pt>
    <dgm:pt modelId="{9DE668B2-5878-4821-AFB0-37CA415FFA09}">
      <dgm:prSet phldr="0"/>
      <dgm:spPr/>
      <dgm:t>
        <a:bodyPr/>
        <a:lstStyle/>
        <a:p>
          <a:pPr rtl="0"/>
          <a:r>
            <a:rPr lang="en-US">
              <a:latin typeface="Century Schoolbook" panose="02040604050505020304"/>
            </a:rPr>
            <a:t>Start working on final report and presentation</a:t>
          </a:r>
        </a:p>
      </dgm:t>
    </dgm:pt>
    <dgm:pt modelId="{4CF56994-BED6-4D81-8AB1-299DB71D0D25}" type="parTrans" cxnId="{5F016072-4A9B-4DA3-803B-0283021AE034}">
      <dgm:prSet/>
      <dgm:spPr/>
    </dgm:pt>
    <dgm:pt modelId="{D2CE829B-D523-4C61-9F89-93A9F2FC631F}" type="sibTrans" cxnId="{5F016072-4A9B-4DA3-803B-0283021AE034}">
      <dgm:prSet/>
      <dgm:spPr/>
    </dgm:pt>
    <dgm:pt modelId="{96D677BA-BB8F-4716-8141-E46C5D383244}">
      <dgm:prSet phldr="0"/>
      <dgm:spPr/>
      <dgm:t>
        <a:bodyPr/>
        <a:lstStyle/>
        <a:p>
          <a:r>
            <a:rPr lang="en-US">
              <a:latin typeface="Century Schoolbook" panose="02040604050505020304"/>
            </a:rPr>
            <a:t>Presentation</a:t>
          </a:r>
        </a:p>
      </dgm:t>
    </dgm:pt>
    <dgm:pt modelId="{2EDE05BF-037C-4FCE-91F5-B2D2CA89F1B2}" type="parTrans" cxnId="{53D2D4A3-161E-4FC5-B62E-67CFBC22DA32}">
      <dgm:prSet/>
      <dgm:spPr/>
    </dgm:pt>
    <dgm:pt modelId="{6689FD45-2F38-4C8E-BE4F-DEF2850A377A}" type="sibTrans" cxnId="{53D2D4A3-161E-4FC5-B62E-67CFBC22DA32}">
      <dgm:prSet/>
      <dgm:spPr/>
    </dgm:pt>
    <dgm:pt modelId="{1AB6647A-BF08-465E-B966-8D74AD8E1360}">
      <dgm:prSet phldr="0"/>
      <dgm:spPr/>
      <dgm:t>
        <a:bodyPr/>
        <a:lstStyle/>
        <a:p>
          <a:pPr rtl="0"/>
          <a:endParaRPr lang="en-US">
            <a:latin typeface="Century Schoolbook" panose="02040604050505020304"/>
          </a:endParaRPr>
        </a:p>
      </dgm:t>
    </dgm:pt>
    <dgm:pt modelId="{C584DB54-347B-44AA-828A-98BA3448899D}" type="parTrans" cxnId="{4EE42C4D-4971-451F-88D1-7333023FEB37}">
      <dgm:prSet/>
      <dgm:spPr/>
    </dgm:pt>
    <dgm:pt modelId="{E0EB5118-7900-4AA1-9838-0CAA56A99F6B}" type="sibTrans" cxnId="{4EE42C4D-4971-451F-88D1-7333023FEB37}">
      <dgm:prSet/>
      <dgm:spPr/>
    </dgm:pt>
    <dgm:pt modelId="{431D2C0C-EB74-4AA3-923C-50552DF4C939}">
      <dgm:prSet phldr="0"/>
      <dgm:spPr/>
      <dgm:t>
        <a:bodyPr/>
        <a:lstStyle/>
        <a:p>
          <a:pPr rtl="0"/>
          <a:endParaRPr lang="en-US">
            <a:latin typeface="Century Schoolbook" panose="02040604050505020304"/>
          </a:endParaRPr>
        </a:p>
      </dgm:t>
    </dgm:pt>
    <dgm:pt modelId="{5C7FA417-C977-4D42-B7D6-B69F1DA981E0}" type="parTrans" cxnId="{1CF5BE8D-3347-4A44-9CEA-3A87F33B5C9D}">
      <dgm:prSet/>
      <dgm:spPr/>
    </dgm:pt>
    <dgm:pt modelId="{8CD116FE-8619-4E48-9D33-5E419E74DA9A}" type="sibTrans" cxnId="{1CF5BE8D-3347-4A44-9CEA-3A87F33B5C9D}">
      <dgm:prSet/>
      <dgm:spPr/>
    </dgm:pt>
    <dgm:pt modelId="{74A7CBA2-4322-4964-AFC2-DD798A1350CD}" type="pres">
      <dgm:prSet presAssocID="{F1630E49-4459-412D-A718-1607C2608651}" presName="linearFlow" presStyleCnt="0">
        <dgm:presLayoutVars>
          <dgm:dir/>
          <dgm:animLvl val="lvl"/>
          <dgm:resizeHandles val="exact"/>
        </dgm:presLayoutVars>
      </dgm:prSet>
      <dgm:spPr/>
    </dgm:pt>
    <dgm:pt modelId="{FD0CA825-B61E-4E78-A6F7-91003CF2400F}" type="pres">
      <dgm:prSet presAssocID="{0B60A0C0-8665-4D25-8DBE-4053C64764E3}" presName="composite" presStyleCnt="0"/>
      <dgm:spPr/>
    </dgm:pt>
    <dgm:pt modelId="{FF4CFCCB-84C8-4465-9C1C-3A676CDAE5BB}" type="pres">
      <dgm:prSet presAssocID="{0B60A0C0-8665-4D25-8DBE-4053C64764E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BDCE133-BE26-4AEC-B295-56E29145104F}" type="pres">
      <dgm:prSet presAssocID="{0B60A0C0-8665-4D25-8DBE-4053C64764E3}" presName="parSh" presStyleLbl="node1" presStyleIdx="0" presStyleCnt="5"/>
      <dgm:spPr/>
    </dgm:pt>
    <dgm:pt modelId="{03E62FE7-DB54-4C93-A74B-F001BBEA6942}" type="pres">
      <dgm:prSet presAssocID="{0B60A0C0-8665-4D25-8DBE-4053C64764E3}" presName="desTx" presStyleLbl="fgAcc1" presStyleIdx="0" presStyleCnt="5">
        <dgm:presLayoutVars>
          <dgm:bulletEnabled val="1"/>
        </dgm:presLayoutVars>
      </dgm:prSet>
      <dgm:spPr/>
    </dgm:pt>
    <dgm:pt modelId="{01126949-DE42-444D-B43F-FC5E2F5CF79B}" type="pres">
      <dgm:prSet presAssocID="{E6393666-4CEB-4B25-90E5-0E4419055FDA}" presName="sibTrans" presStyleLbl="sibTrans2D1" presStyleIdx="0" presStyleCnt="4"/>
      <dgm:spPr/>
    </dgm:pt>
    <dgm:pt modelId="{610C8DAB-3DC4-4E03-81F1-C56E79C05B48}" type="pres">
      <dgm:prSet presAssocID="{E6393666-4CEB-4B25-90E5-0E4419055FDA}" presName="connTx" presStyleLbl="sibTrans2D1" presStyleIdx="0" presStyleCnt="4"/>
      <dgm:spPr/>
    </dgm:pt>
    <dgm:pt modelId="{72A8B193-238E-4A16-B09D-B83742D2D281}" type="pres">
      <dgm:prSet presAssocID="{8F4712A9-EC8C-49F5-AE2E-7DABD7D582BC}" presName="composite" presStyleCnt="0"/>
      <dgm:spPr/>
    </dgm:pt>
    <dgm:pt modelId="{BDF449FB-EF92-464A-A11A-FAEBD469D3CE}" type="pres">
      <dgm:prSet presAssocID="{8F4712A9-EC8C-49F5-AE2E-7DABD7D582BC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E6A08A8-339F-460F-B5EB-6E9B5EE0B7FB}" type="pres">
      <dgm:prSet presAssocID="{8F4712A9-EC8C-49F5-AE2E-7DABD7D582BC}" presName="parSh" presStyleLbl="node1" presStyleIdx="1" presStyleCnt="5"/>
      <dgm:spPr/>
    </dgm:pt>
    <dgm:pt modelId="{350A19E2-1967-41A6-9922-3D122C3B849A}" type="pres">
      <dgm:prSet presAssocID="{8F4712A9-EC8C-49F5-AE2E-7DABD7D582BC}" presName="desTx" presStyleLbl="fgAcc1" presStyleIdx="1" presStyleCnt="5">
        <dgm:presLayoutVars>
          <dgm:bulletEnabled val="1"/>
        </dgm:presLayoutVars>
      </dgm:prSet>
      <dgm:spPr/>
    </dgm:pt>
    <dgm:pt modelId="{830BC257-A2E4-456F-BBE3-55D116FB09EE}" type="pres">
      <dgm:prSet presAssocID="{C0781B31-7C7E-4A53-B379-43FDFDC36D82}" presName="sibTrans" presStyleLbl="sibTrans2D1" presStyleIdx="1" presStyleCnt="4"/>
      <dgm:spPr/>
    </dgm:pt>
    <dgm:pt modelId="{BFB17F0C-7242-45BD-89F4-4B1EA59D15E3}" type="pres">
      <dgm:prSet presAssocID="{C0781B31-7C7E-4A53-B379-43FDFDC36D82}" presName="connTx" presStyleLbl="sibTrans2D1" presStyleIdx="1" presStyleCnt="4"/>
      <dgm:spPr/>
    </dgm:pt>
    <dgm:pt modelId="{DC121631-B306-4A31-874E-D5C529AD94D4}" type="pres">
      <dgm:prSet presAssocID="{A2C3B9DC-5594-4B46-AC30-8CD7F1002618}" presName="composite" presStyleCnt="0"/>
      <dgm:spPr/>
    </dgm:pt>
    <dgm:pt modelId="{1364EF87-09D5-4C75-8AC2-1DDDCB1CB5DB}" type="pres">
      <dgm:prSet presAssocID="{A2C3B9DC-5594-4B46-AC30-8CD7F1002618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6059034-9A68-43B7-8A62-1BECBDE858DC}" type="pres">
      <dgm:prSet presAssocID="{A2C3B9DC-5594-4B46-AC30-8CD7F1002618}" presName="parSh" presStyleLbl="node1" presStyleIdx="2" presStyleCnt="5"/>
      <dgm:spPr/>
    </dgm:pt>
    <dgm:pt modelId="{DC51E593-90FF-47EF-99DA-B91207F05A50}" type="pres">
      <dgm:prSet presAssocID="{A2C3B9DC-5594-4B46-AC30-8CD7F1002618}" presName="desTx" presStyleLbl="fgAcc1" presStyleIdx="2" presStyleCnt="5">
        <dgm:presLayoutVars>
          <dgm:bulletEnabled val="1"/>
        </dgm:presLayoutVars>
      </dgm:prSet>
      <dgm:spPr/>
    </dgm:pt>
    <dgm:pt modelId="{FEACC1E4-40D7-4B87-B144-CCDAECDF66AA}" type="pres">
      <dgm:prSet presAssocID="{8EEE30F3-3F49-4832-B152-A469AAC1E350}" presName="sibTrans" presStyleLbl="sibTrans2D1" presStyleIdx="2" presStyleCnt="4"/>
      <dgm:spPr/>
    </dgm:pt>
    <dgm:pt modelId="{17F6BD24-7E1C-437D-9CF6-F5731324CA3B}" type="pres">
      <dgm:prSet presAssocID="{8EEE30F3-3F49-4832-B152-A469AAC1E350}" presName="connTx" presStyleLbl="sibTrans2D1" presStyleIdx="2" presStyleCnt="4"/>
      <dgm:spPr/>
    </dgm:pt>
    <dgm:pt modelId="{DC3C575C-F648-4CBD-AFBC-27D376E9AA28}" type="pres">
      <dgm:prSet presAssocID="{25C5C604-E4C1-42D0-983F-3A1FBD00E6FA}" presName="composite" presStyleCnt="0"/>
      <dgm:spPr/>
    </dgm:pt>
    <dgm:pt modelId="{CE1B0464-6F35-4676-8CFA-F43BC9DE3C7A}" type="pres">
      <dgm:prSet presAssocID="{25C5C604-E4C1-42D0-983F-3A1FBD00E6F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C0B838AB-6A5C-4797-9677-5ABDA67C632B}" type="pres">
      <dgm:prSet presAssocID="{25C5C604-E4C1-42D0-983F-3A1FBD00E6FA}" presName="parSh" presStyleLbl="node1" presStyleIdx="3" presStyleCnt="5"/>
      <dgm:spPr/>
    </dgm:pt>
    <dgm:pt modelId="{2C97AB3F-3F4A-4F25-85DE-B52CCED91904}" type="pres">
      <dgm:prSet presAssocID="{25C5C604-E4C1-42D0-983F-3A1FBD00E6FA}" presName="desTx" presStyleLbl="fgAcc1" presStyleIdx="3" presStyleCnt="5">
        <dgm:presLayoutVars>
          <dgm:bulletEnabled val="1"/>
        </dgm:presLayoutVars>
      </dgm:prSet>
      <dgm:spPr/>
    </dgm:pt>
    <dgm:pt modelId="{82DBAF17-0EC0-4D34-9EF0-EF4C0A35F3A2}" type="pres">
      <dgm:prSet presAssocID="{E6E9C62B-DFD4-45CF-BD1E-E53EE7B46B92}" presName="sibTrans" presStyleLbl="sibTrans2D1" presStyleIdx="3" presStyleCnt="4"/>
      <dgm:spPr/>
    </dgm:pt>
    <dgm:pt modelId="{DF790FBB-3661-4942-8865-4802995BC18C}" type="pres">
      <dgm:prSet presAssocID="{E6E9C62B-DFD4-45CF-BD1E-E53EE7B46B92}" presName="connTx" presStyleLbl="sibTrans2D1" presStyleIdx="3" presStyleCnt="4"/>
      <dgm:spPr/>
    </dgm:pt>
    <dgm:pt modelId="{AA97E305-678D-4E7A-BB8B-86D0BBD8B3A5}" type="pres">
      <dgm:prSet presAssocID="{1D7F623F-A88A-49C8-9CBD-1F42D02B308F}" presName="composite" presStyleCnt="0"/>
      <dgm:spPr/>
    </dgm:pt>
    <dgm:pt modelId="{D16EDD12-B585-42CD-B7ED-6F0A800F4E00}" type="pres">
      <dgm:prSet presAssocID="{1D7F623F-A88A-49C8-9CBD-1F42D02B308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8A52C2-95F0-442E-BB6A-58A5D7D6BE84}" type="pres">
      <dgm:prSet presAssocID="{1D7F623F-A88A-49C8-9CBD-1F42D02B308F}" presName="parSh" presStyleLbl="node1" presStyleIdx="4" presStyleCnt="5"/>
      <dgm:spPr/>
    </dgm:pt>
    <dgm:pt modelId="{E4FB3A62-AAAB-4AFE-B269-E0EF2B16E916}" type="pres">
      <dgm:prSet presAssocID="{1D7F623F-A88A-49C8-9CBD-1F42D02B308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E48C450A-02E8-4208-BA76-80AA533C7202}" type="presOf" srcId="{1D7F623F-A88A-49C8-9CBD-1F42D02B308F}" destId="{6B8A52C2-95F0-442E-BB6A-58A5D7D6BE84}" srcOrd="1" destOrd="0" presId="urn:microsoft.com/office/officeart/2005/8/layout/process3"/>
    <dgm:cxn modelId="{3C684F0B-FE63-4960-AA23-0069D68D964D}" type="presOf" srcId="{460E9612-991A-4302-BCB8-19C76CA98EA1}" destId="{350A19E2-1967-41A6-9922-3D122C3B849A}" srcOrd="0" destOrd="1" presId="urn:microsoft.com/office/officeart/2005/8/layout/process3"/>
    <dgm:cxn modelId="{63CE530E-DBD3-48D5-9239-027D4A00EF91}" srcId="{A2C3B9DC-5594-4B46-AC30-8CD7F1002618}" destId="{E3D1EB5A-1E3D-4CF4-8285-A297EC51FC8B}" srcOrd="0" destOrd="0" parTransId="{1F666755-5D87-48FD-9E99-088B79348575}" sibTransId="{6C013FC6-BCA1-43F9-AFB5-6F24E58C00AD}"/>
    <dgm:cxn modelId="{20161814-6B16-4E1E-90E8-35654D4CDC14}" type="presOf" srcId="{A2C3B9DC-5594-4B46-AC30-8CD7F1002618}" destId="{06059034-9A68-43B7-8A62-1BECBDE858DC}" srcOrd="1" destOrd="0" presId="urn:microsoft.com/office/officeart/2005/8/layout/process3"/>
    <dgm:cxn modelId="{E54F6916-429A-4C5E-B7C1-C3DC8A66E144}" type="presOf" srcId="{96D677BA-BB8F-4716-8141-E46C5D383244}" destId="{E4FB3A62-AAAB-4AFE-B269-E0EF2B16E916}" srcOrd="0" destOrd="1" presId="urn:microsoft.com/office/officeart/2005/8/layout/process3"/>
    <dgm:cxn modelId="{5278B416-AD4F-41BB-A659-AFE872195362}" type="presOf" srcId="{BC280F45-441A-4F0E-8C34-84DBA0887C37}" destId="{DC51E593-90FF-47EF-99DA-B91207F05A50}" srcOrd="0" destOrd="1" presId="urn:microsoft.com/office/officeart/2005/8/layout/process3"/>
    <dgm:cxn modelId="{53E48219-B262-4865-8078-FB1DDC4859ED}" type="presOf" srcId="{BAB305A2-A794-46A8-8B63-564629FDB448}" destId="{350A19E2-1967-41A6-9922-3D122C3B849A}" srcOrd="0" destOrd="2" presId="urn:microsoft.com/office/officeart/2005/8/layout/process3"/>
    <dgm:cxn modelId="{E1F29726-CFF5-43D0-83A2-6C1B16E045D3}" srcId="{F1630E49-4459-412D-A718-1607C2608651}" destId="{A2C3B9DC-5594-4B46-AC30-8CD7F1002618}" srcOrd="2" destOrd="0" parTransId="{1559BC88-6380-4AD2-B415-48C451110F4E}" sibTransId="{8EEE30F3-3F49-4832-B152-A469AAC1E350}"/>
    <dgm:cxn modelId="{7A56EF26-467A-44D6-9959-481D07F9CB6C}" type="presOf" srcId="{E3D1EB5A-1E3D-4CF4-8285-A297EC51FC8B}" destId="{DC51E593-90FF-47EF-99DA-B91207F05A50}" srcOrd="0" destOrd="0" presId="urn:microsoft.com/office/officeart/2005/8/layout/process3"/>
    <dgm:cxn modelId="{2671DA28-62DC-43B6-BBBC-0B4D2CD2C145}" srcId="{8F4712A9-EC8C-49F5-AE2E-7DABD7D582BC}" destId="{BAB305A2-A794-46A8-8B63-564629FDB448}" srcOrd="2" destOrd="0" parTransId="{67CD1887-138C-4B7F-8050-0220579B175F}" sibTransId="{8A7E7886-A9E1-4543-8E00-51F1B8D8B57D}"/>
    <dgm:cxn modelId="{A1BCB729-6030-4EF0-996E-79BC3D5D4DF2}" type="presOf" srcId="{D586C651-47B7-4E0B-AFCC-ED7957FE671C}" destId="{350A19E2-1967-41A6-9922-3D122C3B849A}" srcOrd="0" destOrd="0" presId="urn:microsoft.com/office/officeart/2005/8/layout/process3"/>
    <dgm:cxn modelId="{02B6D634-CE1C-49E9-B36E-4F084710A9C3}" type="presOf" srcId="{A2C3B9DC-5594-4B46-AC30-8CD7F1002618}" destId="{1364EF87-09D5-4C75-8AC2-1DDDCB1CB5DB}" srcOrd="0" destOrd="0" presId="urn:microsoft.com/office/officeart/2005/8/layout/process3"/>
    <dgm:cxn modelId="{C5D55437-4C6F-47B0-BE7D-0EF20FE2C88D}" srcId="{25C5C604-E4C1-42D0-983F-3A1FBD00E6FA}" destId="{9507175E-4146-42D0-8E9D-7D438DE15F84}" srcOrd="0" destOrd="0" parTransId="{0F4E61F3-BDBF-4675-ACF0-37DBE1195387}" sibTransId="{1E0538DD-7F8E-49B0-AFCD-627ECFA68AD2}"/>
    <dgm:cxn modelId="{C452F83B-2FDE-4A98-A9DD-A63DEB836734}" type="presOf" srcId="{0B60A0C0-8665-4D25-8DBE-4053C64764E3}" destId="{1BDCE133-BE26-4AEC-B295-56E29145104F}" srcOrd="1" destOrd="0" presId="urn:microsoft.com/office/officeart/2005/8/layout/process3"/>
    <dgm:cxn modelId="{26947D3C-07C4-4406-80CB-ACDF1C079617}" type="presOf" srcId="{E6E9C62B-DFD4-45CF-BD1E-E53EE7B46B92}" destId="{DF790FBB-3661-4942-8865-4802995BC18C}" srcOrd="1" destOrd="0" presId="urn:microsoft.com/office/officeart/2005/8/layout/process3"/>
    <dgm:cxn modelId="{495CEB41-CFBC-4C34-AD83-338486DFFBC1}" type="presOf" srcId="{25C5C604-E4C1-42D0-983F-3A1FBD00E6FA}" destId="{C0B838AB-6A5C-4797-9677-5ABDA67C632B}" srcOrd="1" destOrd="0" presId="urn:microsoft.com/office/officeart/2005/8/layout/process3"/>
    <dgm:cxn modelId="{D4145E45-3433-4B4D-9A23-7AFA8201BBBB}" type="presOf" srcId="{8F4712A9-EC8C-49F5-AE2E-7DABD7D582BC}" destId="{4E6A08A8-339F-460F-B5EB-6E9B5EE0B7FB}" srcOrd="1" destOrd="0" presId="urn:microsoft.com/office/officeart/2005/8/layout/process3"/>
    <dgm:cxn modelId="{BDBF6247-339D-4715-A991-735F8E7B5E46}" srcId="{F1630E49-4459-412D-A718-1607C2608651}" destId="{1D7F623F-A88A-49C8-9CBD-1F42D02B308F}" srcOrd="4" destOrd="0" parTransId="{00FA448B-15E7-48EC-AA8A-CCC873495099}" sibTransId="{EDD542AD-DD2B-42A9-8E86-C6E87D5AD692}"/>
    <dgm:cxn modelId="{4EE42C4D-4971-451F-88D1-7333023FEB37}" srcId="{1D7F623F-A88A-49C8-9CBD-1F42D02B308F}" destId="{1AB6647A-BF08-465E-B966-8D74AD8E1360}" srcOrd="2" destOrd="0" parTransId="{C584DB54-347B-44AA-828A-98BA3448899D}" sibTransId="{E0EB5118-7900-4AA1-9838-0CAA56A99F6B}"/>
    <dgm:cxn modelId="{557A0B6E-7BCB-468C-8B5C-38AD40AA4017}" srcId="{0B60A0C0-8665-4D25-8DBE-4053C64764E3}" destId="{122D49C1-C17A-4CDC-BD29-77A9C5DA1881}" srcOrd="2" destOrd="0" parTransId="{1CD15951-C4DC-41BF-84EE-627A728FB086}" sibTransId="{23BA9F3C-7A60-418B-97DD-D05897E1B421}"/>
    <dgm:cxn modelId="{99C2AC4F-B0E7-450A-B523-B90AC51C9356}" srcId="{F1630E49-4459-412D-A718-1607C2608651}" destId="{0B60A0C0-8665-4D25-8DBE-4053C64764E3}" srcOrd="0" destOrd="0" parTransId="{01A21089-62C8-4C6F-B144-A9777E38557F}" sibTransId="{E6393666-4CEB-4B25-90E5-0E4419055FDA}"/>
    <dgm:cxn modelId="{02399E51-AA8A-4A42-AB15-6AD770C5A862}" srcId="{8F4712A9-EC8C-49F5-AE2E-7DABD7D582BC}" destId="{D586C651-47B7-4E0B-AFCC-ED7957FE671C}" srcOrd="0" destOrd="0" parTransId="{39965DFF-1B2E-4E77-BED8-7F461FDEE734}" sibTransId="{9BFC9446-309E-4249-BA3F-FA3C1BF72E90}"/>
    <dgm:cxn modelId="{5F016072-4A9B-4DA3-803B-0283021AE034}" srcId="{25C5C604-E4C1-42D0-983F-3A1FBD00E6FA}" destId="{9DE668B2-5878-4821-AFB0-37CA415FFA09}" srcOrd="2" destOrd="0" parTransId="{4CF56994-BED6-4D81-8AB1-299DB71D0D25}" sibTransId="{D2CE829B-D523-4C61-9F89-93A9F2FC631F}"/>
    <dgm:cxn modelId="{4389F054-A711-4EE5-9A5C-685F3B8D49F5}" srcId="{A2C3B9DC-5594-4B46-AC30-8CD7F1002618}" destId="{BC280F45-441A-4F0E-8C34-84DBA0887C37}" srcOrd="1" destOrd="0" parTransId="{A6382252-F613-4A50-857B-F820913E506B}" sibTransId="{5EFB91AB-DAE2-408C-81A0-DB9E56D4D560}"/>
    <dgm:cxn modelId="{15BA6B75-5992-4E37-9335-0A5620E341A0}" type="presOf" srcId="{C0781B31-7C7E-4A53-B379-43FDFDC36D82}" destId="{BFB17F0C-7242-45BD-89F4-4B1EA59D15E3}" srcOrd="1" destOrd="0" presId="urn:microsoft.com/office/officeart/2005/8/layout/process3"/>
    <dgm:cxn modelId="{D4614D57-540C-4E27-915B-5C50C2A8C4F7}" type="presOf" srcId="{E6393666-4CEB-4B25-90E5-0E4419055FDA}" destId="{610C8DAB-3DC4-4E03-81F1-C56E79C05B48}" srcOrd="1" destOrd="0" presId="urn:microsoft.com/office/officeart/2005/8/layout/process3"/>
    <dgm:cxn modelId="{8C379957-1C1F-48E3-B1ED-C11887A6919E}" type="presOf" srcId="{8EEE30F3-3F49-4832-B152-A469AAC1E350}" destId="{FEACC1E4-40D7-4B87-B144-CCDAECDF66AA}" srcOrd="0" destOrd="0" presId="urn:microsoft.com/office/officeart/2005/8/layout/process3"/>
    <dgm:cxn modelId="{B65F387A-4C3F-41F2-8915-EEF76809A39A}" type="presOf" srcId="{8F4712A9-EC8C-49F5-AE2E-7DABD7D582BC}" destId="{BDF449FB-EF92-464A-A11A-FAEBD469D3CE}" srcOrd="0" destOrd="0" presId="urn:microsoft.com/office/officeart/2005/8/layout/process3"/>
    <dgm:cxn modelId="{CD488C7D-836F-4792-A7B3-CABB7FDC215F}" srcId="{1D7F623F-A88A-49C8-9CBD-1F42D02B308F}" destId="{2D1FD701-99BC-4815-81C1-EA3FD958DD53}" srcOrd="0" destOrd="0" parTransId="{9CBE7DAB-AD64-4523-B1BB-AD987F22761F}" sibTransId="{C1734668-6787-4B8E-B1C8-E70E22A3DCCC}"/>
    <dgm:cxn modelId="{6833AE84-4931-4DDE-9F82-467A8C5DA82F}" type="presOf" srcId="{E6E9C62B-DFD4-45CF-BD1E-E53EE7B46B92}" destId="{82DBAF17-0EC0-4D34-9EF0-EF4C0A35F3A2}" srcOrd="0" destOrd="0" presId="urn:microsoft.com/office/officeart/2005/8/layout/process3"/>
    <dgm:cxn modelId="{4D4CE085-65FB-459F-AB25-49E1D76C0669}" type="presOf" srcId="{25C5C604-E4C1-42D0-983F-3A1FBD00E6FA}" destId="{CE1B0464-6F35-4676-8CFA-F43BC9DE3C7A}" srcOrd="0" destOrd="0" presId="urn:microsoft.com/office/officeart/2005/8/layout/process3"/>
    <dgm:cxn modelId="{1CF5BE8D-3347-4A44-9CEA-3A87F33B5C9D}" srcId="{1D7F623F-A88A-49C8-9CBD-1F42D02B308F}" destId="{431D2C0C-EB74-4AA3-923C-50552DF4C939}" srcOrd="3" destOrd="0" parTransId="{5C7FA417-C977-4D42-B7D6-B69F1DA981E0}" sibTransId="{8CD116FE-8619-4E48-9D33-5E419E74DA9A}"/>
    <dgm:cxn modelId="{17F8FF8D-1160-4C22-B653-12B2AB2B4E60}" srcId="{25C5C604-E4C1-42D0-983F-3A1FBD00E6FA}" destId="{6DC6F1D7-3A9C-4454-9E25-B694C1B459A8}" srcOrd="1" destOrd="0" parTransId="{3B463EE8-F407-47EF-8267-F5634C0BB0EF}" sibTransId="{00DFF73D-E452-4B49-89AA-FDB83F857BC0}"/>
    <dgm:cxn modelId="{7ED4BC90-B8D9-4E57-9749-00CE747BC912}" srcId="{0B60A0C0-8665-4D25-8DBE-4053C64764E3}" destId="{587EB8EE-7346-457A-AB3E-9F3E9B88B9D3}" srcOrd="0" destOrd="0" parTransId="{9015F956-CF7E-45AD-9401-0102FA3E50BC}" sibTransId="{B7075DB4-6285-4C6A-B879-DCEE8A42DCA1}"/>
    <dgm:cxn modelId="{EDE3CF90-2661-4244-8D21-877F73E8C36F}" type="presOf" srcId="{122D49C1-C17A-4CDC-BD29-77A9C5DA1881}" destId="{03E62FE7-DB54-4C93-A74B-F001BBEA6942}" srcOrd="0" destOrd="2" presId="urn:microsoft.com/office/officeart/2005/8/layout/process3"/>
    <dgm:cxn modelId="{9B008091-84E5-41C8-A501-10FDD075A63B}" srcId="{F1630E49-4459-412D-A718-1607C2608651}" destId="{25C5C604-E4C1-42D0-983F-3A1FBD00E6FA}" srcOrd="3" destOrd="0" parTransId="{CDCAE281-3F75-496A-A2A4-3218E149A978}" sibTransId="{E6E9C62B-DFD4-45CF-BD1E-E53EE7B46B92}"/>
    <dgm:cxn modelId="{1676CD92-CCBC-429C-8B93-5797CA33B250}" type="presOf" srcId="{8EEE30F3-3F49-4832-B152-A469AAC1E350}" destId="{17F6BD24-7E1C-437D-9CF6-F5731324CA3B}" srcOrd="1" destOrd="0" presId="urn:microsoft.com/office/officeart/2005/8/layout/process3"/>
    <dgm:cxn modelId="{29898098-94E3-4BF5-AB07-6C84DBD28D26}" srcId="{0B60A0C0-8665-4D25-8DBE-4053C64764E3}" destId="{1A18A3BF-918B-4823-9EF8-C0F09B9652D6}" srcOrd="1" destOrd="0" parTransId="{BFA9064B-3A58-4DF0-8F52-76D79D497D2F}" sibTransId="{1BAE4E2C-5109-4E39-AD75-3953695DD01C}"/>
    <dgm:cxn modelId="{8642B998-0D46-4508-AE67-086916CE43C7}" srcId="{F1630E49-4459-412D-A718-1607C2608651}" destId="{8F4712A9-EC8C-49F5-AE2E-7DABD7D582BC}" srcOrd="1" destOrd="0" parTransId="{DAD6B608-8B78-46A3-963A-9CD9974370A7}" sibTransId="{C0781B31-7C7E-4A53-B379-43FDFDC36D82}"/>
    <dgm:cxn modelId="{C316D898-71D9-422E-922D-28FB28916903}" type="presOf" srcId="{C0781B31-7C7E-4A53-B379-43FDFDC36D82}" destId="{830BC257-A2E4-456F-BBE3-55D116FB09EE}" srcOrd="0" destOrd="0" presId="urn:microsoft.com/office/officeart/2005/8/layout/process3"/>
    <dgm:cxn modelId="{2854FB99-6DC1-4211-8C14-3C6834430D6D}" srcId="{8F4712A9-EC8C-49F5-AE2E-7DABD7D582BC}" destId="{460E9612-991A-4302-BCB8-19C76CA98EA1}" srcOrd="1" destOrd="0" parTransId="{CD154820-B359-41DB-9E01-1D67BA8EE10A}" sibTransId="{1278F41C-19E3-4BCE-B2AA-A03264E69215}"/>
    <dgm:cxn modelId="{4AEDBA9B-6EB7-4C21-B394-F93BF7167F9D}" type="presOf" srcId="{587EB8EE-7346-457A-AB3E-9F3E9B88B9D3}" destId="{03E62FE7-DB54-4C93-A74B-F001BBEA6942}" srcOrd="0" destOrd="0" presId="urn:microsoft.com/office/officeart/2005/8/layout/process3"/>
    <dgm:cxn modelId="{4A76BE9B-4AA8-43A8-8AF3-79B67A126462}" type="presOf" srcId="{1D7F623F-A88A-49C8-9CBD-1F42D02B308F}" destId="{D16EDD12-B585-42CD-B7ED-6F0A800F4E00}" srcOrd="0" destOrd="0" presId="urn:microsoft.com/office/officeart/2005/8/layout/process3"/>
    <dgm:cxn modelId="{D72EFEA0-7F55-4BC2-A3DC-8FA4DE5EF9AD}" type="presOf" srcId="{2D1FD701-99BC-4815-81C1-EA3FD958DD53}" destId="{E4FB3A62-AAAB-4AFE-B269-E0EF2B16E916}" srcOrd="0" destOrd="0" presId="urn:microsoft.com/office/officeart/2005/8/layout/process3"/>
    <dgm:cxn modelId="{53D2D4A3-161E-4FC5-B62E-67CFBC22DA32}" srcId="{1D7F623F-A88A-49C8-9CBD-1F42D02B308F}" destId="{96D677BA-BB8F-4716-8141-E46C5D383244}" srcOrd="1" destOrd="0" parTransId="{2EDE05BF-037C-4FCE-91F5-B2D2CA89F1B2}" sibTransId="{6689FD45-2F38-4C8E-BE4F-DEF2850A377A}"/>
    <dgm:cxn modelId="{B6C4CCB6-19F2-482E-9675-813ED2D6B2DC}" type="presOf" srcId="{431D2C0C-EB74-4AA3-923C-50552DF4C939}" destId="{E4FB3A62-AAAB-4AFE-B269-E0EF2B16E916}" srcOrd="0" destOrd="3" presId="urn:microsoft.com/office/officeart/2005/8/layout/process3"/>
    <dgm:cxn modelId="{A83BC2B8-A668-436C-B646-4FA4909D7613}" type="presOf" srcId="{E6393666-4CEB-4B25-90E5-0E4419055FDA}" destId="{01126949-DE42-444D-B43F-FC5E2F5CF79B}" srcOrd="0" destOrd="0" presId="urn:microsoft.com/office/officeart/2005/8/layout/process3"/>
    <dgm:cxn modelId="{E77E9DCB-9142-4B28-90C0-34D32CF2493C}" type="presOf" srcId="{1AB6647A-BF08-465E-B966-8D74AD8E1360}" destId="{E4FB3A62-AAAB-4AFE-B269-E0EF2B16E916}" srcOrd="0" destOrd="2" presId="urn:microsoft.com/office/officeart/2005/8/layout/process3"/>
    <dgm:cxn modelId="{21891DD1-A30A-440A-9FFB-21970BA68759}" type="presOf" srcId="{1A18A3BF-918B-4823-9EF8-C0F09B9652D6}" destId="{03E62FE7-DB54-4C93-A74B-F001BBEA6942}" srcOrd="0" destOrd="1" presId="urn:microsoft.com/office/officeart/2005/8/layout/process3"/>
    <dgm:cxn modelId="{F36A57D5-D564-4577-9680-2AF428F183F7}" type="presOf" srcId="{9DE668B2-5878-4821-AFB0-37CA415FFA09}" destId="{2C97AB3F-3F4A-4F25-85DE-B52CCED91904}" srcOrd="0" destOrd="2" presId="urn:microsoft.com/office/officeart/2005/8/layout/process3"/>
    <dgm:cxn modelId="{BD50E5DF-6D9D-43DB-83F9-4EEB59A9B3EC}" type="presOf" srcId="{F1630E49-4459-412D-A718-1607C2608651}" destId="{74A7CBA2-4322-4964-AFC2-DD798A1350CD}" srcOrd="0" destOrd="0" presId="urn:microsoft.com/office/officeart/2005/8/layout/process3"/>
    <dgm:cxn modelId="{99CCA9EA-92AC-4448-B62E-BFD745B366C5}" type="presOf" srcId="{9507175E-4146-42D0-8E9D-7D438DE15F84}" destId="{2C97AB3F-3F4A-4F25-85DE-B52CCED91904}" srcOrd="0" destOrd="0" presId="urn:microsoft.com/office/officeart/2005/8/layout/process3"/>
    <dgm:cxn modelId="{7FCCC1EF-3F1A-4E9A-A431-DE02255F04F9}" type="presOf" srcId="{0B60A0C0-8665-4D25-8DBE-4053C64764E3}" destId="{FF4CFCCB-84C8-4465-9C1C-3A676CDAE5BB}" srcOrd="0" destOrd="0" presId="urn:microsoft.com/office/officeart/2005/8/layout/process3"/>
    <dgm:cxn modelId="{DEFD47FA-388D-4930-804F-7EC859C6BFA5}" type="presOf" srcId="{6DC6F1D7-3A9C-4454-9E25-B694C1B459A8}" destId="{2C97AB3F-3F4A-4F25-85DE-B52CCED91904}" srcOrd="0" destOrd="1" presId="urn:microsoft.com/office/officeart/2005/8/layout/process3"/>
    <dgm:cxn modelId="{3153BB62-C51E-4490-85EC-829DE36C7233}" type="presParOf" srcId="{74A7CBA2-4322-4964-AFC2-DD798A1350CD}" destId="{FD0CA825-B61E-4E78-A6F7-91003CF2400F}" srcOrd="0" destOrd="0" presId="urn:microsoft.com/office/officeart/2005/8/layout/process3"/>
    <dgm:cxn modelId="{49163AE0-CB5A-4BD6-9548-6C0C506FF83A}" type="presParOf" srcId="{FD0CA825-B61E-4E78-A6F7-91003CF2400F}" destId="{FF4CFCCB-84C8-4465-9C1C-3A676CDAE5BB}" srcOrd="0" destOrd="0" presId="urn:microsoft.com/office/officeart/2005/8/layout/process3"/>
    <dgm:cxn modelId="{4B0C7C3D-A559-4196-9155-45E7E13DCD4F}" type="presParOf" srcId="{FD0CA825-B61E-4E78-A6F7-91003CF2400F}" destId="{1BDCE133-BE26-4AEC-B295-56E29145104F}" srcOrd="1" destOrd="0" presId="urn:microsoft.com/office/officeart/2005/8/layout/process3"/>
    <dgm:cxn modelId="{2AAE0152-F67D-4FDC-B847-01A866AD6608}" type="presParOf" srcId="{FD0CA825-B61E-4E78-A6F7-91003CF2400F}" destId="{03E62FE7-DB54-4C93-A74B-F001BBEA6942}" srcOrd="2" destOrd="0" presId="urn:microsoft.com/office/officeart/2005/8/layout/process3"/>
    <dgm:cxn modelId="{1DD805AE-4BD9-4D22-AB93-B333B5647507}" type="presParOf" srcId="{74A7CBA2-4322-4964-AFC2-DD798A1350CD}" destId="{01126949-DE42-444D-B43F-FC5E2F5CF79B}" srcOrd="1" destOrd="0" presId="urn:microsoft.com/office/officeart/2005/8/layout/process3"/>
    <dgm:cxn modelId="{F0C9B57A-2F17-40D5-98E9-A529132D9FF4}" type="presParOf" srcId="{01126949-DE42-444D-B43F-FC5E2F5CF79B}" destId="{610C8DAB-3DC4-4E03-81F1-C56E79C05B48}" srcOrd="0" destOrd="0" presId="urn:microsoft.com/office/officeart/2005/8/layout/process3"/>
    <dgm:cxn modelId="{9F7AC126-386A-417E-8CFA-D0A04A5BBD85}" type="presParOf" srcId="{74A7CBA2-4322-4964-AFC2-DD798A1350CD}" destId="{72A8B193-238E-4A16-B09D-B83742D2D281}" srcOrd="2" destOrd="0" presId="urn:microsoft.com/office/officeart/2005/8/layout/process3"/>
    <dgm:cxn modelId="{24EC3028-6549-44DA-A991-AEFF1EC92000}" type="presParOf" srcId="{72A8B193-238E-4A16-B09D-B83742D2D281}" destId="{BDF449FB-EF92-464A-A11A-FAEBD469D3CE}" srcOrd="0" destOrd="0" presId="urn:microsoft.com/office/officeart/2005/8/layout/process3"/>
    <dgm:cxn modelId="{266CC95F-82F4-4039-B0BE-5B44BC88F031}" type="presParOf" srcId="{72A8B193-238E-4A16-B09D-B83742D2D281}" destId="{4E6A08A8-339F-460F-B5EB-6E9B5EE0B7FB}" srcOrd="1" destOrd="0" presId="urn:microsoft.com/office/officeart/2005/8/layout/process3"/>
    <dgm:cxn modelId="{38E085D3-8B17-4AAC-89B4-BE04C69B7B4F}" type="presParOf" srcId="{72A8B193-238E-4A16-B09D-B83742D2D281}" destId="{350A19E2-1967-41A6-9922-3D122C3B849A}" srcOrd="2" destOrd="0" presId="urn:microsoft.com/office/officeart/2005/8/layout/process3"/>
    <dgm:cxn modelId="{375A422D-7CDF-4F4B-A11C-5E1762EAD12F}" type="presParOf" srcId="{74A7CBA2-4322-4964-AFC2-DD798A1350CD}" destId="{830BC257-A2E4-456F-BBE3-55D116FB09EE}" srcOrd="3" destOrd="0" presId="urn:microsoft.com/office/officeart/2005/8/layout/process3"/>
    <dgm:cxn modelId="{D57D6AAB-A3E2-4A74-BB18-038BB2271550}" type="presParOf" srcId="{830BC257-A2E4-456F-BBE3-55D116FB09EE}" destId="{BFB17F0C-7242-45BD-89F4-4B1EA59D15E3}" srcOrd="0" destOrd="0" presId="urn:microsoft.com/office/officeart/2005/8/layout/process3"/>
    <dgm:cxn modelId="{7D529959-E1B0-479F-8249-B8A9D02C4D51}" type="presParOf" srcId="{74A7CBA2-4322-4964-AFC2-DD798A1350CD}" destId="{DC121631-B306-4A31-874E-D5C529AD94D4}" srcOrd="4" destOrd="0" presId="urn:microsoft.com/office/officeart/2005/8/layout/process3"/>
    <dgm:cxn modelId="{CD1CF0DB-AFE3-48B2-84B1-0817F67E69B6}" type="presParOf" srcId="{DC121631-B306-4A31-874E-D5C529AD94D4}" destId="{1364EF87-09D5-4C75-8AC2-1DDDCB1CB5DB}" srcOrd="0" destOrd="0" presId="urn:microsoft.com/office/officeart/2005/8/layout/process3"/>
    <dgm:cxn modelId="{065434ED-4E2C-4D33-8E81-B4A99A62156C}" type="presParOf" srcId="{DC121631-B306-4A31-874E-D5C529AD94D4}" destId="{06059034-9A68-43B7-8A62-1BECBDE858DC}" srcOrd="1" destOrd="0" presId="urn:microsoft.com/office/officeart/2005/8/layout/process3"/>
    <dgm:cxn modelId="{CC1C1266-D615-40E4-84A1-7B60D9A5C0A3}" type="presParOf" srcId="{DC121631-B306-4A31-874E-D5C529AD94D4}" destId="{DC51E593-90FF-47EF-99DA-B91207F05A50}" srcOrd="2" destOrd="0" presId="urn:microsoft.com/office/officeart/2005/8/layout/process3"/>
    <dgm:cxn modelId="{308761DB-D602-4E60-8F10-3319C28A726C}" type="presParOf" srcId="{74A7CBA2-4322-4964-AFC2-DD798A1350CD}" destId="{FEACC1E4-40D7-4B87-B144-CCDAECDF66AA}" srcOrd="5" destOrd="0" presId="urn:microsoft.com/office/officeart/2005/8/layout/process3"/>
    <dgm:cxn modelId="{636B6574-7519-40B0-B0B2-3AEFDD7D750B}" type="presParOf" srcId="{FEACC1E4-40D7-4B87-B144-CCDAECDF66AA}" destId="{17F6BD24-7E1C-437D-9CF6-F5731324CA3B}" srcOrd="0" destOrd="0" presId="urn:microsoft.com/office/officeart/2005/8/layout/process3"/>
    <dgm:cxn modelId="{03536AB0-DE0F-4617-99F7-EA310FDFDF75}" type="presParOf" srcId="{74A7CBA2-4322-4964-AFC2-DD798A1350CD}" destId="{DC3C575C-F648-4CBD-AFBC-27D376E9AA28}" srcOrd="6" destOrd="0" presId="urn:microsoft.com/office/officeart/2005/8/layout/process3"/>
    <dgm:cxn modelId="{B90CEDA7-F3C2-449D-B61E-890012E2D8D4}" type="presParOf" srcId="{DC3C575C-F648-4CBD-AFBC-27D376E9AA28}" destId="{CE1B0464-6F35-4676-8CFA-F43BC9DE3C7A}" srcOrd="0" destOrd="0" presId="urn:microsoft.com/office/officeart/2005/8/layout/process3"/>
    <dgm:cxn modelId="{92F56018-8ABC-45FE-A069-3EED4829BF92}" type="presParOf" srcId="{DC3C575C-F648-4CBD-AFBC-27D376E9AA28}" destId="{C0B838AB-6A5C-4797-9677-5ABDA67C632B}" srcOrd="1" destOrd="0" presId="urn:microsoft.com/office/officeart/2005/8/layout/process3"/>
    <dgm:cxn modelId="{C7AF5007-3FBC-4EFD-89F4-A6930C096A8F}" type="presParOf" srcId="{DC3C575C-F648-4CBD-AFBC-27D376E9AA28}" destId="{2C97AB3F-3F4A-4F25-85DE-B52CCED91904}" srcOrd="2" destOrd="0" presId="urn:microsoft.com/office/officeart/2005/8/layout/process3"/>
    <dgm:cxn modelId="{D01BF514-1928-4EC6-B35E-EC5C25AAB4C8}" type="presParOf" srcId="{74A7CBA2-4322-4964-AFC2-DD798A1350CD}" destId="{82DBAF17-0EC0-4D34-9EF0-EF4C0A35F3A2}" srcOrd="7" destOrd="0" presId="urn:microsoft.com/office/officeart/2005/8/layout/process3"/>
    <dgm:cxn modelId="{6CEB8987-C14E-4154-85B6-A0463C3A9C89}" type="presParOf" srcId="{82DBAF17-0EC0-4D34-9EF0-EF4C0A35F3A2}" destId="{DF790FBB-3661-4942-8865-4802995BC18C}" srcOrd="0" destOrd="0" presId="urn:microsoft.com/office/officeart/2005/8/layout/process3"/>
    <dgm:cxn modelId="{9DBB737A-CFB2-4A11-A1DA-6984A9AD8D95}" type="presParOf" srcId="{74A7CBA2-4322-4964-AFC2-DD798A1350CD}" destId="{AA97E305-678D-4E7A-BB8B-86D0BBD8B3A5}" srcOrd="8" destOrd="0" presId="urn:microsoft.com/office/officeart/2005/8/layout/process3"/>
    <dgm:cxn modelId="{E554B412-9B36-428F-BD54-F60980A4A57F}" type="presParOf" srcId="{AA97E305-678D-4E7A-BB8B-86D0BBD8B3A5}" destId="{D16EDD12-B585-42CD-B7ED-6F0A800F4E00}" srcOrd="0" destOrd="0" presId="urn:microsoft.com/office/officeart/2005/8/layout/process3"/>
    <dgm:cxn modelId="{1E9B85A0-EAC5-496E-BBD8-E09847033BA5}" type="presParOf" srcId="{AA97E305-678D-4E7A-BB8B-86D0BBD8B3A5}" destId="{6B8A52C2-95F0-442E-BB6A-58A5D7D6BE84}" srcOrd="1" destOrd="0" presId="urn:microsoft.com/office/officeart/2005/8/layout/process3"/>
    <dgm:cxn modelId="{A8CED4CB-37D3-4D0A-BB01-903AAC6C4C93}" type="presParOf" srcId="{AA97E305-678D-4E7A-BB8B-86D0BBD8B3A5}" destId="{E4FB3A62-AAAB-4AFE-B269-E0EF2B16E91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8A97D5-0EBE-4DF2-B13B-1C4760FE6FA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93A461DB-1E9F-4BD2-8803-44FA73152E02}">
      <dgm:prSet/>
      <dgm:spPr/>
      <dgm:t>
        <a:bodyPr/>
        <a:lstStyle/>
        <a:p>
          <a:r>
            <a:rPr lang="en-US"/>
            <a:t>BorgWarner Hydrogen Fuel Cell</a:t>
          </a:r>
        </a:p>
      </dgm:t>
    </dgm:pt>
    <dgm:pt modelId="{87AADCDF-5AD7-425C-B2E3-85213A81B8B2}" type="parTrans" cxnId="{50E44794-68CD-4CE5-99AA-007191555B74}">
      <dgm:prSet/>
      <dgm:spPr/>
      <dgm:t>
        <a:bodyPr/>
        <a:lstStyle/>
        <a:p>
          <a:endParaRPr lang="en-US"/>
        </a:p>
      </dgm:t>
    </dgm:pt>
    <dgm:pt modelId="{DF80840D-4EE6-4A30-BB6E-2F3B6AC94E8C}" type="sibTrans" cxnId="{50E44794-68CD-4CE5-99AA-007191555B74}">
      <dgm:prSet/>
      <dgm:spPr/>
      <dgm:t>
        <a:bodyPr/>
        <a:lstStyle/>
        <a:p>
          <a:endParaRPr lang="en-US"/>
        </a:p>
      </dgm:t>
    </dgm:pt>
    <dgm:pt modelId="{B9D56398-31F0-4198-8F6E-778392B25146}">
      <dgm:prSet/>
      <dgm:spPr/>
      <dgm:t>
        <a:bodyPr/>
        <a:lstStyle/>
        <a:p>
          <a:r>
            <a:rPr lang="en-US"/>
            <a:t>Water Filtration Design</a:t>
          </a:r>
        </a:p>
      </dgm:t>
    </dgm:pt>
    <dgm:pt modelId="{370A04D3-0187-464F-9AD9-6783BFB21371}" type="parTrans" cxnId="{4659216C-30EE-4A25-884E-AFEB3D4C097A}">
      <dgm:prSet/>
      <dgm:spPr/>
      <dgm:t>
        <a:bodyPr/>
        <a:lstStyle/>
        <a:p>
          <a:endParaRPr lang="en-US"/>
        </a:p>
      </dgm:t>
    </dgm:pt>
    <dgm:pt modelId="{46B6095D-85CD-4F1B-8C00-0AA0E5D924D3}" type="sibTrans" cxnId="{4659216C-30EE-4A25-884E-AFEB3D4C097A}">
      <dgm:prSet/>
      <dgm:spPr/>
      <dgm:t>
        <a:bodyPr/>
        <a:lstStyle/>
        <a:p>
          <a:endParaRPr lang="en-US"/>
        </a:p>
      </dgm:t>
    </dgm:pt>
    <dgm:pt modelId="{FF6850C3-7C84-4719-8C0A-49CF12F8B589}" type="pres">
      <dgm:prSet presAssocID="{BC8A97D5-0EBE-4DF2-B13B-1C4760FE6FAB}" presName="linear" presStyleCnt="0">
        <dgm:presLayoutVars>
          <dgm:animLvl val="lvl"/>
          <dgm:resizeHandles val="exact"/>
        </dgm:presLayoutVars>
      </dgm:prSet>
      <dgm:spPr/>
    </dgm:pt>
    <dgm:pt modelId="{676FC18C-50A8-4AB2-A59C-E2251C97A99C}" type="pres">
      <dgm:prSet presAssocID="{93A461DB-1E9F-4BD2-8803-44FA73152E0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D2A545-A7B7-4951-975D-1C51D36B75C9}" type="pres">
      <dgm:prSet presAssocID="{DF80840D-4EE6-4A30-BB6E-2F3B6AC94E8C}" presName="spacer" presStyleCnt="0"/>
      <dgm:spPr/>
    </dgm:pt>
    <dgm:pt modelId="{71CCB25C-6C0D-48A6-ADDF-654793399B36}" type="pres">
      <dgm:prSet presAssocID="{B9D56398-31F0-4198-8F6E-778392B2514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774460E-EB58-4AE4-B351-2FA876D5D73B}" type="presOf" srcId="{93A461DB-1E9F-4BD2-8803-44FA73152E02}" destId="{676FC18C-50A8-4AB2-A59C-E2251C97A99C}" srcOrd="0" destOrd="0" presId="urn:microsoft.com/office/officeart/2005/8/layout/vList2"/>
    <dgm:cxn modelId="{7811E90F-4F80-44EB-A6D9-D9E8F8F72323}" type="presOf" srcId="{BC8A97D5-0EBE-4DF2-B13B-1C4760FE6FAB}" destId="{FF6850C3-7C84-4719-8C0A-49CF12F8B589}" srcOrd="0" destOrd="0" presId="urn:microsoft.com/office/officeart/2005/8/layout/vList2"/>
    <dgm:cxn modelId="{4659216C-30EE-4A25-884E-AFEB3D4C097A}" srcId="{BC8A97D5-0EBE-4DF2-B13B-1C4760FE6FAB}" destId="{B9D56398-31F0-4198-8F6E-778392B25146}" srcOrd="1" destOrd="0" parTransId="{370A04D3-0187-464F-9AD9-6783BFB21371}" sibTransId="{46B6095D-85CD-4F1B-8C00-0AA0E5D924D3}"/>
    <dgm:cxn modelId="{50E44794-68CD-4CE5-99AA-007191555B74}" srcId="{BC8A97D5-0EBE-4DF2-B13B-1C4760FE6FAB}" destId="{93A461DB-1E9F-4BD2-8803-44FA73152E02}" srcOrd="0" destOrd="0" parTransId="{87AADCDF-5AD7-425C-B2E3-85213A81B8B2}" sibTransId="{DF80840D-4EE6-4A30-BB6E-2F3B6AC94E8C}"/>
    <dgm:cxn modelId="{610179B7-1414-41DC-A75E-D6A68DC07384}" type="presOf" srcId="{B9D56398-31F0-4198-8F6E-778392B25146}" destId="{71CCB25C-6C0D-48A6-ADDF-654793399B36}" srcOrd="0" destOrd="0" presId="urn:microsoft.com/office/officeart/2005/8/layout/vList2"/>
    <dgm:cxn modelId="{5301D80C-53D1-4F02-A56A-EE249CCE0173}" type="presParOf" srcId="{FF6850C3-7C84-4719-8C0A-49CF12F8B589}" destId="{676FC18C-50A8-4AB2-A59C-E2251C97A99C}" srcOrd="0" destOrd="0" presId="urn:microsoft.com/office/officeart/2005/8/layout/vList2"/>
    <dgm:cxn modelId="{3618A704-49B8-41C7-9273-284F8A1BBE47}" type="presParOf" srcId="{FF6850C3-7C84-4719-8C0A-49CF12F8B589}" destId="{0AD2A545-A7B7-4951-975D-1C51D36B75C9}" srcOrd="1" destOrd="0" presId="urn:microsoft.com/office/officeart/2005/8/layout/vList2"/>
    <dgm:cxn modelId="{EABFA7A4-CD5F-4D39-98EC-8BAC4BAF0B3F}" type="presParOf" srcId="{FF6850C3-7C84-4719-8C0A-49CF12F8B589}" destId="{71CCB25C-6C0D-48A6-ADDF-654793399B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97EB2-AFC4-404B-912E-9E7E73EA701E}">
      <dsp:nvSpPr>
        <dsp:cNvPr id="0" name=""/>
        <dsp:cNvSpPr/>
      </dsp:nvSpPr>
      <dsp:spPr>
        <a:xfrm>
          <a:off x="0" y="2510"/>
          <a:ext cx="5768889" cy="1272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FF976-B836-48B2-A7C0-99140D53A5A7}">
      <dsp:nvSpPr>
        <dsp:cNvPr id="0" name=""/>
        <dsp:cNvSpPr/>
      </dsp:nvSpPr>
      <dsp:spPr>
        <a:xfrm>
          <a:off x="384862" y="288771"/>
          <a:ext cx="699750" cy="699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0B361-2B75-4685-9E20-AD15298F78E1}">
      <dsp:nvSpPr>
        <dsp:cNvPr id="0" name=""/>
        <dsp:cNvSpPr/>
      </dsp:nvSpPr>
      <dsp:spPr>
        <a:xfrm>
          <a:off x="1469476" y="2510"/>
          <a:ext cx="4299412" cy="127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49" tIns="134649" rIns="134649" bIns="134649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Opportunity to gain hands on experience with a real-world problem </a:t>
          </a:r>
        </a:p>
      </dsp:txBody>
      <dsp:txXfrm>
        <a:off x="1469476" y="2510"/>
        <a:ext cx="4299412" cy="1272274"/>
      </dsp:txXfrm>
    </dsp:sp>
    <dsp:sp modelId="{B1957626-F5A0-4D30-B002-5893AD789A98}">
      <dsp:nvSpPr>
        <dsp:cNvPr id="0" name=""/>
        <dsp:cNvSpPr/>
      </dsp:nvSpPr>
      <dsp:spPr>
        <a:xfrm>
          <a:off x="0" y="1592853"/>
          <a:ext cx="5768889" cy="1272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B7CBA-63DE-4F14-A8CD-CCB7EE095DDF}">
      <dsp:nvSpPr>
        <dsp:cNvPr id="0" name=""/>
        <dsp:cNvSpPr/>
      </dsp:nvSpPr>
      <dsp:spPr>
        <a:xfrm>
          <a:off x="384862" y="1879114"/>
          <a:ext cx="699750" cy="699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E54E5-15C8-4594-990B-29D2DD3026F2}">
      <dsp:nvSpPr>
        <dsp:cNvPr id="0" name=""/>
        <dsp:cNvSpPr/>
      </dsp:nvSpPr>
      <dsp:spPr>
        <a:xfrm>
          <a:off x="1469476" y="1592853"/>
          <a:ext cx="4299412" cy="127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49" tIns="134649" rIns="134649" bIns="134649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Diverse engineering backgrounds: mechanical, electrical, computer engineering, data science</a:t>
          </a:r>
          <a:r>
            <a:rPr lang="en-US" sz="2000" kern="1200" dirty="0">
              <a:latin typeface="Century Schoolbook" panose="02040604050505020304"/>
            </a:rPr>
            <a:t> </a:t>
          </a:r>
          <a:endParaRPr lang="en-US" sz="2000" kern="1200" dirty="0"/>
        </a:p>
      </dsp:txBody>
      <dsp:txXfrm>
        <a:off x="1469476" y="1592853"/>
        <a:ext cx="4299412" cy="1272274"/>
      </dsp:txXfrm>
    </dsp:sp>
    <dsp:sp modelId="{B4F3E890-A1E3-4A86-BE56-FFB247E671BA}">
      <dsp:nvSpPr>
        <dsp:cNvPr id="0" name=""/>
        <dsp:cNvSpPr/>
      </dsp:nvSpPr>
      <dsp:spPr>
        <a:xfrm>
          <a:off x="0" y="3183195"/>
          <a:ext cx="5768889" cy="1272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E0F4A-AB2B-45F2-B553-1C693A056075}">
      <dsp:nvSpPr>
        <dsp:cNvPr id="0" name=""/>
        <dsp:cNvSpPr/>
      </dsp:nvSpPr>
      <dsp:spPr>
        <a:xfrm>
          <a:off x="384862" y="3469457"/>
          <a:ext cx="699750" cy="699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F158B-2CB1-40B3-A9B2-91BC8F7B525D}">
      <dsp:nvSpPr>
        <dsp:cNvPr id="0" name=""/>
        <dsp:cNvSpPr/>
      </dsp:nvSpPr>
      <dsp:spPr>
        <a:xfrm>
          <a:off x="1469476" y="3183195"/>
          <a:ext cx="4299412" cy="127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49" tIns="134649" rIns="134649" bIns="13464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Promote clean energy solutions and feel motivated to choose this project. </a:t>
          </a:r>
        </a:p>
      </dsp:txBody>
      <dsp:txXfrm>
        <a:off x="1469476" y="3183195"/>
        <a:ext cx="4299412" cy="1272274"/>
      </dsp:txXfrm>
    </dsp:sp>
    <dsp:sp modelId="{89E453B4-8C88-4EE8-8756-A62A64FA202D}">
      <dsp:nvSpPr>
        <dsp:cNvPr id="0" name=""/>
        <dsp:cNvSpPr/>
      </dsp:nvSpPr>
      <dsp:spPr>
        <a:xfrm>
          <a:off x="0" y="4773538"/>
          <a:ext cx="5768889" cy="12722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E6A2A-76CB-48EC-8397-40FA394671DD}">
      <dsp:nvSpPr>
        <dsp:cNvPr id="0" name=""/>
        <dsp:cNvSpPr/>
      </dsp:nvSpPr>
      <dsp:spPr>
        <a:xfrm>
          <a:off x="384862" y="5059800"/>
          <a:ext cx="699750" cy="6997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22BEC-CBBD-436D-B794-8462AAD4193D}">
      <dsp:nvSpPr>
        <dsp:cNvPr id="0" name=""/>
        <dsp:cNvSpPr/>
      </dsp:nvSpPr>
      <dsp:spPr>
        <a:xfrm>
          <a:off x="1469476" y="4773538"/>
          <a:ext cx="4299412" cy="127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49" tIns="134649" rIns="134649" bIns="134649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Confidence in the team's individual skills and collaborative ability</a:t>
          </a:r>
          <a:r>
            <a:rPr lang="en-US" sz="2000" kern="1200">
              <a:latin typeface="Century Schoolbook" panose="02040604050505020304"/>
            </a:rPr>
            <a:t> </a:t>
          </a:r>
          <a:endParaRPr lang="en-US" sz="2000" kern="1200" dirty="0"/>
        </a:p>
      </dsp:txBody>
      <dsp:txXfrm>
        <a:off x="1469476" y="4773538"/>
        <a:ext cx="4299412" cy="1272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D2FF7-014F-46AB-86C1-9C089236D3F1}">
      <dsp:nvSpPr>
        <dsp:cNvPr id="0" name=""/>
        <dsp:cNvSpPr/>
      </dsp:nvSpPr>
      <dsp:spPr>
        <a:xfrm>
          <a:off x="0" y="180222"/>
          <a:ext cx="5956823" cy="671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Schoolbook" panose="02040604050505020304"/>
            </a:rPr>
            <a:t>Kritika-</a:t>
          </a:r>
          <a:endParaRPr lang="en-US" sz="2800" kern="1200"/>
        </a:p>
      </dsp:txBody>
      <dsp:txXfrm>
        <a:off x="32784" y="213006"/>
        <a:ext cx="5891255" cy="606012"/>
      </dsp:txXfrm>
    </dsp:sp>
    <dsp:sp modelId="{3F449C6C-52A9-4DC4-AA74-87EEBF503BEA}">
      <dsp:nvSpPr>
        <dsp:cNvPr id="0" name=""/>
        <dsp:cNvSpPr/>
      </dsp:nvSpPr>
      <dsp:spPr>
        <a:xfrm>
          <a:off x="0" y="851802"/>
          <a:ext cx="5956823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2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entury Schoolbook" panose="02040604050505020304"/>
            </a:rPr>
            <a:t>Intended Computational Data Science Major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entury Schoolbook" panose="02040604050505020304"/>
            </a:rPr>
            <a:t>Strong background in Math and Physics 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entury Schoolbook" panose="02040604050505020304"/>
            </a:rPr>
            <a:t>Experienced with </a:t>
          </a:r>
          <a:r>
            <a:rPr lang="en-US" sz="2200" kern="1200" err="1">
              <a:latin typeface="Century Schoolbook" panose="02040604050505020304"/>
            </a:rPr>
            <a:t>Javascript</a:t>
          </a:r>
          <a:r>
            <a:rPr lang="en-US" sz="2200" kern="1200">
              <a:latin typeface="Century Schoolbook" panose="02040604050505020304"/>
            </a:rPr>
            <a:t>, PHP, MYSQL, Python and R</a:t>
          </a:r>
        </a:p>
      </dsp:txBody>
      <dsp:txXfrm>
        <a:off x="0" y="851802"/>
        <a:ext cx="5956823" cy="1738800"/>
      </dsp:txXfrm>
    </dsp:sp>
    <dsp:sp modelId="{3A95AEA8-2988-4BD4-9BE9-F1FB437D835F}">
      <dsp:nvSpPr>
        <dsp:cNvPr id="0" name=""/>
        <dsp:cNvSpPr/>
      </dsp:nvSpPr>
      <dsp:spPr>
        <a:xfrm>
          <a:off x="0" y="2590602"/>
          <a:ext cx="5956823" cy="67158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entury Schoolbook" panose="02040604050505020304"/>
            </a:rPr>
            <a:t>Vedi-</a:t>
          </a:r>
          <a:endParaRPr lang="en-US" sz="2800" kern="1200"/>
        </a:p>
      </dsp:txBody>
      <dsp:txXfrm>
        <a:off x="32784" y="2623386"/>
        <a:ext cx="5891255" cy="606012"/>
      </dsp:txXfrm>
    </dsp:sp>
    <dsp:sp modelId="{53402FA8-F082-43A2-AE9C-ADD6EB9FC350}">
      <dsp:nvSpPr>
        <dsp:cNvPr id="0" name=""/>
        <dsp:cNvSpPr/>
      </dsp:nvSpPr>
      <dsp:spPr>
        <a:xfrm>
          <a:off x="0" y="3262182"/>
          <a:ext cx="5956823" cy="142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2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entury Schoolbook"/>
              <a:ea typeface="Microsoft JhengHei"/>
            </a:rPr>
            <a:t>Mechanical Engineering Major</a:t>
          </a:r>
          <a:endParaRPr lang="en-US" sz="2200" kern="1200">
            <a:latin typeface="Century Schoolbook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entury Schoolbook"/>
              <a:ea typeface="Microsoft JhengHei"/>
            </a:rPr>
            <a:t>Strong background in Math, Physics, Chemistry, and Biology</a:t>
          </a:r>
          <a:endParaRPr lang="en-US" sz="2200" kern="1200">
            <a:latin typeface="Century Schoolbook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entury Schoolbook"/>
              <a:ea typeface="Microsoft JhengHei"/>
            </a:rPr>
            <a:t>Experience with AutoCAD</a:t>
          </a:r>
          <a:endParaRPr lang="en-US" sz="2200" kern="1200">
            <a:latin typeface="Century Schoolbook"/>
          </a:endParaRPr>
        </a:p>
      </dsp:txBody>
      <dsp:txXfrm>
        <a:off x="0" y="3262182"/>
        <a:ext cx="5956823" cy="14200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B2759-FB72-4498-A7BC-DC280A30BA7D}">
      <dsp:nvSpPr>
        <dsp:cNvPr id="0" name=""/>
        <dsp:cNvSpPr/>
      </dsp:nvSpPr>
      <dsp:spPr>
        <a:xfrm>
          <a:off x="0" y="194785"/>
          <a:ext cx="6120233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Aman-</a:t>
          </a:r>
        </a:p>
      </dsp:txBody>
      <dsp:txXfrm>
        <a:off x="31613" y="226398"/>
        <a:ext cx="6057007" cy="584369"/>
      </dsp:txXfrm>
    </dsp:sp>
    <dsp:sp modelId="{5DDB8EDF-A28C-438A-B3D4-65A3559F6B98}">
      <dsp:nvSpPr>
        <dsp:cNvPr id="0" name=""/>
        <dsp:cNvSpPr/>
      </dsp:nvSpPr>
      <dsp:spPr>
        <a:xfrm>
          <a:off x="0" y="842380"/>
          <a:ext cx="6120233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Computer Engineering major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entury Schoolbook" panose="02040604050505020304"/>
            </a:rPr>
            <a:t>Strong subjects – Physics and Mathematics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Experienced in Java</a:t>
          </a:r>
          <a:r>
            <a:rPr lang="en-US" sz="2100" kern="1200">
              <a:latin typeface="Century Schoolbook" panose="02040604050505020304"/>
            </a:rPr>
            <a:t>, Python</a:t>
          </a:r>
          <a:r>
            <a:rPr lang="en-US" sz="2100" kern="1200" dirty="0">
              <a:latin typeface="Century Schoolbook" panose="02040604050505020304"/>
            </a:rPr>
            <a:t>; working on Inventor with MSU SRT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entury Schoolbook" panose="02040604050505020304"/>
            </a:rPr>
            <a:t>Previous experience with analyzing Big Data</a:t>
          </a:r>
          <a:endParaRPr lang="en-US" sz="2100" kern="1200" dirty="0"/>
        </a:p>
      </dsp:txBody>
      <dsp:txXfrm>
        <a:off x="0" y="842380"/>
        <a:ext cx="6120233" cy="2012039"/>
      </dsp:txXfrm>
    </dsp:sp>
    <dsp:sp modelId="{F42EB2EA-2003-45DA-8E54-87C778BDC5C2}">
      <dsp:nvSpPr>
        <dsp:cNvPr id="0" name=""/>
        <dsp:cNvSpPr/>
      </dsp:nvSpPr>
      <dsp:spPr>
        <a:xfrm>
          <a:off x="0" y="2854420"/>
          <a:ext cx="6120233" cy="6475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Craig-</a:t>
          </a:r>
        </a:p>
      </dsp:txBody>
      <dsp:txXfrm>
        <a:off x="31613" y="2886033"/>
        <a:ext cx="6057007" cy="584369"/>
      </dsp:txXfrm>
    </dsp:sp>
    <dsp:sp modelId="{07EE864D-14AB-407A-AF2A-19F3730FC9EF}">
      <dsp:nvSpPr>
        <dsp:cNvPr id="0" name=""/>
        <dsp:cNvSpPr/>
      </dsp:nvSpPr>
      <dsp:spPr>
        <a:xfrm>
          <a:off x="0" y="3502015"/>
          <a:ext cx="6120233" cy="1704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7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entury Schoolbook" panose="02040604050505020304"/>
            </a:rPr>
            <a:t>Electrical Engineering major.</a:t>
          </a:r>
          <a:endParaRPr lang="en-US" sz="2100" kern="1200" dirty="0">
            <a:latin typeface="Century Schoolbook" panose="020406040505050203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entury Schoolbook" panose="02040604050505020304"/>
            </a:rPr>
            <a:t>Strong history in math and science subjects.</a:t>
          </a:r>
          <a:endParaRPr lang="en-US" sz="2100" kern="1200" dirty="0">
            <a:latin typeface="Century Schoolbook" panose="020406040505050203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entury Schoolbook" panose="02040604050505020304"/>
            </a:rPr>
            <a:t>Understanding of programing languages</a:t>
          </a:r>
          <a:endParaRPr lang="en-US" sz="2100" kern="1200" dirty="0">
            <a:latin typeface="Century Schoolbook" panose="02040604050505020304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>
              <a:latin typeface="Century Schoolbook" panose="02040604050505020304"/>
            </a:rPr>
            <a:t>Previous history involving working with electronics.</a:t>
          </a:r>
        </a:p>
      </dsp:txBody>
      <dsp:txXfrm>
        <a:off x="0" y="3502015"/>
        <a:ext cx="6120233" cy="17046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20FF9-09C7-4BF0-90F0-E2C38B43A9B1}">
      <dsp:nvSpPr>
        <dsp:cNvPr id="0" name=""/>
        <dsp:cNvSpPr/>
      </dsp:nvSpPr>
      <dsp:spPr>
        <a:xfrm>
          <a:off x="0" y="21730"/>
          <a:ext cx="4572000" cy="50368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strike="noStrike" kern="1200" cap="none" baseline="0" noProof="0">
              <a:latin typeface="Century Schoolbook"/>
            </a:rPr>
            <a:t>Research</a:t>
          </a:r>
        </a:p>
      </dsp:txBody>
      <dsp:txXfrm>
        <a:off x="24588" y="46318"/>
        <a:ext cx="4522824" cy="454509"/>
      </dsp:txXfrm>
    </dsp:sp>
    <dsp:sp modelId="{F023F8F1-C4DE-4810-BBFA-186D6F57DDA9}">
      <dsp:nvSpPr>
        <dsp:cNvPr id="0" name=""/>
        <dsp:cNvSpPr/>
      </dsp:nvSpPr>
      <dsp:spPr>
        <a:xfrm>
          <a:off x="0" y="525415"/>
          <a:ext cx="4572000" cy="1999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Century Schoolbook" panose="02040604050505020304"/>
            </a:rPr>
            <a:t>Understand the detailed design of a WTG gearbox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Century Schoolbook" panose="02040604050505020304"/>
            </a:rPr>
            <a:t>Compare its design to other industrial gearboxes to see what makes it an </a:t>
          </a:r>
          <a:r>
            <a:rPr lang="en-US" sz="1600" kern="1200"/>
            <a:t>“open air” application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Century Schoolbook" panose="02040604050505020304"/>
            </a:rPr>
            <a:t>Access what parts are most affected by water ingress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>
            <a:latin typeface="Century Schoolbook" panose="02040604050505020304"/>
          </a:endParaRPr>
        </a:p>
      </dsp:txBody>
      <dsp:txXfrm>
        <a:off x="0" y="525415"/>
        <a:ext cx="4572000" cy="1999619"/>
      </dsp:txXfrm>
    </dsp:sp>
    <dsp:sp modelId="{0AF33FCF-0589-48EA-B06B-0669D57A238C}">
      <dsp:nvSpPr>
        <dsp:cNvPr id="0" name=""/>
        <dsp:cNvSpPr/>
      </dsp:nvSpPr>
      <dsp:spPr>
        <a:xfrm>
          <a:off x="0" y="2525035"/>
          <a:ext cx="4572000" cy="503685"/>
        </a:xfrm>
        <a:prstGeom prst="roundRect">
          <a:avLst/>
        </a:prstGeom>
        <a:solidFill>
          <a:schemeClr val="accent3">
            <a:hueOff val="-2827143"/>
            <a:satOff val="1322"/>
            <a:lumOff val="392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entury Schoolbook" panose="02040604050505020304"/>
            </a:rPr>
            <a:t>Possible Solutions</a:t>
          </a:r>
          <a:endParaRPr lang="en-US" sz="2100" kern="1200" dirty="0"/>
        </a:p>
      </dsp:txBody>
      <dsp:txXfrm>
        <a:off x="24588" y="2549623"/>
        <a:ext cx="4522824" cy="454509"/>
      </dsp:txXfrm>
    </dsp:sp>
    <dsp:sp modelId="{212D1C35-F865-49A5-839C-6C57FF19F059}">
      <dsp:nvSpPr>
        <dsp:cNvPr id="0" name=""/>
        <dsp:cNvSpPr/>
      </dsp:nvSpPr>
      <dsp:spPr>
        <a:xfrm>
          <a:off x="0" y="3028719"/>
          <a:ext cx="4572000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Century Schoolbook" panose="02040604050505020304"/>
            </a:rPr>
            <a:t>Redesigning gearbox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Century Schoolbook" panose="02040604050505020304"/>
            </a:rPr>
            <a:t>Changing</a:t>
          </a:r>
          <a:r>
            <a:rPr lang="en-US" sz="1600" kern="1200" dirty="0">
              <a:latin typeface="Century Schoolbook" panose="02040604050505020304"/>
            </a:rPr>
            <a:t> the orientation of parts within the gearbox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Century Schoolbook" panose="02040604050505020304"/>
            </a:rPr>
            <a:t>Using absorbents, drier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Century Schoolbook" panose="02040604050505020304"/>
            </a:rPr>
            <a:t>Heating</a:t>
          </a:r>
        </a:p>
      </dsp:txBody>
      <dsp:txXfrm>
        <a:off x="0" y="3028719"/>
        <a:ext cx="4572000" cy="1304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CE133-BE26-4AEC-B295-56E29145104F}">
      <dsp:nvSpPr>
        <dsp:cNvPr id="0" name=""/>
        <dsp:cNvSpPr/>
      </dsp:nvSpPr>
      <dsp:spPr>
        <a:xfrm>
          <a:off x="6263" y="1629030"/>
          <a:ext cx="1413191" cy="518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cap="none" baseline="0" noProof="0">
              <a:solidFill>
                <a:srgbClr val="010000"/>
              </a:solidFill>
              <a:latin typeface="Century Schoolbook"/>
            </a:rPr>
            <a:t>Oct 23</a:t>
          </a:r>
        </a:p>
      </dsp:txBody>
      <dsp:txXfrm>
        <a:off x="6263" y="1629030"/>
        <a:ext cx="1413191" cy="345600"/>
      </dsp:txXfrm>
    </dsp:sp>
    <dsp:sp modelId="{03E62FE7-DB54-4C93-A74B-F001BBEA6942}">
      <dsp:nvSpPr>
        <dsp:cNvPr id="0" name=""/>
        <dsp:cNvSpPr/>
      </dsp:nvSpPr>
      <dsp:spPr>
        <a:xfrm>
          <a:off x="295712" y="1974629"/>
          <a:ext cx="1413191" cy="165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Attend meeting with GE reps (latest 10/30)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Research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Brainstorm Ideas</a:t>
          </a:r>
          <a:endParaRPr lang="en-US" sz="1200" kern="1200"/>
        </a:p>
      </dsp:txBody>
      <dsp:txXfrm>
        <a:off x="337103" y="2016020"/>
        <a:ext cx="1330409" cy="1569618"/>
      </dsp:txXfrm>
    </dsp:sp>
    <dsp:sp modelId="{01126949-DE42-444D-B43F-FC5E2F5CF79B}">
      <dsp:nvSpPr>
        <dsp:cNvPr id="0" name=""/>
        <dsp:cNvSpPr/>
      </dsp:nvSpPr>
      <dsp:spPr>
        <a:xfrm>
          <a:off x="1633689" y="1625908"/>
          <a:ext cx="454177" cy="351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2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33689" y="1696277"/>
        <a:ext cx="348624" cy="211105"/>
      </dsp:txXfrm>
    </dsp:sp>
    <dsp:sp modelId="{4E6A08A8-339F-460F-B5EB-6E9B5EE0B7FB}">
      <dsp:nvSpPr>
        <dsp:cNvPr id="0" name=""/>
        <dsp:cNvSpPr/>
      </dsp:nvSpPr>
      <dsp:spPr>
        <a:xfrm>
          <a:off x="2276393" y="1629030"/>
          <a:ext cx="1413191" cy="518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Nov 1</a:t>
          </a:r>
        </a:p>
      </dsp:txBody>
      <dsp:txXfrm>
        <a:off x="2276393" y="1629030"/>
        <a:ext cx="1413191" cy="345600"/>
      </dsp:txXfrm>
    </dsp:sp>
    <dsp:sp modelId="{350A19E2-1967-41A6-9922-3D122C3B849A}">
      <dsp:nvSpPr>
        <dsp:cNvPr id="0" name=""/>
        <dsp:cNvSpPr/>
      </dsp:nvSpPr>
      <dsp:spPr>
        <a:xfrm>
          <a:off x="2565842" y="1974629"/>
          <a:ext cx="1413191" cy="165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Communicate with group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Narrow down ideas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Initiate design</a:t>
          </a:r>
        </a:p>
      </dsp:txBody>
      <dsp:txXfrm>
        <a:off x="2607233" y="2016020"/>
        <a:ext cx="1330409" cy="1569618"/>
      </dsp:txXfrm>
    </dsp:sp>
    <dsp:sp modelId="{830BC257-A2E4-456F-BBE3-55D116FB09EE}">
      <dsp:nvSpPr>
        <dsp:cNvPr id="0" name=""/>
        <dsp:cNvSpPr/>
      </dsp:nvSpPr>
      <dsp:spPr>
        <a:xfrm>
          <a:off x="3903819" y="1625908"/>
          <a:ext cx="454177" cy="351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903819" y="1696277"/>
        <a:ext cx="348624" cy="211105"/>
      </dsp:txXfrm>
    </dsp:sp>
    <dsp:sp modelId="{06059034-9A68-43B7-8A62-1BECBDE858DC}">
      <dsp:nvSpPr>
        <dsp:cNvPr id="0" name=""/>
        <dsp:cNvSpPr/>
      </dsp:nvSpPr>
      <dsp:spPr>
        <a:xfrm>
          <a:off x="4546523" y="1629030"/>
          <a:ext cx="1413191" cy="5183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Nov 10</a:t>
          </a:r>
        </a:p>
      </dsp:txBody>
      <dsp:txXfrm>
        <a:off x="4546523" y="1629030"/>
        <a:ext cx="1413191" cy="345600"/>
      </dsp:txXfrm>
    </dsp:sp>
    <dsp:sp modelId="{DC51E593-90FF-47EF-99DA-B91207F05A50}">
      <dsp:nvSpPr>
        <dsp:cNvPr id="0" name=""/>
        <dsp:cNvSpPr/>
      </dsp:nvSpPr>
      <dsp:spPr>
        <a:xfrm>
          <a:off x="4835972" y="1974629"/>
          <a:ext cx="1413191" cy="165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Finish prototype/ Model and calculations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 Initiate testing</a:t>
          </a:r>
          <a:endParaRPr lang="en-GB" sz="1200" kern="1200"/>
        </a:p>
      </dsp:txBody>
      <dsp:txXfrm>
        <a:off x="4877363" y="2016020"/>
        <a:ext cx="1330409" cy="1569618"/>
      </dsp:txXfrm>
    </dsp:sp>
    <dsp:sp modelId="{FEACC1E4-40D7-4B87-B144-CCDAECDF66AA}">
      <dsp:nvSpPr>
        <dsp:cNvPr id="0" name=""/>
        <dsp:cNvSpPr/>
      </dsp:nvSpPr>
      <dsp:spPr>
        <a:xfrm>
          <a:off x="6173949" y="1625908"/>
          <a:ext cx="454177" cy="351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4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173949" y="1696277"/>
        <a:ext cx="348624" cy="211105"/>
      </dsp:txXfrm>
    </dsp:sp>
    <dsp:sp modelId="{C0B838AB-6A5C-4797-9677-5ABDA67C632B}">
      <dsp:nvSpPr>
        <dsp:cNvPr id="0" name=""/>
        <dsp:cNvSpPr/>
      </dsp:nvSpPr>
      <dsp:spPr>
        <a:xfrm>
          <a:off x="6816653" y="1629030"/>
          <a:ext cx="1413191" cy="518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Nov 20</a:t>
          </a:r>
        </a:p>
      </dsp:txBody>
      <dsp:txXfrm>
        <a:off x="6816653" y="1629030"/>
        <a:ext cx="1413191" cy="345600"/>
      </dsp:txXfrm>
    </dsp:sp>
    <dsp:sp modelId="{2C97AB3F-3F4A-4F25-85DE-B52CCED91904}">
      <dsp:nvSpPr>
        <dsp:cNvPr id="0" name=""/>
        <dsp:cNvSpPr/>
      </dsp:nvSpPr>
      <dsp:spPr>
        <a:xfrm>
          <a:off x="7106102" y="1974629"/>
          <a:ext cx="1413191" cy="165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Compile Final Design </a:t>
          </a:r>
          <a:endParaRPr lang="en-US" sz="1200" kern="120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Work on Draft poster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Start working on final report and presentation</a:t>
          </a:r>
        </a:p>
      </dsp:txBody>
      <dsp:txXfrm>
        <a:off x="7147493" y="2016020"/>
        <a:ext cx="1330409" cy="1569618"/>
      </dsp:txXfrm>
    </dsp:sp>
    <dsp:sp modelId="{82DBAF17-0EC0-4D34-9EF0-EF4C0A35F3A2}">
      <dsp:nvSpPr>
        <dsp:cNvPr id="0" name=""/>
        <dsp:cNvSpPr/>
      </dsp:nvSpPr>
      <dsp:spPr>
        <a:xfrm>
          <a:off x="8444079" y="1625908"/>
          <a:ext cx="454177" cy="3518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444079" y="1696277"/>
        <a:ext cx="348624" cy="211105"/>
      </dsp:txXfrm>
    </dsp:sp>
    <dsp:sp modelId="{6B8A52C2-95F0-442E-BB6A-58A5D7D6BE84}">
      <dsp:nvSpPr>
        <dsp:cNvPr id="0" name=""/>
        <dsp:cNvSpPr/>
      </dsp:nvSpPr>
      <dsp:spPr>
        <a:xfrm>
          <a:off x="9086783" y="1629030"/>
          <a:ext cx="1413191" cy="5183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6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entury Schoolbook" panose="02040604050505020304"/>
            </a:rPr>
            <a:t>Nov 30</a:t>
          </a:r>
          <a:endParaRPr lang="en-US" sz="1200" kern="1200"/>
        </a:p>
      </dsp:txBody>
      <dsp:txXfrm>
        <a:off x="9086783" y="1629030"/>
        <a:ext cx="1413191" cy="345600"/>
      </dsp:txXfrm>
    </dsp:sp>
    <dsp:sp modelId="{E4FB3A62-AAAB-4AFE-B269-E0EF2B16E916}">
      <dsp:nvSpPr>
        <dsp:cNvPr id="0" name=""/>
        <dsp:cNvSpPr/>
      </dsp:nvSpPr>
      <dsp:spPr>
        <a:xfrm>
          <a:off x="9376232" y="1974629"/>
          <a:ext cx="1413191" cy="165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Final report and poster due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Century Schoolbook" panose="02040604050505020304"/>
            </a:rPr>
            <a:t>Presentation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Century Schoolbook" panose="02040604050505020304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Century Schoolbook" panose="02040604050505020304"/>
          </a:endParaRPr>
        </a:p>
      </dsp:txBody>
      <dsp:txXfrm>
        <a:off x="9417623" y="2016020"/>
        <a:ext cx="1330409" cy="1569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FC18C-50A8-4AB2-A59C-E2251C97A99C}">
      <dsp:nvSpPr>
        <dsp:cNvPr id="0" name=""/>
        <dsp:cNvSpPr/>
      </dsp:nvSpPr>
      <dsp:spPr>
        <a:xfrm>
          <a:off x="0" y="31862"/>
          <a:ext cx="4740007" cy="12331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BorgWarner Hydrogen Fuel Cell</a:t>
          </a:r>
        </a:p>
      </dsp:txBody>
      <dsp:txXfrm>
        <a:off x="60199" y="92061"/>
        <a:ext cx="4619609" cy="1112781"/>
      </dsp:txXfrm>
    </dsp:sp>
    <dsp:sp modelId="{71CCB25C-6C0D-48A6-ADDF-654793399B36}">
      <dsp:nvSpPr>
        <dsp:cNvPr id="0" name=""/>
        <dsp:cNvSpPr/>
      </dsp:nvSpPr>
      <dsp:spPr>
        <a:xfrm>
          <a:off x="0" y="1354322"/>
          <a:ext cx="4740007" cy="1233179"/>
        </a:xfrm>
        <a:prstGeom prst="roundRect">
          <a:avLst/>
        </a:prstGeom>
        <a:solidFill>
          <a:schemeClr val="accent4">
            <a:hueOff val="18117770"/>
            <a:satOff val="-8031"/>
            <a:lumOff val="-1607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Water Filtration Design</a:t>
          </a:r>
        </a:p>
      </dsp:txBody>
      <dsp:txXfrm>
        <a:off x="60199" y="1414521"/>
        <a:ext cx="4619609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677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96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2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5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2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FC795-D309-4E14-BDF6-7F245AE1A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865" b="7866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0774" y="1576708"/>
            <a:ext cx="9418320" cy="1523331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Project 2 Proposal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4959" y="4167043"/>
            <a:ext cx="9418320" cy="1691640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Microsoft JhengHei"/>
                <a:ea typeface="Microsoft JhengHei"/>
              </a:rPr>
              <a:t>Vedi Patel, Kritika Saini, </a:t>
            </a:r>
          </a:p>
          <a:p>
            <a:r>
              <a:rPr lang="en-US">
                <a:solidFill>
                  <a:schemeClr val="tx1"/>
                </a:solidFill>
                <a:latin typeface="Microsoft JhengHei"/>
                <a:ea typeface="Microsoft JhengHei"/>
              </a:rPr>
              <a:t>Craig Stebbing, Aman Todi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FD172-4FF3-44F4-9273-930C3A44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936" y="-12434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entury Schoolbook"/>
              </a:rPr>
              <a:t>GE Wind Turbine</a:t>
            </a:r>
            <a:endParaRPr lang="en-US">
              <a:solidFill>
                <a:srgbClr val="FFFFFF"/>
              </a:solidFill>
              <a:latin typeface="The Hand"/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3B840815-533B-450D-9089-42ACEA58A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989051"/>
              </p:ext>
            </p:extLst>
          </p:nvPr>
        </p:nvGraphicFramePr>
        <p:xfrm>
          <a:off x="804672" y="376699"/>
          <a:ext cx="5768889" cy="6048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31" name="Picture 431" descr="Icon&#10;&#10;Description automatically generated">
            <a:extLst>
              <a:ext uri="{FF2B5EF4-FFF2-40B4-BE49-F238E27FC236}">
                <a16:creationId xmlns:a16="http://schemas.microsoft.com/office/drawing/2014/main" id="{41E663FA-C78D-443D-9C4E-3A4952CAD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5466" y="3402904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7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3787-C03B-49DD-8C05-6DA0BE1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Skills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67" name="Content Placeholder 2">
            <a:extLst>
              <a:ext uri="{FF2B5EF4-FFF2-40B4-BE49-F238E27FC236}">
                <a16:creationId xmlns:a16="http://schemas.microsoft.com/office/drawing/2014/main" id="{33A555B2-CF1F-4F5F-AE15-4CB93989E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02521"/>
              </p:ext>
            </p:extLst>
          </p:nvPr>
        </p:nvGraphicFramePr>
        <p:xfrm>
          <a:off x="4660067" y="728200"/>
          <a:ext cx="5956823" cy="486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108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3787-C03B-49DD-8C05-6DA0BE1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Skills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Cont.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BB74D26-FAA8-4FF5-8FD1-2D33BC970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206269"/>
              </p:ext>
            </p:extLst>
          </p:nvPr>
        </p:nvGraphicFramePr>
        <p:xfrm>
          <a:off x="4529419" y="502748"/>
          <a:ext cx="6120233" cy="5401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16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3787-C03B-49DD-8C05-6DA0BE1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596" y="-1447388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Brainstorm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Ideas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Diagram 27">
            <a:extLst>
              <a:ext uri="{FF2B5EF4-FFF2-40B4-BE49-F238E27FC236}">
                <a16:creationId xmlns:a16="http://schemas.microsoft.com/office/drawing/2014/main" id="{4119957C-426D-480E-8D25-E7B5B8C015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932623"/>
              </p:ext>
            </p:extLst>
          </p:nvPr>
        </p:nvGraphicFramePr>
        <p:xfrm>
          <a:off x="701789" y="881990"/>
          <a:ext cx="4572000" cy="435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2" name="Picture 82" descr="Diagram&#10;&#10;Description automatically generated">
            <a:extLst>
              <a:ext uri="{FF2B5EF4-FFF2-40B4-BE49-F238E27FC236}">
                <a16:creationId xmlns:a16="http://schemas.microsoft.com/office/drawing/2014/main" id="{D5F88356-3673-412F-8FBA-ECFB7E306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9998" y="2818725"/>
            <a:ext cx="3477321" cy="27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3787-C03B-49DD-8C05-6DA0BE1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73" y="397075"/>
            <a:ext cx="9692640" cy="1325562"/>
          </a:xfrm>
        </p:spPr>
        <p:txBody>
          <a:bodyPr>
            <a:normAutofit/>
          </a:bodyPr>
          <a:lstStyle/>
          <a:p>
            <a:r>
              <a:rPr lang="en-US"/>
              <a:t>Timeline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517EC79-CEDA-4D1E-A940-319CE21A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793" y="395037"/>
            <a:ext cx="5196439" cy="5785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FEE75536-8505-4EAD-9B64-31BA45CB2E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675307"/>
              </p:ext>
            </p:extLst>
          </p:nvPr>
        </p:nvGraphicFramePr>
        <p:xfrm>
          <a:off x="224785" y="1498187"/>
          <a:ext cx="10795687" cy="5256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68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23787-C03B-49DD-8C05-6DA0BE15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Other Preferences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0" name="Content Placeholder 18">
            <a:extLst>
              <a:ext uri="{FF2B5EF4-FFF2-40B4-BE49-F238E27FC236}">
                <a16:creationId xmlns:a16="http://schemas.microsoft.com/office/drawing/2014/main" id="{DEA6E603-F56B-4D67-BBA0-DBDF0A619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614359"/>
              </p:ext>
            </p:extLst>
          </p:nvPr>
        </p:nvGraphicFramePr>
        <p:xfrm>
          <a:off x="5441554" y="2115784"/>
          <a:ext cx="4740007" cy="2619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22506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View</vt:lpstr>
      <vt:lpstr>Project 2 Proposal</vt:lpstr>
      <vt:lpstr>GE Wind Turbine</vt:lpstr>
      <vt:lpstr>Skills</vt:lpstr>
      <vt:lpstr>Skills Cont.</vt:lpstr>
      <vt:lpstr>Brainstorm Ideas</vt:lpstr>
      <vt:lpstr>Timeline</vt:lpstr>
      <vt:lpstr>Other Preferences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181</cp:revision>
  <dcterms:created xsi:type="dcterms:W3CDTF">2020-10-12T12:37:52Z</dcterms:created>
  <dcterms:modified xsi:type="dcterms:W3CDTF">2020-10-18T22:25:07Z</dcterms:modified>
</cp:coreProperties>
</file>