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C062-7716-09B8-2CDC-2B926A1263D1}" v="7" dt="2020-12-07T14:09:14.830"/>
    <p1510:client id="{3D09D64C-EF22-0663-CD17-C75951232F61}" v="1" dt="2020-12-07T13:15:08.874"/>
    <p1510:client id="{43947A6B-58A2-4945-99ED-6E5B1E0ED26D}" v="1663" dt="2020-11-30T14:26:54.162"/>
    <p1510:client id="{64ECA2AF-07B3-9947-FCB6-46B392ECDCFC}" v="154" dt="2020-12-06T17:16:46.788"/>
    <p1510:client id="{826CCB7E-3B3A-49C8-A4A1-B108E9295EA5}" v="566" dt="2020-11-30T14:18:16.956"/>
    <p1510:client id="{8869B212-063B-2DE9-0279-3FCC6C4C4BEB}" v="11" dt="2020-11-30T13:27:13.984"/>
    <p1510:client id="{B3A67F63-0E96-302F-5E52-4407EAF6ECE7}" v="1612" dt="2020-11-30T14:46:34.312"/>
    <p1510:client id="{BFE7E9A3-01BD-8E8F-1E96-44F18E80584D}" v="482" dt="2020-11-30T14:06:13.922"/>
    <p1510:client id="{D94A1356-EAF2-A7ED-7ED8-6C7649987C97}" v="5" dt="2020-12-06T17:16:37.806"/>
    <p1510:client id="{DA4EE565-E0E1-9B67-EA1B-7BF8D8FCC19E}" v="61" dt="2020-11-30T13:37:3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, Kritika" userId="S::sainikri@msu.edu::64280312-3c42-4001-a25c-c7c37158ded5" providerId="AD" clId="Web-{BFE7E9A3-01BD-8E8F-1E96-44F18E80584D}"/>
    <pc:docChg chg="addSld delSld modSld">
      <pc:chgData name="Saini, Kritika" userId="S::sainikri@msu.edu::64280312-3c42-4001-a25c-c7c37158ded5" providerId="AD" clId="Web-{BFE7E9A3-01BD-8E8F-1E96-44F18E80584D}" dt="2020-11-30T14:06:13.922" v="477"/>
      <pc:docMkLst>
        <pc:docMk/>
      </pc:docMkLst>
      <pc:sldChg chg="addSp delSp modSp">
        <pc:chgData name="Saini, Kritika" userId="S::sainikri@msu.edu::64280312-3c42-4001-a25c-c7c37158ded5" providerId="AD" clId="Web-{BFE7E9A3-01BD-8E8F-1E96-44F18E80584D}" dt="2020-11-30T13:55:14.885" v="468" actId="1076"/>
        <pc:sldMkLst>
          <pc:docMk/>
          <pc:sldMk cId="2190986721" sldId="257"/>
        </pc:sldMkLst>
        <pc:spChg chg="mod">
          <ac:chgData name="Saini, Kritika" userId="S::sainikri@msu.edu::64280312-3c42-4001-a25c-c7c37158ded5" providerId="AD" clId="Web-{BFE7E9A3-01BD-8E8F-1E96-44F18E80584D}" dt="2020-11-30T13:39:21.579" v="27" actId="20577"/>
          <ac:spMkLst>
            <pc:docMk/>
            <pc:sldMk cId="2190986721" sldId="257"/>
            <ac:spMk id="2" creationId="{1B4F21AD-FA11-4113-923A-1E8EFBC8B2F0}"/>
          </ac:spMkLst>
        </pc:spChg>
        <pc:spChg chg="mod">
          <ac:chgData name="Saini, Kritika" userId="S::sainikri@msu.edu::64280312-3c42-4001-a25c-c7c37158ded5" providerId="AD" clId="Web-{BFE7E9A3-01BD-8E8F-1E96-44F18E80584D}" dt="2020-11-30T13:28:51.886" v="2" actId="14100"/>
          <ac:spMkLst>
            <pc:docMk/>
            <pc:sldMk cId="2190986721" sldId="257"/>
            <ac:spMk id="5" creationId="{626FC2BD-F8EB-4296-AC4E-D6B9E49FA31A}"/>
          </ac:spMkLst>
        </pc:spChg>
        <pc:spChg chg="del mod">
          <ac:chgData name="Saini, Kritika" userId="S::sainikri@msu.edu::64280312-3c42-4001-a25c-c7c37158ded5" providerId="AD" clId="Web-{BFE7E9A3-01BD-8E8F-1E96-44F18E80584D}" dt="2020-11-30T13:29:12.292" v="3"/>
          <ac:spMkLst>
            <pc:docMk/>
            <pc:sldMk cId="2190986721" sldId="257"/>
            <ac:spMk id="6" creationId="{FB1A21B7-C1CE-4D13-88CD-171E1479E4C4}"/>
          </ac:spMkLst>
        </pc:spChg>
        <pc:spChg chg="add mod">
          <ac:chgData name="Saini, Kritika" userId="S::sainikri@msu.edu::64280312-3c42-4001-a25c-c7c37158ded5" providerId="AD" clId="Web-{BFE7E9A3-01BD-8E8F-1E96-44F18E80584D}" dt="2020-11-30T13:54:03.853" v="459" actId="20577"/>
          <ac:spMkLst>
            <pc:docMk/>
            <pc:sldMk cId="2190986721" sldId="257"/>
            <ac:spMk id="8" creationId="{647CAD45-96D2-4671-AED4-73734D44023F}"/>
          </ac:spMkLst>
        </pc:spChg>
        <pc:spChg chg="mod">
          <ac:chgData name="Saini, Kritika" userId="S::sainikri@msu.edu::64280312-3c42-4001-a25c-c7c37158ded5" providerId="AD" clId="Web-{BFE7E9A3-01BD-8E8F-1E96-44F18E80584D}" dt="2020-11-30T13:55:14.885" v="468" actId="1076"/>
          <ac:spMkLst>
            <pc:docMk/>
            <pc:sldMk cId="2190986721" sldId="257"/>
            <ac:spMk id="11" creationId="{58109DD3-B8CF-40DB-B877-B0716F549249}"/>
          </ac:spMkLst>
        </pc:spChg>
        <pc:spChg chg="mod">
          <ac:chgData name="Saini, Kritika" userId="S::sainikri@msu.edu::64280312-3c42-4001-a25c-c7c37158ded5" providerId="AD" clId="Web-{BFE7E9A3-01BD-8E8F-1E96-44F18E80584D}" dt="2020-11-30T13:54:51.556" v="467" actId="1076"/>
          <ac:spMkLst>
            <pc:docMk/>
            <pc:sldMk cId="2190986721" sldId="257"/>
            <ac:spMk id="13" creationId="{458B399B-2A79-4A60-8FB9-9F4EA9507A89}"/>
          </ac:spMkLst>
        </pc:spChg>
        <pc:spChg chg="add mod">
          <ac:chgData name="Saini, Kritika" userId="S::sainikri@msu.edu::64280312-3c42-4001-a25c-c7c37158ded5" providerId="AD" clId="Web-{BFE7E9A3-01BD-8E8F-1E96-44F18E80584D}" dt="2020-11-30T13:45:26.942" v="40" actId="1076"/>
          <ac:spMkLst>
            <pc:docMk/>
            <pc:sldMk cId="2190986721" sldId="257"/>
            <ac:spMk id="14" creationId="{B01940C2-AFE4-43BD-97FF-CCB730DB5608}"/>
          </ac:spMkLst>
        </pc:spChg>
        <pc:spChg chg="add mod">
          <ac:chgData name="Saini, Kritika" userId="S::sainikri@msu.edu::64280312-3c42-4001-a25c-c7c37158ded5" providerId="AD" clId="Web-{BFE7E9A3-01BD-8E8F-1E96-44F18E80584D}" dt="2020-11-30T13:40:41.408" v="34" actId="1076"/>
          <ac:spMkLst>
            <pc:docMk/>
            <pc:sldMk cId="2190986721" sldId="257"/>
            <ac:spMk id="15" creationId="{B226A66A-3FF9-402B-8D8F-65AE7351D36B}"/>
          </ac:spMkLst>
        </pc:spChg>
        <pc:picChg chg="add mod ord">
          <ac:chgData name="Saini, Kritika" userId="S::sainikri@msu.edu::64280312-3c42-4001-a25c-c7c37158ded5" providerId="AD" clId="Web-{BFE7E9A3-01BD-8E8F-1E96-44F18E80584D}" dt="2020-11-30T13:37:17.297" v="12" actId="1076"/>
          <ac:picMkLst>
            <pc:docMk/>
            <pc:sldMk cId="2190986721" sldId="257"/>
            <ac:picMk id="4" creationId="{77E25C54-A123-4E67-A995-BE90F9DD55EE}"/>
          </ac:picMkLst>
        </pc:picChg>
        <pc:picChg chg="mod">
          <ac:chgData name="Saini, Kritika" userId="S::sainikri@msu.edu::64280312-3c42-4001-a25c-c7c37158ded5" providerId="AD" clId="Web-{BFE7E9A3-01BD-8E8F-1E96-44F18E80584D}" dt="2020-11-30T13:54:16.962" v="462" actId="1076"/>
          <ac:picMkLst>
            <pc:docMk/>
            <pc:sldMk cId="2190986721" sldId="257"/>
            <ac:picMk id="5" creationId="{A1F0F1F7-D47C-4E3E-93C9-8CE512255B28}"/>
          </ac:picMkLst>
        </pc:picChg>
        <pc:picChg chg="mod">
          <ac:chgData name="Saini, Kritika" userId="S::sainikri@msu.edu::64280312-3c42-4001-a25c-c7c37158ded5" providerId="AD" clId="Web-{BFE7E9A3-01BD-8E8F-1E96-44F18E80584D}" dt="2020-11-30T13:39:16.392" v="25" actId="1076"/>
          <ac:picMkLst>
            <pc:docMk/>
            <pc:sldMk cId="2190986721" sldId="257"/>
            <ac:picMk id="6" creationId="{1AA8A53E-8760-4307-BC7F-CA7D468B31FC}"/>
          </ac:picMkLst>
        </pc:picChg>
        <pc:picChg chg="del">
          <ac:chgData name="Saini, Kritika" userId="S::sainikri@msu.edu::64280312-3c42-4001-a25c-c7c37158ded5" providerId="AD" clId="Web-{BFE7E9A3-01BD-8E8F-1E96-44F18E80584D}" dt="2020-11-30T13:45:08.754" v="37"/>
          <ac:picMkLst>
            <pc:docMk/>
            <pc:sldMk cId="2190986721" sldId="257"/>
            <ac:picMk id="7" creationId="{754335E1-D863-43E1-B4C2-8C4166D8C97E}"/>
          </ac:picMkLst>
        </pc:picChg>
        <pc:picChg chg="mod">
          <ac:chgData name="Saini, Kritika" userId="S::sainikri@msu.edu::64280312-3c42-4001-a25c-c7c37158ded5" providerId="AD" clId="Web-{BFE7E9A3-01BD-8E8F-1E96-44F18E80584D}" dt="2020-11-30T13:32:30.513" v="11" actId="688"/>
          <ac:picMkLst>
            <pc:docMk/>
            <pc:sldMk cId="2190986721" sldId="257"/>
            <ac:picMk id="7" creationId="{8FFAC894-BF1E-4477-A3E7-403024D03E9B}"/>
          </ac:picMkLst>
        </pc:picChg>
      </pc:sldChg>
      <pc:sldChg chg="addSp modSp new del">
        <pc:chgData name="Saini, Kritika" userId="S::sainikri@msu.edu::64280312-3c42-4001-a25c-c7c37158ded5" providerId="AD" clId="Web-{BFE7E9A3-01BD-8E8F-1E96-44F18E80584D}" dt="2020-11-30T14:06:13.922" v="477"/>
        <pc:sldMkLst>
          <pc:docMk/>
          <pc:sldMk cId="3953566632" sldId="258"/>
        </pc:sldMkLst>
        <pc:spChg chg="add">
          <ac:chgData name="Saini, Kritika" userId="S::sainikri@msu.edu::64280312-3c42-4001-a25c-c7c37158ded5" providerId="AD" clId="Web-{BFE7E9A3-01BD-8E8F-1E96-44F18E80584D}" dt="2020-11-30T14:02:35.108" v="470"/>
          <ac:spMkLst>
            <pc:docMk/>
            <pc:sldMk cId="3953566632" sldId="258"/>
            <ac:spMk id="2" creationId="{01CA7904-E4C8-4275-BCB7-8223C42B7D95}"/>
          </ac:spMkLst>
        </pc:spChg>
        <pc:picChg chg="add mod modCrop">
          <ac:chgData name="Saini, Kritika" userId="S::sainikri@msu.edu::64280312-3c42-4001-a25c-c7c37158ded5" providerId="AD" clId="Web-{BFE7E9A3-01BD-8E8F-1E96-44F18E80584D}" dt="2020-11-30T14:04:55.812" v="476" actId="1076"/>
          <ac:picMkLst>
            <pc:docMk/>
            <pc:sldMk cId="3953566632" sldId="258"/>
            <ac:picMk id="3" creationId="{42CCDF9E-075A-425B-98ED-7DE5A42EA5D6}"/>
          </ac:picMkLst>
        </pc:picChg>
      </pc:sldChg>
    </pc:docChg>
  </pc:docChgLst>
  <pc:docChgLst>
    <pc:chgData name="Patel, Vedi" userId="S::patelved@msu.edu::cf219e36-0c79-41f8-9982-746769ce46cf" providerId="AD" clId="Web-{43947A6B-58A2-4945-99ED-6E5B1E0ED26D}"/>
    <pc:docChg chg="addSld delSld modSld addMainMaster delMainMaster">
      <pc:chgData name="Patel, Vedi" userId="S::patelved@msu.edu::cf219e36-0c79-41f8-9982-746769ce46cf" providerId="AD" clId="Web-{43947A6B-58A2-4945-99ED-6E5B1E0ED26D}" dt="2020-11-30T14:26:54.162" v="1652" actId="1076"/>
      <pc:docMkLst>
        <pc:docMk/>
      </pc:docMkLst>
      <pc:sldChg chg="addSp modSp del mod setBg modClrScheme chgLayout">
        <pc:chgData name="Patel, Vedi" userId="S::patelved@msu.edu::cf219e36-0c79-41f8-9982-746769ce46cf" providerId="AD" clId="Web-{43947A6B-58A2-4945-99ED-6E5B1E0ED26D}" dt="2020-11-30T13:23:57.659" v="2"/>
        <pc:sldMkLst>
          <pc:docMk/>
          <pc:sldMk cId="109857222" sldId="256"/>
        </pc:sldMkLst>
        <pc:spChg chg="mo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8" creationId="{B3E9F3C4-0623-4F2B-A4FE-187D7B73CDCF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10" creationId="{9DD24FF2-0EF7-4840-85F9-E82A0C371B48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12" creationId="{703DF8EC-903F-4FF4-B443-3B8B5DEF5F42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14" creationId="{00B4453B-3251-479A-995C-568CE6203671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16" creationId="{A4A5B20B-437F-4239-9753-30EB5AB90AB1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18" creationId="{14874823-A924-45C1-B19B-8468C071F7D1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20" creationId="{A9402C84-62F4-4868-AF08-B13A6194AC1F}"/>
          </ac:spMkLst>
        </pc:spChg>
        <pc:spChg chg="add">
          <ac:chgData name="Patel, Vedi" userId="S::patelved@msu.edu::cf219e36-0c79-41f8-9982-746769ce46cf" providerId="AD" clId="Web-{43947A6B-58A2-4945-99ED-6E5B1E0ED26D}" dt="2020-11-30T13:23:17.799" v="0"/>
          <ac:spMkLst>
            <pc:docMk/>
            <pc:sldMk cId="109857222" sldId="256"/>
            <ac:spMk id="22" creationId="{801ACD2F-9E03-4258-BB7D-5006BA0BDBE0}"/>
          </ac:spMkLst>
        </pc:spChg>
      </pc:sldChg>
      <pc:sldChg chg="addSp delSp modSp new mod modClrScheme chgLayout">
        <pc:chgData name="Patel, Vedi" userId="S::patelved@msu.edu::cf219e36-0c79-41f8-9982-746769ce46cf" providerId="AD" clId="Web-{43947A6B-58A2-4945-99ED-6E5B1E0ED26D}" dt="2020-11-30T14:26:54.162" v="1652" actId="1076"/>
        <pc:sldMkLst>
          <pc:docMk/>
          <pc:sldMk cId="2190986721" sldId="257"/>
        </pc:sldMkLst>
        <pc:spChg chg="mod ord">
          <ac:chgData name="Patel, Vedi" userId="S::patelved@msu.edu::cf219e36-0c79-41f8-9982-746769ce46cf" providerId="AD" clId="Web-{43947A6B-58A2-4945-99ED-6E5B1E0ED26D}" dt="2020-11-30T13:44:31.113" v="492"/>
          <ac:spMkLst>
            <pc:docMk/>
            <pc:sldMk cId="2190986721" sldId="257"/>
            <ac:spMk id="2" creationId="{1B4F21AD-FA11-4113-923A-1E8EFBC8B2F0}"/>
          </ac:spMkLst>
        </pc:spChg>
        <pc:spChg chg="mod ord">
          <ac:chgData name="Patel, Vedi" userId="S::patelved@msu.edu::cf219e36-0c79-41f8-9982-746769ce46cf" providerId="AD" clId="Web-{43947A6B-58A2-4945-99ED-6E5B1E0ED26D}" dt="2020-11-30T13:45:04.410" v="493" actId="1076"/>
          <ac:spMkLst>
            <pc:docMk/>
            <pc:sldMk cId="2190986721" sldId="257"/>
            <ac:spMk id="3" creationId="{50FFD2D4-B887-4CF9-B5A4-4C5665F8DE27}"/>
          </ac:spMkLst>
        </pc:spChg>
        <pc:spChg chg="del mod ord">
          <ac:chgData name="Patel, Vedi" userId="S::patelved@msu.edu::cf219e36-0c79-41f8-9982-746769ce46cf" providerId="AD" clId="Web-{43947A6B-58A2-4945-99ED-6E5B1E0ED26D}" dt="2020-11-30T13:27:17.318" v="160"/>
          <ac:spMkLst>
            <pc:docMk/>
            <pc:sldMk cId="2190986721" sldId="257"/>
            <ac:spMk id="4" creationId="{9FBE7C06-72D1-4358-B738-CA96043C5F44}"/>
          </ac:spMkLst>
        </pc:spChg>
        <pc:spChg chg="del mod ord">
          <ac:chgData name="Patel, Vedi" userId="S::patelved@msu.edu::cf219e36-0c79-41f8-9982-746769ce46cf" providerId="AD" clId="Web-{43947A6B-58A2-4945-99ED-6E5B1E0ED26D}" dt="2020-11-30T13:39:02.218" v="405"/>
          <ac:spMkLst>
            <pc:docMk/>
            <pc:sldMk cId="2190986721" sldId="257"/>
            <ac:spMk id="5" creationId="{626FC2BD-F8EB-4296-AC4E-D6B9E49FA31A}"/>
          </ac:spMkLst>
        </pc:spChg>
        <pc:spChg chg="mod ord">
          <ac:chgData name="Patel, Vedi" userId="S::patelved@msu.edu::cf219e36-0c79-41f8-9982-746769ce46cf" providerId="AD" clId="Web-{43947A6B-58A2-4945-99ED-6E5B1E0ED26D}" dt="2020-11-30T13:25:36.597" v="5"/>
          <ac:spMkLst>
            <pc:docMk/>
            <pc:sldMk cId="2190986721" sldId="257"/>
            <ac:spMk id="6" creationId="{FB1A21B7-C1CE-4D13-88CD-171E1479E4C4}"/>
          </ac:spMkLst>
        </pc:spChg>
        <pc:spChg chg="mod">
          <ac:chgData name="Patel, Vedi" userId="S::patelved@msu.edu::cf219e36-0c79-41f8-9982-746769ce46cf" providerId="AD" clId="Web-{43947A6B-58A2-4945-99ED-6E5B1E0ED26D}" dt="2020-11-30T14:20:30.845" v="1650" actId="20577"/>
          <ac:spMkLst>
            <pc:docMk/>
            <pc:sldMk cId="2190986721" sldId="257"/>
            <ac:spMk id="8" creationId="{647CAD45-96D2-4671-AED4-73734D44023F}"/>
          </ac:spMkLst>
        </pc:spChg>
        <pc:spChg chg="add mod">
          <ac:chgData name="Patel, Vedi" userId="S::patelved@msu.edu::cf219e36-0c79-41f8-9982-746769ce46cf" providerId="AD" clId="Web-{43947A6B-58A2-4945-99ED-6E5B1E0ED26D}" dt="2020-11-30T14:18:51.968" v="1607" actId="1076"/>
          <ac:spMkLst>
            <pc:docMk/>
            <pc:sldMk cId="2190986721" sldId="257"/>
            <ac:spMk id="9" creationId="{E851CC2B-D3C8-4DB3-819D-7350BBE05A27}"/>
          </ac:spMkLst>
        </pc:spChg>
        <pc:spChg chg="add del mod">
          <ac:chgData name="Patel, Vedi" userId="S::patelved@msu.edu::cf219e36-0c79-41f8-9982-746769ce46cf" providerId="AD" clId="Web-{43947A6B-58A2-4945-99ED-6E5B1E0ED26D}" dt="2020-11-30T13:36:23.356" v="345"/>
          <ac:spMkLst>
            <pc:docMk/>
            <pc:sldMk cId="2190986721" sldId="257"/>
            <ac:spMk id="10" creationId="{E3A4D392-865E-4A8B-BD0B-628B43995B27}"/>
          </ac:spMkLst>
        </pc:spChg>
        <pc:spChg chg="add mod">
          <ac:chgData name="Patel, Vedi" userId="S::patelved@msu.edu::cf219e36-0c79-41f8-9982-746769ce46cf" providerId="AD" clId="Web-{43947A6B-58A2-4945-99ED-6E5B1E0ED26D}" dt="2020-11-30T13:38:26.905" v="385" actId="1076"/>
          <ac:spMkLst>
            <pc:docMk/>
            <pc:sldMk cId="2190986721" sldId="257"/>
            <ac:spMk id="11" creationId="{58109DD3-B8CF-40DB-B877-B0716F549249}"/>
          </ac:spMkLst>
        </pc:spChg>
        <pc:spChg chg="add mod">
          <ac:chgData name="Patel, Vedi" userId="S::patelved@msu.edu::cf219e36-0c79-41f8-9982-746769ce46cf" providerId="AD" clId="Web-{43947A6B-58A2-4945-99ED-6E5B1E0ED26D}" dt="2020-11-30T13:45:14.676" v="495" actId="1076"/>
          <ac:spMkLst>
            <pc:docMk/>
            <pc:sldMk cId="2190986721" sldId="257"/>
            <ac:spMk id="12" creationId="{E46502E4-73E3-48CC-B44C-62C6ABBDEE68}"/>
          </ac:spMkLst>
        </pc:spChg>
        <pc:spChg chg="add mod">
          <ac:chgData name="Patel, Vedi" userId="S::patelved@msu.edu::cf219e36-0c79-41f8-9982-746769ce46cf" providerId="AD" clId="Web-{43947A6B-58A2-4945-99ED-6E5B1E0ED26D}" dt="2020-11-30T14:19:11.578" v="1609" actId="1076"/>
          <ac:spMkLst>
            <pc:docMk/>
            <pc:sldMk cId="2190986721" sldId="257"/>
            <ac:spMk id="13" creationId="{458B399B-2A79-4A60-8FB9-9F4EA9507A89}"/>
          </ac:spMkLst>
        </pc:spChg>
        <pc:spChg chg="mod">
          <ac:chgData name="Patel, Vedi" userId="S::patelved@msu.edu::cf219e36-0c79-41f8-9982-746769ce46cf" providerId="AD" clId="Web-{43947A6B-58A2-4945-99ED-6E5B1E0ED26D}" dt="2020-11-30T14:01:22.548" v="1599" actId="20577"/>
          <ac:spMkLst>
            <pc:docMk/>
            <pc:sldMk cId="2190986721" sldId="257"/>
            <ac:spMk id="14" creationId="{B01940C2-AFE4-43BD-97FF-CCB730DB5608}"/>
          </ac:spMkLst>
        </pc:spChg>
        <pc:spChg chg="mod">
          <ac:chgData name="Patel, Vedi" userId="S::patelved@msu.edu::cf219e36-0c79-41f8-9982-746769ce46cf" providerId="AD" clId="Web-{43947A6B-58A2-4945-99ED-6E5B1E0ED26D}" dt="2020-11-30T14:26:54.162" v="1652" actId="1076"/>
          <ac:spMkLst>
            <pc:docMk/>
            <pc:sldMk cId="2190986721" sldId="257"/>
            <ac:spMk id="15" creationId="{B226A66A-3FF9-402B-8D8F-65AE7351D36B}"/>
          </ac:spMkLst>
        </pc:spChg>
        <pc:spChg chg="mod">
          <ac:chgData name="Patel, Vedi" userId="S::patelved@msu.edu::cf219e36-0c79-41f8-9982-746769ce46cf" providerId="AD" clId="Web-{43947A6B-58A2-4945-99ED-6E5B1E0ED26D}" dt="2020-11-30T13:59:13.375" v="1515" actId="14100"/>
          <ac:spMkLst>
            <pc:docMk/>
            <pc:sldMk cId="2190986721" sldId="257"/>
            <ac:spMk id="17" creationId="{2FF0D319-3047-4021-A9BE-B8CC06844614}"/>
          </ac:spMkLst>
        </pc:spChg>
        <pc:spChg chg="add del mod">
          <ac:chgData name="Patel, Vedi" userId="S::patelved@msu.edu::cf219e36-0c79-41f8-9982-746769ce46cf" providerId="AD" clId="Web-{43947A6B-58A2-4945-99ED-6E5B1E0ED26D}" dt="2020-11-30T14:17:15.233" v="1604"/>
          <ac:spMkLst>
            <pc:docMk/>
            <pc:sldMk cId="2190986721" sldId="257"/>
            <ac:spMk id="22" creationId="{3183DC1B-04A0-48BB-8B99-097C7CE2DBD6}"/>
          </ac:spMkLst>
        </pc:spChg>
        <pc:picChg chg="del mod ord">
          <ac:chgData name="Patel, Vedi" userId="S::patelved@msu.edu::cf219e36-0c79-41f8-9982-746769ce46cf" providerId="AD" clId="Web-{43947A6B-58A2-4945-99ED-6E5B1E0ED26D}" dt="2020-11-30T14:06:34.240" v="1601"/>
          <ac:picMkLst>
            <pc:docMk/>
            <pc:sldMk cId="2190986721" sldId="257"/>
            <ac:picMk id="4" creationId="{77E25C54-A123-4E67-A995-BE90F9DD55EE}"/>
          </ac:picMkLst>
        </pc:picChg>
        <pc:picChg chg="mod">
          <ac:chgData name="Patel, Vedi" userId="S::patelved@msu.edu::cf219e36-0c79-41f8-9982-746769ce46cf" providerId="AD" clId="Web-{43947A6B-58A2-4945-99ED-6E5B1E0ED26D}" dt="2020-11-30T14:00:40.876" v="1525" actId="1076"/>
          <ac:picMkLst>
            <pc:docMk/>
            <pc:sldMk cId="2190986721" sldId="257"/>
            <ac:picMk id="5" creationId="{A1F0F1F7-D47C-4E3E-93C9-8CE512255B28}"/>
          </ac:picMkLst>
        </pc:picChg>
        <pc:picChg chg="add mod modCrop">
          <ac:chgData name="Patel, Vedi" userId="S::patelved@msu.edu::cf219e36-0c79-41f8-9982-746769ce46cf" providerId="AD" clId="Web-{43947A6B-58A2-4945-99ED-6E5B1E0ED26D}" dt="2020-11-30T13:39:51.046" v="418" actId="1076"/>
          <ac:picMkLst>
            <pc:docMk/>
            <pc:sldMk cId="2190986721" sldId="257"/>
            <ac:picMk id="6" creationId="{1AA8A53E-8760-4307-BC7F-CA7D468B31FC}"/>
          </ac:picMkLst>
        </pc:picChg>
        <pc:picChg chg="mod">
          <ac:chgData name="Patel, Vedi" userId="S::patelved@msu.edu::cf219e36-0c79-41f8-9982-746769ce46cf" providerId="AD" clId="Web-{43947A6B-58A2-4945-99ED-6E5B1E0ED26D}" dt="2020-11-30T13:40:56.110" v="441" actId="14100"/>
          <ac:picMkLst>
            <pc:docMk/>
            <pc:sldMk cId="2190986721" sldId="257"/>
            <ac:picMk id="7" creationId="{754335E1-D863-43E1-B4C2-8C4166D8C97E}"/>
          </ac:picMkLst>
        </pc:picChg>
        <pc:picChg chg="add del mod ord modCrop">
          <ac:chgData name="Patel, Vedi" userId="S::patelved@msu.edu::cf219e36-0c79-41f8-9982-746769ce46cf" providerId="AD" clId="Web-{43947A6B-58A2-4945-99ED-6E5B1E0ED26D}" dt="2020-11-30T13:33:05.447" v="334"/>
          <ac:picMkLst>
            <pc:docMk/>
            <pc:sldMk cId="2190986721" sldId="257"/>
            <ac:picMk id="7" creationId="{8FFAC894-BF1E-4477-A3E7-403024D03E9B}"/>
          </ac:picMkLst>
        </pc:picChg>
        <pc:picChg chg="add del mod">
          <ac:chgData name="Patel, Vedi" userId="S::patelved@msu.edu::cf219e36-0c79-41f8-9982-746769ce46cf" providerId="AD" clId="Web-{43947A6B-58A2-4945-99ED-6E5B1E0ED26D}" dt="2020-11-30T13:57:01.170" v="1503"/>
          <ac:picMkLst>
            <pc:docMk/>
            <pc:sldMk cId="2190986721" sldId="257"/>
            <ac:picMk id="19" creationId="{07030516-7E7F-430A-BB33-D3E2AEE2DC72}"/>
          </ac:picMkLst>
        </pc:picChg>
        <pc:picChg chg="add mod">
          <ac:chgData name="Patel, Vedi" userId="S::patelved@msu.edu::cf219e36-0c79-41f8-9982-746769ce46cf" providerId="AD" clId="Web-{43947A6B-58A2-4945-99ED-6E5B1E0ED26D}" dt="2020-11-30T14:18:18.687" v="1606" actId="1076"/>
          <ac:picMkLst>
            <pc:docMk/>
            <pc:sldMk cId="2190986721" sldId="257"/>
            <ac:picMk id="23" creationId="{96020082-BDE1-400B-83F2-F4793A1F0546}"/>
          </ac:picMkLst>
        </pc:picChg>
      </pc:sldChg>
      <pc:sldMasterChg chg="del delSldLayout">
        <pc:chgData name="Patel, Vedi" userId="S::patelved@msu.edu::cf219e36-0c79-41f8-9982-746769ce46cf" providerId="AD" clId="Web-{43947A6B-58A2-4945-99ED-6E5B1E0ED26D}" dt="2020-11-30T13:23:17.799" v="0"/>
        <pc:sldMasterMkLst>
          <pc:docMk/>
          <pc:sldMasterMk cId="2460954070" sldId="2147483660"/>
        </pc:sldMasterMkLst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23:17.7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atel, Vedi" userId="S::patelved@msu.edu::cf219e36-0c79-41f8-9982-746769ce46cf" providerId="AD" clId="Web-{43947A6B-58A2-4945-99ED-6E5B1E0ED26D}" dt="2020-11-30T13:25:03.410" v="3"/>
        <pc:sldMasterMkLst>
          <pc:docMk/>
          <pc:sldMasterMk cId="4237419371" sldId="2147483685"/>
        </pc:sldMasterMkLst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85868045" sldId="2147483674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279920159" sldId="2147483675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832533240" sldId="2147483676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2335217936" sldId="2147483677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352239086" sldId="2147483678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858176311" sldId="2147483679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4119628273" sldId="2147483680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197737143" sldId="2147483681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013732484" sldId="2147483682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3012732853" sldId="2147483683"/>
          </pc:sldLayoutMkLst>
        </pc:sldLayoutChg>
        <pc:sldLayoutChg chg="add del">
          <pc:chgData name="Patel, Vedi" userId="S::patelved@msu.edu::cf219e36-0c79-41f8-9982-746769ce46cf" providerId="AD" clId="Web-{43947A6B-58A2-4945-99ED-6E5B1E0ED26D}" dt="2020-11-30T13:25:03.410" v="3"/>
          <pc:sldLayoutMkLst>
            <pc:docMk/>
            <pc:sldMasterMk cId="4237419371" sldId="2147483685"/>
            <pc:sldLayoutMk cId="2653160198" sldId="2147483684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43947A6B-58A2-4945-99ED-6E5B1E0ED26D}" dt="2020-11-30T13:25:21.410" v="4"/>
        <pc:sldMasterMkLst>
          <pc:docMk/>
          <pc:sldMasterMk cId="3810754190" sldId="2147483686"/>
        </pc:sldMasterMkLst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2864339039" sldId="2147483687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3557035850" sldId="2147483688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3450965988" sldId="2147483689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2670156939" sldId="2147483690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1178358833" sldId="2147483691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2514562499" sldId="2147483692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351043032" sldId="2147483693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19970252" sldId="2147483694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1001569320" sldId="2147483695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2672066605" sldId="2147483696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21.410" v="4"/>
          <pc:sldLayoutMkLst>
            <pc:docMk/>
            <pc:sldMasterMk cId="3810754190" sldId="2147483686"/>
            <pc:sldLayoutMk cId="2722991453" sldId="2147483697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43947A6B-58A2-4945-99ED-6E5B1E0ED26D}" dt="2020-11-30T13:25:36.597" v="5"/>
        <pc:sldMasterMkLst>
          <pc:docMk/>
          <pc:sldMasterMk cId="285052158" sldId="2147483698"/>
        </pc:sldMasterMkLst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1255297270" sldId="2147483699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236637677" sldId="2147483700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3269035021" sldId="2147483701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4009978530" sldId="2147483702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3663449508" sldId="2147483703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723426949" sldId="2147483704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1053564124" sldId="2147483705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1984587140" sldId="2147483706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1431131625" sldId="2147483707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4278841632" sldId="2147483708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285052158" sldId="2147483698"/>
            <pc:sldLayoutMk cId="924906069" sldId="2147483709"/>
          </pc:sldLayoutMkLst>
        </pc:sldLayoutChg>
      </pc:sldMasterChg>
      <pc:sldMasterChg chg="add addSldLayout modSldLayout">
        <pc:chgData name="Patel, Vedi" userId="S::patelved@msu.edu::cf219e36-0c79-41f8-9982-746769ce46cf" providerId="AD" clId="Web-{43947A6B-58A2-4945-99ED-6E5B1E0ED26D}" dt="2020-11-30T13:25:36.597" v="5"/>
        <pc:sldMasterMkLst>
          <pc:docMk/>
          <pc:sldMasterMk cId="619473736" sldId="2147483710"/>
        </pc:sldMasterMkLst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1814034538" sldId="2147483711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51205257" sldId="2147483712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3236772088" sldId="2147483713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519037935" sldId="2147483714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1398235917" sldId="2147483715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3648104084" sldId="2147483716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4281822179" sldId="2147483717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3277561475" sldId="2147483718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4243685293" sldId="2147483719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458788059" sldId="2147483720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25:36.597" v="5"/>
          <pc:sldLayoutMkLst>
            <pc:docMk/>
            <pc:sldMasterMk cId="619473736" sldId="2147483710"/>
            <pc:sldLayoutMk cId="3204485953" sldId="2147483721"/>
          </pc:sldLayoutMkLst>
        </pc:sldLayoutChg>
      </pc:sldMasterChg>
      <pc:sldMasterChg chg="del delSldLayout">
        <pc:chgData name="Patel, Vedi" userId="S::patelved@msu.edu::cf219e36-0c79-41f8-9982-746769ce46cf" providerId="AD" clId="Web-{43947A6B-58A2-4945-99ED-6E5B1E0ED26D}" dt="2020-11-30T13:44:16.253" v="490"/>
        <pc:sldMasterMkLst>
          <pc:docMk/>
          <pc:sldMasterMk cId="3542301778" sldId="2147483746"/>
        </pc:sldMasterMkLst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105173650" sldId="2147483747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1550637272" sldId="2147483748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3507185091" sldId="2147483749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3330141479" sldId="2147483750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1262054187" sldId="2147483751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3393122074" sldId="2147483752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250123562" sldId="2147483753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1911150684" sldId="2147483754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2738576437" sldId="2147483755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4164023656" sldId="2147483756"/>
          </pc:sldLayoutMkLst>
        </pc:sldLayoutChg>
        <pc:sldLayoutChg chg="del">
          <pc:chgData name="Patel, Vedi" userId="S::patelved@msu.edu::cf219e36-0c79-41f8-9982-746769ce46cf" providerId="AD" clId="Web-{43947A6B-58A2-4945-99ED-6E5B1E0ED26D}" dt="2020-11-30T13:44:16.253" v="490"/>
          <pc:sldLayoutMkLst>
            <pc:docMk/>
            <pc:sldMasterMk cId="3542301778" sldId="2147483746"/>
            <pc:sldLayoutMk cId="1694234838" sldId="2147483757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43947A6B-58A2-4945-99ED-6E5B1E0ED26D}" dt="2020-11-30T13:44:23.738" v="491"/>
        <pc:sldMasterMkLst>
          <pc:docMk/>
          <pc:sldMasterMk cId="3923745740" sldId="2147483758"/>
        </pc:sldMasterMkLst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281045084" sldId="2147483759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4262863046" sldId="2147483760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3038162527" sldId="2147483761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2388556921" sldId="2147483762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529271019" sldId="2147483763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2609961379" sldId="2147483764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4096401677" sldId="2147483765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1813216212" sldId="2147483766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1740167916" sldId="2147483767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958634371" sldId="2147483768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1826036561" sldId="2147483769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3688795518" sldId="2147483770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3584798274" sldId="2147483771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854032446" sldId="2147483772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3554304720" sldId="2147483773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23.738" v="491"/>
          <pc:sldLayoutMkLst>
            <pc:docMk/>
            <pc:sldMasterMk cId="3923745740" sldId="2147483758"/>
            <pc:sldLayoutMk cId="3011750365" sldId="2147483774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43947A6B-58A2-4945-99ED-6E5B1E0ED26D}" dt="2020-11-30T13:44:31.113" v="492"/>
        <pc:sldMasterMkLst>
          <pc:docMk/>
          <pc:sldMasterMk cId="1727506544" sldId="2147483775"/>
        </pc:sldMasterMkLst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3734833422" sldId="2147483776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3494727016" sldId="2147483777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2349837193" sldId="2147483778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879486399" sldId="2147483779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2638764989" sldId="2147483780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2351167233" sldId="2147483781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25515781" sldId="2147483782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2574449043" sldId="2147483783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3872002847" sldId="2147483784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3552000453" sldId="2147483785"/>
          </pc:sldLayoutMkLst>
        </pc:sldLayoutChg>
        <pc:sldLayoutChg chg="add del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1727506544" sldId="2147483775"/>
            <pc:sldLayoutMk cId="3558012969" sldId="2147483786"/>
          </pc:sldLayoutMkLst>
        </pc:sldLayoutChg>
      </pc:sldMasterChg>
      <pc:sldMasterChg chg="add addSldLayout modSldLayout">
        <pc:chgData name="Patel, Vedi" userId="S::patelved@msu.edu::cf219e36-0c79-41f8-9982-746769ce46cf" providerId="AD" clId="Web-{43947A6B-58A2-4945-99ED-6E5B1E0ED26D}" dt="2020-11-30T13:44:31.113" v="492"/>
        <pc:sldMasterMkLst>
          <pc:docMk/>
          <pc:sldMasterMk cId="4056828219" sldId="2147483787"/>
        </pc:sldMasterMkLst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112578106" sldId="2147483788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1451826056" sldId="2147483789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1043632904" sldId="2147483790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2989260366" sldId="2147483791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15454990" sldId="2147483792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4089073072" sldId="2147483793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2726607812" sldId="2147483794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2355644692" sldId="2147483795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3874559361" sldId="2147483796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2329223038" sldId="2147483797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1794981630" sldId="2147483798"/>
          </pc:sldLayoutMkLst>
        </pc:sldLayoutChg>
        <pc:sldLayoutChg chg="add mod replId">
          <pc:chgData name="Patel, Vedi" userId="S::patelved@msu.edu::cf219e36-0c79-41f8-9982-746769ce46cf" providerId="AD" clId="Web-{43947A6B-58A2-4945-99ED-6E5B1E0ED26D}" dt="2020-11-30T13:44:31.113" v="492"/>
          <pc:sldLayoutMkLst>
            <pc:docMk/>
            <pc:sldMasterMk cId="4056828219" sldId="2147483787"/>
            <pc:sldLayoutMk cId="2374548512" sldId="2147483799"/>
          </pc:sldLayoutMkLst>
        </pc:sldLayoutChg>
      </pc:sldMasterChg>
    </pc:docChg>
  </pc:docChgLst>
  <pc:docChgLst>
    <pc:chgData name="Craig Daniel Stebbing" userId="a08d27c2-e89d-43c1-aed8-627cebf8bcee" providerId="ADAL" clId="{826CCB7E-3B3A-49C8-A4A1-B108E9295EA5}"/>
    <pc:docChg chg="undo custSel modSld">
      <pc:chgData name="Craig Daniel Stebbing" userId="a08d27c2-e89d-43c1-aed8-627cebf8bcee" providerId="ADAL" clId="{826CCB7E-3B3A-49C8-A4A1-B108E9295EA5}" dt="2020-11-30T14:18:16.956" v="566" actId="14100"/>
      <pc:docMkLst>
        <pc:docMk/>
      </pc:docMkLst>
      <pc:sldChg chg="addSp delSp modSp mod">
        <pc:chgData name="Craig Daniel Stebbing" userId="a08d27c2-e89d-43c1-aed8-627cebf8bcee" providerId="ADAL" clId="{826CCB7E-3B3A-49C8-A4A1-B108E9295EA5}" dt="2020-11-30T14:18:16.956" v="566" actId="14100"/>
        <pc:sldMkLst>
          <pc:docMk/>
          <pc:sldMk cId="2190986721" sldId="257"/>
        </pc:sldMkLst>
        <pc:spChg chg="mod">
          <ac:chgData name="Craig Daniel Stebbing" userId="a08d27c2-e89d-43c1-aed8-627cebf8bcee" providerId="ADAL" clId="{826CCB7E-3B3A-49C8-A4A1-B108E9295EA5}" dt="2020-11-30T14:18:16.956" v="566" actId="14100"/>
          <ac:spMkLst>
            <pc:docMk/>
            <pc:sldMk cId="2190986721" sldId="257"/>
            <ac:spMk id="2" creationId="{1B4F21AD-FA11-4113-923A-1E8EFBC8B2F0}"/>
          </ac:spMkLst>
        </pc:spChg>
        <pc:spChg chg="mod">
          <ac:chgData name="Craig Daniel Stebbing" userId="a08d27c2-e89d-43c1-aed8-627cebf8bcee" providerId="ADAL" clId="{826CCB7E-3B3A-49C8-A4A1-B108E9295EA5}" dt="2020-11-30T13:45:01.750" v="27" actId="1076"/>
          <ac:spMkLst>
            <pc:docMk/>
            <pc:sldMk cId="2190986721" sldId="257"/>
            <ac:spMk id="3" creationId="{50FFD2D4-B887-4CF9-B5A4-4C5665F8DE27}"/>
          </ac:spMkLst>
        </pc:spChg>
        <pc:spChg chg="mod">
          <ac:chgData name="Craig Daniel Stebbing" userId="a08d27c2-e89d-43c1-aed8-627cebf8bcee" providerId="ADAL" clId="{826CCB7E-3B3A-49C8-A4A1-B108E9295EA5}" dt="2020-11-30T13:38:21.406" v="22" actId="1076"/>
          <ac:spMkLst>
            <pc:docMk/>
            <pc:sldMk cId="2190986721" sldId="257"/>
            <ac:spMk id="5" creationId="{626FC2BD-F8EB-4296-AC4E-D6B9E49FA31A}"/>
          </ac:spMkLst>
        </pc:spChg>
        <pc:spChg chg="mod">
          <ac:chgData name="Craig Daniel Stebbing" userId="a08d27c2-e89d-43c1-aed8-627cebf8bcee" providerId="ADAL" clId="{826CCB7E-3B3A-49C8-A4A1-B108E9295EA5}" dt="2020-11-30T14:00:01.013" v="557" actId="313"/>
          <ac:spMkLst>
            <pc:docMk/>
            <pc:sldMk cId="2190986721" sldId="257"/>
            <ac:spMk id="8" creationId="{647CAD45-96D2-4671-AED4-73734D44023F}"/>
          </ac:spMkLst>
        </pc:spChg>
        <pc:spChg chg="mod">
          <ac:chgData name="Craig Daniel Stebbing" userId="a08d27c2-e89d-43c1-aed8-627cebf8bcee" providerId="ADAL" clId="{826CCB7E-3B3A-49C8-A4A1-B108E9295EA5}" dt="2020-11-30T13:33:03.630" v="6" actId="1076"/>
          <ac:spMkLst>
            <pc:docMk/>
            <pc:sldMk cId="2190986721" sldId="257"/>
            <ac:spMk id="9" creationId="{E851CC2B-D3C8-4DB3-819D-7350BBE05A27}"/>
          </ac:spMkLst>
        </pc:spChg>
        <pc:spChg chg="mod">
          <ac:chgData name="Craig Daniel Stebbing" userId="a08d27c2-e89d-43c1-aed8-627cebf8bcee" providerId="ADAL" clId="{826CCB7E-3B3A-49C8-A4A1-B108E9295EA5}" dt="2020-11-30T13:44:41.247" v="25" actId="1076"/>
          <ac:spMkLst>
            <pc:docMk/>
            <pc:sldMk cId="2190986721" sldId="257"/>
            <ac:spMk id="11" creationId="{58109DD3-B8CF-40DB-B877-B0716F549249}"/>
          </ac:spMkLst>
        </pc:spChg>
        <pc:spChg chg="del mod">
          <ac:chgData name="Craig Daniel Stebbing" userId="a08d27c2-e89d-43c1-aed8-627cebf8bcee" providerId="ADAL" clId="{826CCB7E-3B3A-49C8-A4A1-B108E9295EA5}" dt="2020-11-30T13:46:01.196" v="61"/>
          <ac:spMkLst>
            <pc:docMk/>
            <pc:sldMk cId="2190986721" sldId="257"/>
            <ac:spMk id="12" creationId="{E46502E4-73E3-48CC-B44C-62C6ABBDEE68}"/>
          </ac:spMkLst>
        </pc:spChg>
        <pc:spChg chg="mod">
          <ac:chgData name="Craig Daniel Stebbing" userId="a08d27c2-e89d-43c1-aed8-627cebf8bcee" providerId="ADAL" clId="{826CCB7E-3B3A-49C8-A4A1-B108E9295EA5}" dt="2020-11-30T13:36:00.734" v="13" actId="1076"/>
          <ac:spMkLst>
            <pc:docMk/>
            <pc:sldMk cId="2190986721" sldId="257"/>
            <ac:spMk id="13" creationId="{458B399B-2A79-4A60-8FB9-9F4EA9507A89}"/>
          </ac:spMkLst>
        </pc:spChg>
        <pc:spChg chg="mod">
          <ac:chgData name="Craig Daniel Stebbing" userId="a08d27c2-e89d-43c1-aed8-627cebf8bcee" providerId="ADAL" clId="{826CCB7E-3B3A-49C8-A4A1-B108E9295EA5}" dt="2020-11-30T13:52:51.576" v="553" actId="20577"/>
          <ac:spMkLst>
            <pc:docMk/>
            <pc:sldMk cId="2190986721" sldId="257"/>
            <ac:spMk id="14" creationId="{B01940C2-AFE4-43BD-97FF-CCB730DB5608}"/>
          </ac:spMkLst>
        </pc:spChg>
        <pc:spChg chg="add mod">
          <ac:chgData name="Craig Daniel Stebbing" userId="a08d27c2-e89d-43c1-aed8-627cebf8bcee" providerId="ADAL" clId="{826CCB7E-3B3A-49C8-A4A1-B108E9295EA5}" dt="2020-11-30T13:57:20.576" v="556" actId="14100"/>
          <ac:spMkLst>
            <pc:docMk/>
            <pc:sldMk cId="2190986721" sldId="257"/>
            <ac:spMk id="17" creationId="{2FF0D319-3047-4021-A9BE-B8CC06844614}"/>
          </ac:spMkLst>
        </pc:spChg>
        <pc:picChg chg="mod">
          <ac:chgData name="Craig Daniel Stebbing" userId="a08d27c2-e89d-43c1-aed8-627cebf8bcee" providerId="ADAL" clId="{826CCB7E-3B3A-49C8-A4A1-B108E9295EA5}" dt="2020-11-30T13:38:44.398" v="23" actId="1076"/>
          <ac:picMkLst>
            <pc:docMk/>
            <pc:sldMk cId="2190986721" sldId="257"/>
            <ac:picMk id="4" creationId="{77E25C54-A123-4E67-A995-BE90F9DD55EE}"/>
          </ac:picMkLst>
        </pc:picChg>
        <pc:picChg chg="mod">
          <ac:chgData name="Craig Daniel Stebbing" userId="a08d27c2-e89d-43c1-aed8-627cebf8bcee" providerId="ADAL" clId="{826CCB7E-3B3A-49C8-A4A1-B108E9295EA5}" dt="2020-11-30T13:50:14.271" v="284" actId="1076"/>
          <ac:picMkLst>
            <pc:docMk/>
            <pc:sldMk cId="2190986721" sldId="257"/>
            <ac:picMk id="5" creationId="{A1F0F1F7-D47C-4E3E-93C9-8CE512255B28}"/>
          </ac:picMkLst>
        </pc:picChg>
        <pc:picChg chg="add mod">
          <ac:chgData name="Craig Daniel Stebbing" userId="a08d27c2-e89d-43c1-aed8-627cebf8bcee" providerId="ADAL" clId="{826CCB7E-3B3A-49C8-A4A1-B108E9295EA5}" dt="2020-11-30T14:05:37.398" v="564" actId="1076"/>
          <ac:picMkLst>
            <pc:docMk/>
            <pc:sldMk cId="2190986721" sldId="257"/>
            <ac:picMk id="20" creationId="{AC8F4AA0-61C2-4CEA-B025-D560D1278318}"/>
          </ac:picMkLst>
        </pc:picChg>
        <pc:picChg chg="add del mod">
          <ac:chgData name="Craig Daniel Stebbing" userId="a08d27c2-e89d-43c1-aed8-627cebf8bcee" providerId="ADAL" clId="{826CCB7E-3B3A-49C8-A4A1-B108E9295EA5}" dt="2020-11-30T14:03:57.596" v="562" actId="478"/>
          <ac:picMkLst>
            <pc:docMk/>
            <pc:sldMk cId="2190986721" sldId="257"/>
            <ac:picMk id="1026" creationId="{3F1834E1-DFE4-4CA2-976E-6AEDF823432E}"/>
          </ac:picMkLst>
        </pc:picChg>
        <pc:cxnChg chg="del mod">
          <ac:chgData name="Craig Daniel Stebbing" userId="a08d27c2-e89d-43c1-aed8-627cebf8bcee" providerId="ADAL" clId="{826CCB7E-3B3A-49C8-A4A1-B108E9295EA5}" dt="2020-11-30T13:50:00.867" v="283" actId="478"/>
          <ac:cxnSpMkLst>
            <pc:docMk/>
            <pc:sldMk cId="2190986721" sldId="257"/>
            <ac:cxnSpMk id="10" creationId="{CEC86419-DB7F-459E-9989-5588CE31812D}"/>
          </ac:cxnSpMkLst>
        </pc:cxnChg>
      </pc:sldChg>
    </pc:docChg>
  </pc:docChgLst>
  <pc:docChgLst>
    <pc:chgData name="Todi, Aman" userId="S::todiaman@msu.edu::a5cea886-32ed-47c8-86dc-0772a75c444d" providerId="AD" clId="Web-{B3A67F63-0E96-302F-5E52-4407EAF6ECE7}"/>
    <pc:docChg chg="modSld">
      <pc:chgData name="Todi, Aman" userId="S::todiaman@msu.edu::a5cea886-32ed-47c8-86dc-0772a75c444d" providerId="AD" clId="Web-{B3A67F63-0E96-302F-5E52-4407EAF6ECE7}" dt="2020-11-30T14:46:34.312" v="1603" actId="1076"/>
      <pc:docMkLst>
        <pc:docMk/>
      </pc:docMkLst>
      <pc:sldChg chg="addSp modSp">
        <pc:chgData name="Todi, Aman" userId="S::todiaman@msu.edu::a5cea886-32ed-47c8-86dc-0772a75c444d" providerId="AD" clId="Web-{B3A67F63-0E96-302F-5E52-4407EAF6ECE7}" dt="2020-11-30T14:46:34.312" v="1603" actId="1076"/>
        <pc:sldMkLst>
          <pc:docMk/>
          <pc:sldMk cId="2190986721" sldId="257"/>
        </pc:sldMkLst>
        <pc:spChg chg="mod">
          <ac:chgData name="Todi, Aman" userId="S::todiaman@msu.edu::a5cea886-32ed-47c8-86dc-0772a75c444d" providerId="AD" clId="Web-{B3A67F63-0E96-302F-5E52-4407EAF6ECE7}" dt="2020-11-30T14:04:04.732" v="607" actId="20577"/>
          <ac:spMkLst>
            <pc:docMk/>
            <pc:sldMk cId="2190986721" sldId="257"/>
            <ac:spMk id="2" creationId="{1B4F21AD-FA11-4113-923A-1E8EFBC8B2F0}"/>
          </ac:spMkLst>
        </pc:spChg>
        <pc:spChg chg="mod">
          <ac:chgData name="Todi, Aman" userId="S::todiaman@msu.edu::a5cea886-32ed-47c8-86dc-0772a75c444d" providerId="AD" clId="Web-{B3A67F63-0E96-302F-5E52-4407EAF6ECE7}" dt="2020-11-30T13:54:41.369" v="190" actId="1076"/>
          <ac:spMkLst>
            <pc:docMk/>
            <pc:sldMk cId="2190986721" sldId="257"/>
            <ac:spMk id="3" creationId="{50FFD2D4-B887-4CF9-B5A4-4C5665F8DE27}"/>
          </ac:spMkLst>
        </pc:spChg>
        <pc:spChg chg="mod">
          <ac:chgData name="Todi, Aman" userId="S::todiaman@msu.edu::a5cea886-32ed-47c8-86dc-0772a75c444d" providerId="AD" clId="Web-{B3A67F63-0E96-302F-5E52-4407EAF6ECE7}" dt="2020-11-30T14:45:51.718" v="1598" actId="20577"/>
          <ac:spMkLst>
            <pc:docMk/>
            <pc:sldMk cId="2190986721" sldId="257"/>
            <ac:spMk id="8" creationId="{647CAD45-96D2-4671-AED4-73734D44023F}"/>
          </ac:spMkLst>
        </pc:spChg>
        <pc:spChg chg="mod">
          <ac:chgData name="Todi, Aman" userId="S::todiaman@msu.edu::a5cea886-32ed-47c8-86dc-0772a75c444d" providerId="AD" clId="Web-{B3A67F63-0E96-302F-5E52-4407EAF6ECE7}" dt="2020-11-30T14:30:08.086" v="1574" actId="1076"/>
          <ac:spMkLst>
            <pc:docMk/>
            <pc:sldMk cId="2190986721" sldId="257"/>
            <ac:spMk id="9" creationId="{E851CC2B-D3C8-4DB3-819D-7350BBE05A27}"/>
          </ac:spMkLst>
        </pc:spChg>
        <pc:spChg chg="mod">
          <ac:chgData name="Todi, Aman" userId="S::todiaman@msu.edu::a5cea886-32ed-47c8-86dc-0772a75c444d" providerId="AD" clId="Web-{B3A67F63-0E96-302F-5E52-4407EAF6ECE7}" dt="2020-11-30T14:44:33.577" v="1585" actId="1076"/>
          <ac:spMkLst>
            <pc:docMk/>
            <pc:sldMk cId="2190986721" sldId="257"/>
            <ac:spMk id="11" creationId="{58109DD3-B8CF-40DB-B877-B0716F549249}"/>
          </ac:spMkLst>
        </pc:spChg>
        <pc:spChg chg="mod">
          <ac:chgData name="Todi, Aman" userId="S::todiaman@msu.edu::a5cea886-32ed-47c8-86dc-0772a75c444d" providerId="AD" clId="Web-{B3A67F63-0E96-302F-5E52-4407EAF6ECE7}" dt="2020-11-30T13:45:35.366" v="26" actId="1076"/>
          <ac:spMkLst>
            <pc:docMk/>
            <pc:sldMk cId="2190986721" sldId="257"/>
            <ac:spMk id="12" creationId="{E46502E4-73E3-48CC-B44C-62C6ABBDEE68}"/>
          </ac:spMkLst>
        </pc:spChg>
        <pc:spChg chg="mod">
          <ac:chgData name="Todi, Aman" userId="S::todiaman@msu.edu::a5cea886-32ed-47c8-86dc-0772a75c444d" providerId="AD" clId="Web-{B3A67F63-0E96-302F-5E52-4407EAF6ECE7}" dt="2020-11-30T14:45:00.936" v="1589" actId="1076"/>
          <ac:spMkLst>
            <pc:docMk/>
            <pc:sldMk cId="2190986721" sldId="257"/>
            <ac:spMk id="13" creationId="{458B399B-2A79-4A60-8FB9-9F4EA9507A89}"/>
          </ac:spMkLst>
        </pc:spChg>
        <pc:spChg chg="mod">
          <ac:chgData name="Todi, Aman" userId="S::todiaman@msu.edu::a5cea886-32ed-47c8-86dc-0772a75c444d" providerId="AD" clId="Web-{B3A67F63-0E96-302F-5E52-4407EAF6ECE7}" dt="2020-11-30T14:44:38.452" v="1586" actId="1076"/>
          <ac:spMkLst>
            <pc:docMk/>
            <pc:sldMk cId="2190986721" sldId="257"/>
            <ac:spMk id="14" creationId="{B01940C2-AFE4-43BD-97FF-CCB730DB5608}"/>
          </ac:spMkLst>
        </pc:spChg>
        <pc:spChg chg="mod">
          <ac:chgData name="Todi, Aman" userId="S::todiaman@msu.edu::a5cea886-32ed-47c8-86dc-0772a75c444d" providerId="AD" clId="Web-{B3A67F63-0E96-302F-5E52-4407EAF6ECE7}" dt="2020-11-30T14:45:59.577" v="1601" actId="1076"/>
          <ac:spMkLst>
            <pc:docMk/>
            <pc:sldMk cId="2190986721" sldId="257"/>
            <ac:spMk id="15" creationId="{B226A66A-3FF9-402B-8D8F-65AE7351D36B}"/>
          </ac:spMkLst>
        </pc:spChg>
        <pc:spChg chg="mod">
          <ac:chgData name="Todi, Aman" userId="S::todiaman@msu.edu::a5cea886-32ed-47c8-86dc-0772a75c444d" providerId="AD" clId="Web-{B3A67F63-0E96-302F-5E52-4407EAF6ECE7}" dt="2020-11-30T14:46:34.312" v="1603" actId="1076"/>
          <ac:spMkLst>
            <pc:docMk/>
            <pc:sldMk cId="2190986721" sldId="257"/>
            <ac:spMk id="17" creationId="{2FF0D319-3047-4021-A9BE-B8CC06844614}"/>
          </ac:spMkLst>
        </pc:spChg>
        <pc:picChg chg="mod">
          <ac:chgData name="Todi, Aman" userId="S::todiaman@msu.edu::a5cea886-32ed-47c8-86dc-0772a75c444d" providerId="AD" clId="Web-{B3A67F63-0E96-302F-5E52-4407EAF6ECE7}" dt="2020-11-30T14:06:14.251" v="631" actId="14100"/>
          <ac:picMkLst>
            <pc:docMk/>
            <pc:sldMk cId="2190986721" sldId="257"/>
            <ac:picMk id="4" creationId="{77E25C54-A123-4E67-A995-BE90F9DD55EE}"/>
          </ac:picMkLst>
        </pc:picChg>
        <pc:picChg chg="add mod">
          <ac:chgData name="Todi, Aman" userId="S::todiaman@msu.edu::a5cea886-32ed-47c8-86dc-0772a75c444d" providerId="AD" clId="Web-{B3A67F63-0E96-302F-5E52-4407EAF6ECE7}" dt="2020-11-30T14:44:50.717" v="1588" actId="1076"/>
          <ac:picMkLst>
            <pc:docMk/>
            <pc:sldMk cId="2190986721" sldId="257"/>
            <ac:picMk id="5" creationId="{A1F0F1F7-D47C-4E3E-93C9-8CE512255B28}"/>
          </ac:picMkLst>
        </pc:picChg>
        <pc:picChg chg="mod modCrop">
          <ac:chgData name="Todi, Aman" userId="S::todiaman@msu.edu::a5cea886-32ed-47c8-86dc-0772a75c444d" providerId="AD" clId="Web-{B3A67F63-0E96-302F-5E52-4407EAF6ECE7}" dt="2020-11-30T13:43:01.255" v="20" actId="1076"/>
          <ac:picMkLst>
            <pc:docMk/>
            <pc:sldMk cId="2190986721" sldId="257"/>
            <ac:picMk id="6" creationId="{1AA8A53E-8760-4307-BC7F-CA7D468B31FC}"/>
          </ac:picMkLst>
        </pc:picChg>
        <pc:picChg chg="add mod">
          <ac:chgData name="Todi, Aman" userId="S::todiaman@msu.edu::a5cea886-32ed-47c8-86dc-0772a75c444d" providerId="AD" clId="Web-{B3A67F63-0E96-302F-5E52-4407EAF6ECE7}" dt="2020-11-30T13:40:25.989" v="11" actId="1076"/>
          <ac:picMkLst>
            <pc:docMk/>
            <pc:sldMk cId="2190986721" sldId="257"/>
            <ac:picMk id="7" creationId="{754335E1-D863-43E1-B4C2-8C4166D8C97E}"/>
          </ac:picMkLst>
        </pc:picChg>
        <pc:picChg chg="mod">
          <ac:chgData name="Todi, Aman" userId="S::todiaman@msu.edu::a5cea886-32ed-47c8-86dc-0772a75c444d" providerId="AD" clId="Web-{B3A67F63-0E96-302F-5E52-4407EAF6ECE7}" dt="2020-11-30T14:30:13.883" v="1576" actId="1076"/>
          <ac:picMkLst>
            <pc:docMk/>
            <pc:sldMk cId="2190986721" sldId="257"/>
            <ac:picMk id="20" creationId="{AC8F4AA0-61C2-4CEA-B025-D560D1278318}"/>
          </ac:picMkLst>
        </pc:picChg>
        <pc:cxnChg chg="add">
          <ac:chgData name="Todi, Aman" userId="S::todiaman@msu.edu::a5cea886-32ed-47c8-86dc-0772a75c444d" providerId="AD" clId="Web-{B3A67F63-0E96-302F-5E52-4407EAF6ECE7}" dt="2020-11-30T13:44:43.865" v="22"/>
          <ac:cxnSpMkLst>
            <pc:docMk/>
            <pc:sldMk cId="2190986721" sldId="257"/>
            <ac:cxnSpMk id="10" creationId="{CEC86419-DB7F-459E-9989-5588CE31812D}"/>
          </ac:cxnSpMkLst>
        </pc:cxnChg>
        <pc:cxnChg chg="add mod">
          <ac:chgData name="Todi, Aman" userId="S::todiaman@msu.edu::a5cea886-32ed-47c8-86dc-0772a75c444d" providerId="AD" clId="Web-{B3A67F63-0E96-302F-5E52-4407EAF6ECE7}" dt="2020-11-30T13:46:34.319" v="35" actId="1076"/>
          <ac:cxnSpMkLst>
            <pc:docMk/>
            <pc:sldMk cId="2190986721" sldId="257"/>
            <ac:cxnSpMk id="16" creationId="{5D26FA67-7CC8-4158-9220-37ABA8741532}"/>
          </ac:cxnSpMkLst>
        </pc:cxnChg>
      </pc:sldChg>
      <pc:sldChg chg="modSp">
        <pc:chgData name="Todi, Aman" userId="S::todiaman@msu.edu::a5cea886-32ed-47c8-86dc-0772a75c444d" providerId="AD" clId="Web-{B3A67F63-0E96-302F-5E52-4407EAF6ECE7}" dt="2020-11-30T14:05:28.749" v="627" actId="1076"/>
        <pc:sldMkLst>
          <pc:docMk/>
          <pc:sldMk cId="3953566632" sldId="258"/>
        </pc:sldMkLst>
        <pc:picChg chg="mod">
          <ac:chgData name="Todi, Aman" userId="S::todiaman@msu.edu::a5cea886-32ed-47c8-86dc-0772a75c444d" providerId="AD" clId="Web-{B3A67F63-0E96-302F-5E52-4407EAF6ECE7}" dt="2020-11-30T14:05:28.749" v="627" actId="1076"/>
          <ac:picMkLst>
            <pc:docMk/>
            <pc:sldMk cId="3953566632" sldId="258"/>
            <ac:picMk id="3" creationId="{42CCDF9E-075A-425B-98ED-7DE5A42EA5D6}"/>
          </ac:picMkLst>
        </pc:picChg>
      </pc:sldChg>
    </pc:docChg>
  </pc:docChgLst>
  <pc:docChgLst>
    <pc:chgData name="Todi, Aman" userId="S::todiaman@msu.edu::a5cea886-32ed-47c8-86dc-0772a75c444d" providerId="AD" clId="Web-{DA4EE565-E0E1-9B67-EA1B-7BF8D8FCC19E}"/>
    <pc:docChg chg="mod modSld addMainMaster delMainMaster modMainMaster setSldSz">
      <pc:chgData name="Todi, Aman" userId="S::todiaman@msu.edu::a5cea886-32ed-47c8-86dc-0772a75c444d" providerId="AD" clId="Web-{DA4EE565-E0E1-9B67-EA1B-7BF8D8FCC19E}" dt="2020-11-30T13:37:33.425" v="60" actId="1076"/>
      <pc:docMkLst>
        <pc:docMk/>
      </pc:docMkLst>
      <pc:sldChg chg="modSp mod modClrScheme chgLayout">
        <pc:chgData name="Todi, Aman" userId="S::todiaman@msu.edu::a5cea886-32ed-47c8-86dc-0772a75c444d" providerId="AD" clId="Web-{DA4EE565-E0E1-9B67-EA1B-7BF8D8FCC19E}" dt="2020-11-30T13:37:33.425" v="60" actId="1076"/>
        <pc:sldMkLst>
          <pc:docMk/>
          <pc:sldMk cId="2190986721" sldId="257"/>
        </pc:sldMkLst>
        <pc:spChg chg="mod ord">
          <ac:chgData name="Todi, Aman" userId="S::todiaman@msu.edu::a5cea886-32ed-47c8-86dc-0772a75c444d" providerId="AD" clId="Web-{DA4EE565-E0E1-9B67-EA1B-7BF8D8FCC19E}" dt="2020-11-30T13:36:33.956" v="57" actId="14100"/>
          <ac:spMkLst>
            <pc:docMk/>
            <pc:sldMk cId="2190986721" sldId="257"/>
            <ac:spMk id="2" creationId="{1B4F21AD-FA11-4113-923A-1E8EFBC8B2F0}"/>
          </ac:spMkLst>
        </pc:spChg>
        <pc:spChg chg="mod ord">
          <ac:chgData name="Todi, Aman" userId="S::todiaman@msu.edu::a5cea886-32ed-47c8-86dc-0772a75c444d" providerId="AD" clId="Web-{DA4EE565-E0E1-9B67-EA1B-7BF8D8FCC19E}" dt="2020-11-30T13:34:57.018" v="38"/>
          <ac:spMkLst>
            <pc:docMk/>
            <pc:sldMk cId="2190986721" sldId="257"/>
            <ac:spMk id="3" creationId="{50FFD2D4-B887-4CF9-B5A4-4C5665F8DE27}"/>
          </ac:spMkLst>
        </pc:spChg>
        <pc:spChg chg="mod ord">
          <ac:chgData name="Todi, Aman" userId="S::todiaman@msu.edu::a5cea886-32ed-47c8-86dc-0772a75c444d" providerId="AD" clId="Web-{DA4EE565-E0E1-9B67-EA1B-7BF8D8FCC19E}" dt="2020-11-30T13:34:57.018" v="38"/>
          <ac:spMkLst>
            <pc:docMk/>
            <pc:sldMk cId="2190986721" sldId="257"/>
            <ac:spMk id="5" creationId="{626FC2BD-F8EB-4296-AC4E-D6B9E49FA31A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k cId="2190986721" sldId="257"/>
            <ac:spMk id="9" creationId="{E851CC2B-D3C8-4DB3-819D-7350BBE05A27}"/>
          </ac:spMkLst>
        </pc:spChg>
        <pc:spChg chg="mod ord">
          <ac:chgData name="Todi, Aman" userId="S::todiaman@msu.edu::a5cea886-32ed-47c8-86dc-0772a75c444d" providerId="AD" clId="Web-{DA4EE565-E0E1-9B67-EA1B-7BF8D8FCC19E}" dt="2020-11-30T13:36:02.878" v="52" actId="14100"/>
          <ac:spMkLst>
            <pc:docMk/>
            <pc:sldMk cId="2190986721" sldId="257"/>
            <ac:spMk id="10" creationId="{E3A4D392-865E-4A8B-BD0B-628B43995B27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k cId="2190986721" sldId="257"/>
            <ac:spMk id="11" creationId="{58109DD3-B8CF-40DB-B877-B0716F549249}"/>
          </ac:spMkLst>
        </pc:spChg>
        <pc:spChg chg="mod">
          <ac:chgData name="Todi, Aman" userId="S::todiaman@msu.edu::a5cea886-32ed-47c8-86dc-0772a75c444d" providerId="AD" clId="Web-{DA4EE565-E0E1-9B67-EA1B-7BF8D8FCC19E}" dt="2020-11-30T13:36:49.550" v="58" actId="1076"/>
          <ac:spMkLst>
            <pc:docMk/>
            <pc:sldMk cId="2190986721" sldId="257"/>
            <ac:spMk id="13" creationId="{458B399B-2A79-4A60-8FB9-9F4EA9507A89}"/>
          </ac:spMkLst>
        </pc:spChg>
        <pc:picChg chg="mod ord">
          <ac:chgData name="Todi, Aman" userId="S::todiaman@msu.edu::a5cea886-32ed-47c8-86dc-0772a75c444d" providerId="AD" clId="Web-{DA4EE565-E0E1-9B67-EA1B-7BF8D8FCC19E}" dt="2020-11-30T13:37:33.425" v="60" actId="1076"/>
          <ac:picMkLst>
            <pc:docMk/>
            <pc:sldMk cId="2190986721" sldId="257"/>
            <ac:picMk id="4" creationId="{77E25C54-A123-4E67-A995-BE90F9DD55EE}"/>
          </ac:picMkLst>
        </pc:picChg>
        <pc:picChg chg="mod">
          <ac:chgData name="Todi, Aman" userId="S::todiaman@msu.edu::a5cea886-32ed-47c8-86dc-0772a75c444d" providerId="AD" clId="Web-{DA4EE565-E0E1-9B67-EA1B-7BF8D8FCC19E}" dt="2020-11-30T13:35:35.455" v="49" actId="1076"/>
          <ac:picMkLst>
            <pc:docMk/>
            <pc:sldMk cId="2190986721" sldId="257"/>
            <ac:picMk id="6" creationId="{1AA8A53E-8760-4307-BC7F-CA7D468B31FC}"/>
          </ac:picMkLst>
        </pc:picChg>
        <pc:picChg chg="mod ord">
          <ac:chgData name="Todi, Aman" userId="S::todiaman@msu.edu::a5cea886-32ed-47c8-86dc-0772a75c444d" providerId="AD" clId="Web-{DA4EE565-E0E1-9B67-EA1B-7BF8D8FCC19E}" dt="2020-11-30T13:30:28.202" v="5" actId="14100"/>
          <ac:picMkLst>
            <pc:docMk/>
            <pc:sldMk cId="2190986721" sldId="257"/>
            <ac:picMk id="7" creationId="{8FFAC894-BF1E-4477-A3E7-403024D03E9B}"/>
          </ac:picMkLst>
        </pc:picChg>
      </pc:sldChg>
      <pc:sldMasterChg chg="modSp add del addSldLayout delSldLayout modSldLayout">
        <pc:chgData name="Todi, Aman" userId="S::todiaman@msu.edu::a5cea886-32ed-47c8-86dc-0772a75c444d" providerId="AD" clId="Web-{DA4EE565-E0E1-9B67-EA1B-7BF8D8FCC19E}" dt="2020-11-30T13:30:20.952" v="4"/>
        <pc:sldMasterMkLst>
          <pc:docMk/>
          <pc:sldMasterMk cId="619473736" sldId="2147483710"/>
        </pc:sldMasterMkLst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2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3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4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5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6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7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0:20.843" v="3"/>
          <ac:spMkLst>
            <pc:docMk/>
            <pc:sldMasterMk cId="619473736" sldId="2147483710"/>
            <ac:spMk id="9" creationId="{00000000-0000-0000-0000-000000000000}"/>
          </ac:spMkLst>
        </pc:spChg>
        <pc:cxnChg chg="mod">
          <ac:chgData name="Todi, Aman" userId="S::todiaman@msu.edu::a5cea886-32ed-47c8-86dc-0772a75c444d" providerId="AD" clId="Web-{DA4EE565-E0E1-9B67-EA1B-7BF8D8FCC19E}" dt="2020-11-30T13:30:20.843" v="3"/>
          <ac:cxnSpMkLst>
            <pc:docMk/>
            <pc:sldMasterMk cId="619473736" sldId="2147483710"/>
            <ac:cxnSpMk id="10" creationId="{00000000-0000-0000-0000-000000000000}"/>
          </ac:cxnSpMkLst>
        </pc:cxn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1814034538" sldId="2147483711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814034538" sldId="2147483711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814034538" sldId="2147483711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814034538" sldId="2147483711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814034538" sldId="2147483711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0:20.843" v="3"/>
            <ac:cxnSpMkLst>
              <pc:docMk/>
              <pc:sldMasterMk cId="619473736" sldId="2147483710"/>
              <pc:sldLayoutMk cId="1814034538" sldId="2147483711"/>
              <ac:cxnSpMk id="9" creationId="{00000000-0000-0000-0000-000000000000}"/>
            </ac:cxnSpMkLst>
          </pc:cxnChg>
        </pc:sldLayoutChg>
        <pc:sldLayoutChg chg="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51205257" sldId="2147483712"/>
          </pc:sldLayoutMkLst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3236772088" sldId="2147483713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36772088" sldId="2147483713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36772088" sldId="2147483713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36772088" sldId="2147483713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36772088" sldId="2147483713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0:20.843" v="3"/>
            <ac:cxnSpMkLst>
              <pc:docMk/>
              <pc:sldMasterMk cId="619473736" sldId="2147483710"/>
              <pc:sldLayoutMk cId="3236772088" sldId="2147483713"/>
              <ac:cxnSpMk id="9" creationId="{00000000-0000-0000-0000-000000000000}"/>
            </ac:cxnSpMkLst>
          </pc:cxnChg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519037935" sldId="2147483714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519037935" sldId="2147483714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519037935" sldId="2147483714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519037935" sldId="2147483714"/>
              <ac:spMk id="8" creationId="{00000000-0000-0000-0000-000000000000}"/>
            </ac:spMkLst>
          </pc:spChg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1398235917" sldId="2147483715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398235917" sldId="2147483715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398235917" sldId="2147483715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398235917" sldId="2147483715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398235917" sldId="2147483715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1398235917" sldId="2147483715"/>
              <ac:spMk id="10" creationId="{00000000-0000-0000-0000-000000000000}"/>
            </ac:spMkLst>
          </pc:spChg>
        </pc:sldLayoutChg>
        <pc:sldLayoutChg chg="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3648104084" sldId="2147483716"/>
          </pc:sldLayoutMkLst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4281822179" sldId="2147483717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81822179" sldId="2147483717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81822179" sldId="2147483717"/>
              <ac:spMk id="6" creationId="{00000000-0000-0000-0000-000000000000}"/>
            </ac:spMkLst>
          </pc:spChg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3277561475" sldId="2147483718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77561475" sldId="2147483718"/>
              <ac:spMk id="9" creationId="{00000000-0000-0000-0000-000000000000}"/>
            </ac:spMkLst>
          </pc:spChg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4243685293" sldId="2147483719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43685293" sldId="2147483719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43685293" sldId="2147483719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43685293" sldId="2147483719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43685293" sldId="2147483719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4243685293" sldId="2147483719"/>
              <ac:spMk id="9" creationId="{00000000-0000-0000-0000-000000000000}"/>
            </ac:spMkLst>
          </pc:spChg>
        </pc:sldLayoutChg>
        <pc:sldLayoutChg chg="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458788059" sldId="2147483720"/>
          </pc:sldLayoutMkLst>
        </pc:sldLayoutChg>
        <pc:sldLayoutChg chg="modSp add del">
          <pc:chgData name="Todi, Aman" userId="S::todiaman@msu.edu::a5cea886-32ed-47c8-86dc-0772a75c444d" providerId="AD" clId="Web-{DA4EE565-E0E1-9B67-EA1B-7BF8D8FCC19E}" dt="2020-11-30T13:30:20.952" v="4"/>
          <pc:sldLayoutMkLst>
            <pc:docMk/>
            <pc:sldMasterMk cId="619473736" sldId="2147483710"/>
            <pc:sldLayoutMk cId="3204485953" sldId="2147483721"/>
          </pc:sldLayoutMkLst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04485953" sldId="2147483721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04485953" sldId="2147483721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04485953" sldId="2147483721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0:20.843" v="3"/>
            <ac:spMkLst>
              <pc:docMk/>
              <pc:sldMasterMk cId="619473736" sldId="2147483710"/>
              <pc:sldLayoutMk cId="3204485953" sldId="2147483721"/>
              <ac:spMk id="8" creationId="{00000000-0000-0000-0000-000000000000}"/>
            </ac:spMkLst>
          </pc:spChg>
        </pc:sldLayoutChg>
      </pc:sldMasterChg>
      <pc:sldMasterChg chg="add del addSldLayout delSldLayout modSldLayout">
        <pc:chgData name="Todi, Aman" userId="S::todiaman@msu.edu::a5cea886-32ed-47c8-86dc-0772a75c444d" providerId="AD" clId="Web-{DA4EE565-E0E1-9B67-EA1B-7BF8D8FCC19E}" dt="2020-11-30T13:29:36.811" v="2"/>
        <pc:sldMasterMkLst>
          <pc:docMk/>
          <pc:sldMasterMk cId="2393503847" sldId="2147483722"/>
        </pc:sldMasterMkLst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31540031" sldId="2147483723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2409564028" sldId="2147483724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956321481" sldId="2147483725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904410481" sldId="2147483726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927527468" sldId="2147483727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856855888" sldId="2147483728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2657055603" sldId="2147483729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2619540822" sldId="2147483730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773188139" sldId="2147483731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64676574" sldId="2147483732"/>
          </pc:sldLayoutMkLst>
        </pc:sldLayoutChg>
        <pc:sldLayoutChg chg="add del mod replId">
          <pc:chgData name="Todi, Aman" userId="S::todiaman@msu.edu::a5cea886-32ed-47c8-86dc-0772a75c444d" providerId="AD" clId="Web-{DA4EE565-E0E1-9B67-EA1B-7BF8D8FCC19E}" dt="2020-11-30T13:29:36.811" v="2"/>
          <pc:sldLayoutMkLst>
            <pc:docMk/>
            <pc:sldMasterMk cId="2393503847" sldId="2147483722"/>
            <pc:sldLayoutMk cId="1574115635" sldId="2147483733"/>
          </pc:sldLayoutMkLst>
        </pc:sldLayoutChg>
      </pc:sldMasterChg>
      <pc:sldMasterChg chg="modSp add del addSldLayout delSldLayout modSldLayout">
        <pc:chgData name="Todi, Aman" userId="S::todiaman@msu.edu::a5cea886-32ed-47c8-86dc-0772a75c444d" providerId="AD" clId="Web-{DA4EE565-E0E1-9B67-EA1B-7BF8D8FCC19E}" dt="2020-11-30T13:33:11.516" v="31"/>
        <pc:sldMasterMkLst>
          <pc:docMk/>
          <pc:sldMasterMk cId="3187320154" sldId="2147483722"/>
        </pc:sldMasterMkLst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2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3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4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5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6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7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3:11.407" v="30"/>
          <ac:spMkLst>
            <pc:docMk/>
            <pc:sldMasterMk cId="3187320154" sldId="2147483722"/>
            <ac:spMk id="9" creationId="{00000000-0000-0000-0000-000000000000}"/>
          </ac:spMkLst>
        </pc:spChg>
        <pc:cxnChg chg="mod">
          <ac:chgData name="Todi, Aman" userId="S::todiaman@msu.edu::a5cea886-32ed-47c8-86dc-0772a75c444d" providerId="AD" clId="Web-{DA4EE565-E0E1-9B67-EA1B-7BF8D8FCC19E}" dt="2020-11-30T13:33:11.407" v="30"/>
          <ac:cxnSpMkLst>
            <pc:docMk/>
            <pc:sldMasterMk cId="3187320154" sldId="2147483722"/>
            <ac:cxnSpMk id="10" creationId="{00000000-0000-0000-0000-000000000000}"/>
          </ac:cxnSpMkLst>
        </pc:cxn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110191682" sldId="2147483723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10191682" sldId="2147483723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10191682" sldId="2147483723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10191682" sldId="2147483723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10191682" sldId="2147483723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3:11.407" v="30"/>
            <ac:cxnSpMkLst>
              <pc:docMk/>
              <pc:sldMasterMk cId="3187320154" sldId="2147483722"/>
              <pc:sldLayoutMk cId="110191682" sldId="2147483723"/>
              <ac:cxnSpMk id="9" creationId="{00000000-0000-0000-0000-000000000000}"/>
            </ac:cxnSpMkLst>
          </pc:cxnChg>
        </pc:sldLayoutChg>
        <pc:sldLayoutChg chg="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2394623971" sldId="2147483724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3668858753" sldId="2147483725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3668858753" sldId="2147483725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3668858753" sldId="2147483725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3668858753" sldId="2147483725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3668858753" sldId="2147483725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3:11.407" v="30"/>
            <ac:cxnSpMkLst>
              <pc:docMk/>
              <pc:sldMasterMk cId="3187320154" sldId="2147483722"/>
              <pc:sldLayoutMk cId="3668858753" sldId="2147483725"/>
              <ac:cxnSpMk id="9" creationId="{00000000-0000-0000-0000-000000000000}"/>
            </ac:cxnSpMkLst>
          </pc:cxn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1564200588" sldId="2147483726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564200588" sldId="2147483726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564200588" sldId="2147483726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564200588" sldId="2147483726"/>
              <ac:spMk id="8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2657607830" sldId="2147483727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657607830" sldId="2147483727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657607830" sldId="2147483727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657607830" sldId="2147483727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657607830" sldId="2147483727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657607830" sldId="2147483727"/>
              <ac:spMk id="10" creationId="{00000000-0000-0000-0000-000000000000}"/>
            </ac:spMkLst>
          </pc:spChg>
        </pc:sldLayoutChg>
        <pc:sldLayoutChg chg="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1727551268" sldId="2147483728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4158775980" sldId="2147483729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4158775980" sldId="2147483729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4158775980" sldId="2147483729"/>
              <ac:spMk id="6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1309381800" sldId="2147483730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09381800" sldId="2147483730"/>
              <ac:spMk id="9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1394942073" sldId="2147483731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94942073" sldId="2147483731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94942073" sldId="2147483731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94942073" sldId="2147483731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94942073" sldId="2147483731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1394942073" sldId="2147483731"/>
              <ac:spMk id="9" creationId="{00000000-0000-0000-0000-000000000000}"/>
            </ac:spMkLst>
          </pc:spChg>
        </pc:sldLayoutChg>
        <pc:sldLayoutChg chg="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4080907455" sldId="2147483732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3:11.516" v="31"/>
          <pc:sldLayoutMkLst>
            <pc:docMk/>
            <pc:sldMasterMk cId="3187320154" sldId="2147483722"/>
            <pc:sldLayoutMk cId="2565795817" sldId="2147483733"/>
          </pc:sldLayoutMkLst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565795817" sldId="2147483733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565795817" sldId="2147483733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565795817" sldId="2147483733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3:11.407" v="30"/>
            <ac:spMkLst>
              <pc:docMk/>
              <pc:sldMasterMk cId="3187320154" sldId="2147483722"/>
              <pc:sldLayoutMk cId="2565795817" sldId="2147483733"/>
              <ac:spMk id="8" creationId="{00000000-0000-0000-0000-000000000000}"/>
            </ac:spMkLst>
          </pc:spChg>
        </pc:sldLayoutChg>
      </pc:sldMasterChg>
      <pc:sldMasterChg chg="modSp add del addSldLayout delSldLayout modSldLayout">
        <pc:chgData name="Todi, Aman" userId="S::todiaman@msu.edu::a5cea886-32ed-47c8-86dc-0772a75c444d" providerId="AD" clId="Web-{DA4EE565-E0E1-9B67-EA1B-7BF8D8FCC19E}" dt="2020-11-30T13:34:57.018" v="38"/>
        <pc:sldMasterMkLst>
          <pc:docMk/>
          <pc:sldMasterMk cId="3315525316" sldId="2147483734"/>
        </pc:sldMasterMkLst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2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3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4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5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6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7" creationId="{00000000-0000-0000-0000-000000000000}"/>
          </ac:spMkLst>
        </pc:spChg>
        <pc:spChg chg="mod">
          <ac:chgData name="Todi, Aman" userId="S::todiaman@msu.edu::a5cea886-32ed-47c8-86dc-0772a75c444d" providerId="AD" clId="Web-{DA4EE565-E0E1-9B67-EA1B-7BF8D8FCC19E}" dt="2020-11-30T13:34:56.877" v="37"/>
          <ac:spMkLst>
            <pc:docMk/>
            <pc:sldMasterMk cId="3315525316" sldId="2147483734"/>
            <ac:spMk id="9" creationId="{00000000-0000-0000-0000-000000000000}"/>
          </ac:spMkLst>
        </pc:spChg>
        <pc:cxnChg chg="mod">
          <ac:chgData name="Todi, Aman" userId="S::todiaman@msu.edu::a5cea886-32ed-47c8-86dc-0772a75c444d" providerId="AD" clId="Web-{DA4EE565-E0E1-9B67-EA1B-7BF8D8FCC19E}" dt="2020-11-30T13:34:56.877" v="37"/>
          <ac:cxnSpMkLst>
            <pc:docMk/>
            <pc:sldMasterMk cId="3315525316" sldId="2147483734"/>
            <ac:cxnSpMk id="10" creationId="{00000000-0000-0000-0000-000000000000}"/>
          </ac:cxnSpMkLst>
        </pc:cxn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86502500" sldId="2147483735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86502500" sldId="2147483735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86502500" sldId="2147483735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86502500" sldId="2147483735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86502500" sldId="2147483735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4:56.877" v="37"/>
            <ac:cxnSpMkLst>
              <pc:docMk/>
              <pc:sldMasterMk cId="3315525316" sldId="2147483734"/>
              <pc:sldLayoutMk cId="86502500" sldId="2147483735"/>
              <ac:cxnSpMk id="9" creationId="{00000000-0000-0000-0000-000000000000}"/>
            </ac:cxnSpMkLst>
          </pc:cxnChg>
        </pc:sldLayoutChg>
        <pc:sldLayoutChg chg="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1575400820" sldId="2147483736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2654454190" sldId="2147483737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654454190" sldId="2147483737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654454190" sldId="2147483737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654454190" sldId="2147483737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654454190" sldId="2147483737"/>
              <ac:spMk id="8" creationId="{00000000-0000-0000-0000-000000000000}"/>
            </ac:spMkLst>
          </pc:spChg>
          <pc:cxnChg chg="mod">
            <ac:chgData name="Todi, Aman" userId="S::todiaman@msu.edu::a5cea886-32ed-47c8-86dc-0772a75c444d" providerId="AD" clId="Web-{DA4EE565-E0E1-9B67-EA1B-7BF8D8FCC19E}" dt="2020-11-30T13:34:56.877" v="37"/>
            <ac:cxnSpMkLst>
              <pc:docMk/>
              <pc:sldMasterMk cId="3315525316" sldId="2147483734"/>
              <pc:sldLayoutMk cId="2654454190" sldId="2147483737"/>
              <ac:cxnSpMk id="9" creationId="{00000000-0000-0000-0000-000000000000}"/>
            </ac:cxnSpMkLst>
          </pc:cxn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1911403431" sldId="2147483738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1911403431" sldId="2147483738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1911403431" sldId="2147483738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1911403431" sldId="2147483738"/>
              <ac:spMk id="8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2979066210" sldId="2147483739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979066210" sldId="2147483739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979066210" sldId="2147483739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979066210" sldId="2147483739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979066210" sldId="2147483739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2979066210" sldId="2147483739"/>
              <ac:spMk id="10" creationId="{00000000-0000-0000-0000-000000000000}"/>
            </ac:spMkLst>
          </pc:spChg>
        </pc:sldLayoutChg>
        <pc:sldLayoutChg chg="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2554145783" sldId="2147483740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602868172" sldId="2147483741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602868172" sldId="2147483741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602868172" sldId="2147483741"/>
              <ac:spMk id="6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3660289824" sldId="2147483742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5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6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660289824" sldId="2147483742"/>
              <ac:spMk id="9" creationId="{00000000-0000-0000-0000-000000000000}"/>
            </ac:spMkLst>
          </pc:spChg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483070888" sldId="2147483743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483070888" sldId="2147483743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483070888" sldId="2147483743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483070888" sldId="2147483743"/>
              <ac:spMk id="4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483070888" sldId="2147483743"/>
              <ac:spMk id="8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483070888" sldId="2147483743"/>
              <ac:spMk id="9" creationId="{00000000-0000-0000-0000-000000000000}"/>
            </ac:spMkLst>
          </pc:spChg>
        </pc:sldLayoutChg>
        <pc:sldLayoutChg chg="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2130047663" sldId="2147483744"/>
          </pc:sldLayoutMkLst>
        </pc:sldLayoutChg>
        <pc:sldLayoutChg chg="modSp add del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315525316" sldId="2147483734"/>
            <pc:sldLayoutMk cId="344436567" sldId="2147483745"/>
          </pc:sldLayoutMkLst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44436567" sldId="2147483745"/>
              <ac:spMk id="2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44436567" sldId="2147483745"/>
              <ac:spMk id="3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44436567" sldId="2147483745"/>
              <ac:spMk id="7" creationId="{00000000-0000-0000-0000-000000000000}"/>
            </ac:spMkLst>
          </pc:spChg>
          <pc:spChg chg="mod">
            <ac:chgData name="Todi, Aman" userId="S::todiaman@msu.edu::a5cea886-32ed-47c8-86dc-0772a75c444d" providerId="AD" clId="Web-{DA4EE565-E0E1-9B67-EA1B-7BF8D8FCC19E}" dt="2020-11-30T13:34:56.877" v="37"/>
            <ac:spMkLst>
              <pc:docMk/>
              <pc:sldMasterMk cId="3315525316" sldId="2147483734"/>
              <pc:sldLayoutMk cId="344436567" sldId="2147483745"/>
              <ac:spMk id="8" creationId="{00000000-0000-0000-0000-000000000000}"/>
            </ac:spMkLst>
          </pc:spChg>
        </pc:sldLayoutChg>
      </pc:sldMasterChg>
      <pc:sldMasterChg chg="add addSldLayout modSldLayout">
        <pc:chgData name="Todi, Aman" userId="S::todiaman@msu.edu::a5cea886-32ed-47c8-86dc-0772a75c444d" providerId="AD" clId="Web-{DA4EE565-E0E1-9B67-EA1B-7BF8D8FCC19E}" dt="2020-11-30T13:34:57.018" v="38"/>
        <pc:sldMasterMkLst>
          <pc:docMk/>
          <pc:sldMasterMk cId="3542301778" sldId="2147483746"/>
        </pc:sldMasterMkLst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105173650" sldId="2147483747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1550637272" sldId="2147483748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3507185091" sldId="2147483749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3330141479" sldId="2147483750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1262054187" sldId="2147483751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3393122074" sldId="2147483752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250123562" sldId="2147483753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1911150684" sldId="2147483754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2738576437" sldId="2147483755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4164023656" sldId="2147483756"/>
          </pc:sldLayoutMkLst>
        </pc:sldLayoutChg>
        <pc:sldLayoutChg chg="add mod replId">
          <pc:chgData name="Todi, Aman" userId="S::todiaman@msu.edu::a5cea886-32ed-47c8-86dc-0772a75c444d" providerId="AD" clId="Web-{DA4EE565-E0E1-9B67-EA1B-7BF8D8FCC19E}" dt="2020-11-30T13:34:57.018" v="38"/>
          <pc:sldLayoutMkLst>
            <pc:docMk/>
            <pc:sldMasterMk cId="3542301778" sldId="2147483746"/>
            <pc:sldLayoutMk cId="1694234838" sldId="2147483757"/>
          </pc:sldLayoutMkLst>
        </pc:sldLayoutChg>
      </pc:sldMasterChg>
    </pc:docChg>
  </pc:docChgLst>
  <pc:docChgLst>
    <pc:chgData name="Stebbing, Craig Daniel" userId="S::stebbi38@msu.edu::a08d27c2-e89d-43c1-aed8-627cebf8bcee" providerId="AD" clId="Web-{8869B212-063B-2DE9-0279-3FCC6C4C4BEB}"/>
    <pc:docChg chg="modSld">
      <pc:chgData name="Stebbing, Craig Daniel" userId="S::stebbi38@msu.edu::a08d27c2-e89d-43c1-aed8-627cebf8bcee" providerId="AD" clId="Web-{8869B212-063B-2DE9-0279-3FCC6C4C4BEB}" dt="2020-11-30T13:27:13.984" v="10" actId="14100"/>
      <pc:docMkLst>
        <pc:docMk/>
      </pc:docMkLst>
      <pc:sldChg chg="modSp">
        <pc:chgData name="Stebbing, Craig Daniel" userId="S::stebbi38@msu.edu::a08d27c2-e89d-43c1-aed8-627cebf8bcee" providerId="AD" clId="Web-{8869B212-063B-2DE9-0279-3FCC6C4C4BEB}" dt="2020-11-30T13:27:13.984" v="10" actId="14100"/>
        <pc:sldMkLst>
          <pc:docMk/>
          <pc:sldMk cId="2190986721" sldId="257"/>
        </pc:sldMkLst>
        <pc:spChg chg="mod">
          <ac:chgData name="Stebbing, Craig Daniel" userId="S::stebbi38@msu.edu::a08d27c2-e89d-43c1-aed8-627cebf8bcee" providerId="AD" clId="Web-{8869B212-063B-2DE9-0279-3FCC6C4C4BEB}" dt="2020-11-30T13:26:39.748" v="4" actId="14100"/>
          <ac:spMkLst>
            <pc:docMk/>
            <pc:sldMk cId="2190986721" sldId="257"/>
            <ac:spMk id="3" creationId="{50FFD2D4-B887-4CF9-B5A4-4C5665F8DE27}"/>
          </ac:spMkLst>
        </pc:spChg>
        <pc:spChg chg="mod">
          <ac:chgData name="Stebbing, Craig Daniel" userId="S::stebbi38@msu.edu::a08d27c2-e89d-43c1-aed8-627cebf8bcee" providerId="AD" clId="Web-{8869B212-063B-2DE9-0279-3FCC6C4C4BEB}" dt="2020-11-30T13:26:41.670" v="5" actId="1076"/>
          <ac:spMkLst>
            <pc:docMk/>
            <pc:sldMk cId="2190986721" sldId="257"/>
            <ac:spMk id="4" creationId="{9FBE7C06-72D1-4358-B738-CA96043C5F44}"/>
          </ac:spMkLst>
        </pc:spChg>
        <pc:spChg chg="mod">
          <ac:chgData name="Stebbing, Craig Daniel" userId="S::stebbi38@msu.edu::a08d27c2-e89d-43c1-aed8-627cebf8bcee" providerId="AD" clId="Web-{8869B212-063B-2DE9-0279-3FCC6C4C4BEB}" dt="2020-11-30T13:27:13.984" v="10" actId="14100"/>
          <ac:spMkLst>
            <pc:docMk/>
            <pc:sldMk cId="2190986721" sldId="257"/>
            <ac:spMk id="5" creationId="{626FC2BD-F8EB-4296-AC4E-D6B9E49FA31A}"/>
          </ac:spMkLst>
        </pc:spChg>
        <pc:spChg chg="mod">
          <ac:chgData name="Stebbing, Craig Daniel" userId="S::stebbi38@msu.edu::a08d27c2-e89d-43c1-aed8-627cebf8bcee" providerId="AD" clId="Web-{8869B212-063B-2DE9-0279-3FCC6C4C4BEB}" dt="2020-11-30T13:26:57.218" v="8" actId="1076"/>
          <ac:spMkLst>
            <pc:docMk/>
            <pc:sldMk cId="2190986721" sldId="257"/>
            <ac:spMk id="6" creationId="{FB1A21B7-C1CE-4D13-88CD-171E1479E4C4}"/>
          </ac:spMkLst>
        </pc:spChg>
      </pc:sldChg>
    </pc:docChg>
  </pc:docChgLst>
  <pc:docChgLst>
    <pc:chgData name="Todi, Aman" userId="S::todiaman@msu.edu::a5cea886-32ed-47c8-86dc-0772a75c444d" providerId="AD" clId="Web-{3D09D64C-EF22-0663-CD17-C75951232F61}"/>
    <pc:docChg chg="modSld">
      <pc:chgData name="Todi, Aman" userId="S::todiaman@msu.edu::a5cea886-32ed-47c8-86dc-0772a75c444d" providerId="AD" clId="Web-{3D09D64C-EF22-0663-CD17-C75951232F61}" dt="2020-12-07T13:15:08.874" v="0" actId="14100"/>
      <pc:docMkLst>
        <pc:docMk/>
      </pc:docMkLst>
      <pc:sldChg chg="modSp">
        <pc:chgData name="Todi, Aman" userId="S::todiaman@msu.edu::a5cea886-32ed-47c8-86dc-0772a75c444d" providerId="AD" clId="Web-{3D09D64C-EF22-0663-CD17-C75951232F61}" dt="2020-12-07T13:15:08.874" v="0" actId="14100"/>
        <pc:sldMkLst>
          <pc:docMk/>
          <pc:sldMk cId="2190986721" sldId="257"/>
        </pc:sldMkLst>
        <pc:picChg chg="mod">
          <ac:chgData name="Todi, Aman" userId="S::todiaman@msu.edu::a5cea886-32ed-47c8-86dc-0772a75c444d" providerId="AD" clId="Web-{3D09D64C-EF22-0663-CD17-C75951232F61}" dt="2020-12-07T13:15:08.874" v="0" actId="14100"/>
          <ac:picMkLst>
            <pc:docMk/>
            <pc:sldMk cId="2190986721" sldId="257"/>
            <ac:picMk id="20" creationId="{AC8F4AA0-61C2-4CEA-B025-D560D1278318}"/>
          </ac:picMkLst>
        </pc:picChg>
      </pc:sldChg>
    </pc:docChg>
  </pc:docChgLst>
  <pc:docChgLst>
    <pc:chgData name="Patel, Vedi" userId="S::patelved@msu.edu::cf219e36-0c79-41f8-9982-746769ce46cf" providerId="AD" clId="Web-{1727C062-7716-09B8-2CDC-2B926A1263D1}"/>
    <pc:docChg chg="modSld">
      <pc:chgData name="Patel, Vedi" userId="S::patelved@msu.edu::cf219e36-0c79-41f8-9982-746769ce46cf" providerId="AD" clId="Web-{1727C062-7716-09B8-2CDC-2B926A1263D1}" dt="2020-12-07T14:09:14.830" v="6" actId="20577"/>
      <pc:docMkLst>
        <pc:docMk/>
      </pc:docMkLst>
      <pc:sldChg chg="modSp">
        <pc:chgData name="Patel, Vedi" userId="S::patelved@msu.edu::cf219e36-0c79-41f8-9982-746769ce46cf" providerId="AD" clId="Web-{1727C062-7716-09B8-2CDC-2B926A1263D1}" dt="2020-12-07T14:09:14.830" v="6" actId="20577"/>
        <pc:sldMkLst>
          <pc:docMk/>
          <pc:sldMk cId="2190986721" sldId="257"/>
        </pc:sldMkLst>
        <pc:spChg chg="mod">
          <ac:chgData name="Patel, Vedi" userId="S::patelved@msu.edu::cf219e36-0c79-41f8-9982-746769ce46cf" providerId="AD" clId="Web-{1727C062-7716-09B8-2CDC-2B926A1263D1}" dt="2020-12-07T14:09:14.830" v="6" actId="20577"/>
          <ac:spMkLst>
            <pc:docMk/>
            <pc:sldMk cId="2190986721" sldId="257"/>
            <ac:spMk id="11" creationId="{58109DD3-B8CF-40DB-B877-B0716F549249}"/>
          </ac:spMkLst>
        </pc:spChg>
      </pc:sldChg>
    </pc:docChg>
  </pc:docChgLst>
  <pc:docChgLst>
    <pc:chgData name="Saini, Kritika" userId="S::sainikri@msu.edu::64280312-3c42-4001-a25c-c7c37158ded5" providerId="AD" clId="Web-{D94A1356-EAF2-A7ED-7ED8-6C7649987C97}"/>
    <pc:docChg chg="modSld">
      <pc:chgData name="Saini, Kritika" userId="S::sainikri@msu.edu::64280312-3c42-4001-a25c-c7c37158ded5" providerId="AD" clId="Web-{D94A1356-EAF2-A7ED-7ED8-6C7649987C97}" dt="2020-12-06T17:16:37.806" v="3" actId="1076"/>
      <pc:docMkLst>
        <pc:docMk/>
      </pc:docMkLst>
      <pc:sldChg chg="modSp">
        <pc:chgData name="Saini, Kritika" userId="S::sainikri@msu.edu::64280312-3c42-4001-a25c-c7c37158ded5" providerId="AD" clId="Web-{D94A1356-EAF2-A7ED-7ED8-6C7649987C97}" dt="2020-12-06T17:16:37.806" v="3" actId="1076"/>
        <pc:sldMkLst>
          <pc:docMk/>
          <pc:sldMk cId="2190986721" sldId="257"/>
        </pc:sldMkLst>
        <pc:spChg chg="mod">
          <ac:chgData name="Saini, Kritika" userId="S::sainikri@msu.edu::64280312-3c42-4001-a25c-c7c37158ded5" providerId="AD" clId="Web-{D94A1356-EAF2-A7ED-7ED8-6C7649987C97}" dt="2020-12-06T17:03:33.197" v="1" actId="1076"/>
          <ac:spMkLst>
            <pc:docMk/>
            <pc:sldMk cId="2190986721" sldId="257"/>
            <ac:spMk id="9" creationId="{E851CC2B-D3C8-4DB3-819D-7350BBE05A27}"/>
          </ac:spMkLst>
        </pc:spChg>
        <pc:spChg chg="mod">
          <ac:chgData name="Saini, Kritika" userId="S::sainikri@msu.edu::64280312-3c42-4001-a25c-c7c37158ded5" providerId="AD" clId="Web-{D94A1356-EAF2-A7ED-7ED8-6C7649987C97}" dt="2020-12-06T17:03:39.807" v="2" actId="1076"/>
          <ac:spMkLst>
            <pc:docMk/>
            <pc:sldMk cId="2190986721" sldId="257"/>
            <ac:spMk id="15" creationId="{B226A66A-3FF9-402B-8D8F-65AE7351D36B}"/>
          </ac:spMkLst>
        </pc:spChg>
        <pc:picChg chg="mod">
          <ac:chgData name="Saini, Kritika" userId="S::sainikri@msu.edu::64280312-3c42-4001-a25c-c7c37158ded5" providerId="AD" clId="Web-{D94A1356-EAF2-A7ED-7ED8-6C7649987C97}" dt="2020-12-06T17:16:37.806" v="3" actId="1076"/>
          <ac:picMkLst>
            <pc:docMk/>
            <pc:sldMk cId="2190986721" sldId="257"/>
            <ac:picMk id="5" creationId="{A1F0F1F7-D47C-4E3E-93C9-8CE512255B28}"/>
          </ac:picMkLst>
        </pc:picChg>
        <pc:picChg chg="mod">
          <ac:chgData name="Saini, Kritika" userId="S::sainikri@msu.edu::64280312-3c42-4001-a25c-c7c37158ded5" providerId="AD" clId="Web-{D94A1356-EAF2-A7ED-7ED8-6C7649987C97}" dt="2020-12-06T17:03:25.775" v="0" actId="1076"/>
          <ac:picMkLst>
            <pc:docMk/>
            <pc:sldMk cId="2190986721" sldId="257"/>
            <ac:picMk id="23" creationId="{96020082-BDE1-400B-83F2-F4793A1F0546}"/>
          </ac:picMkLst>
        </pc:picChg>
      </pc:sldChg>
    </pc:docChg>
  </pc:docChgLst>
  <pc:docChgLst>
    <pc:chgData name="Todi, Aman" userId="S::todiaman@msu.edu::a5cea886-32ed-47c8-86dc-0772a75c444d" providerId="AD" clId="Web-{64ECA2AF-07B3-9947-FCB6-46B392ECDCFC}"/>
    <pc:docChg chg="modSld">
      <pc:chgData name="Todi, Aman" userId="S::todiaman@msu.edu::a5cea886-32ed-47c8-86dc-0772a75c444d" providerId="AD" clId="Web-{64ECA2AF-07B3-9947-FCB6-46B392ECDCFC}" dt="2020-12-06T17:16:46.788" v="149" actId="1076"/>
      <pc:docMkLst>
        <pc:docMk/>
      </pc:docMkLst>
      <pc:sldChg chg="addSp delSp modSp">
        <pc:chgData name="Todi, Aman" userId="S::todiaman@msu.edu::a5cea886-32ed-47c8-86dc-0772a75c444d" providerId="AD" clId="Web-{64ECA2AF-07B3-9947-FCB6-46B392ECDCFC}" dt="2020-12-06T17:16:46.788" v="149" actId="1076"/>
        <pc:sldMkLst>
          <pc:docMk/>
          <pc:sldMk cId="2190986721" sldId="257"/>
        </pc:sldMkLst>
        <pc:spChg chg="mod">
          <ac:chgData name="Todi, Aman" userId="S::todiaman@msu.edu::a5cea886-32ed-47c8-86dc-0772a75c444d" providerId="AD" clId="Web-{64ECA2AF-07B3-9947-FCB6-46B392ECDCFC}" dt="2020-12-06T17:16:45.116" v="148" actId="1076"/>
          <ac:spMkLst>
            <pc:docMk/>
            <pc:sldMk cId="2190986721" sldId="257"/>
            <ac:spMk id="8" creationId="{647CAD45-96D2-4671-AED4-73734D44023F}"/>
          </ac:spMkLst>
        </pc:spChg>
        <pc:spChg chg="del mod">
          <ac:chgData name="Todi, Aman" userId="S::todiaman@msu.edu::a5cea886-32ed-47c8-86dc-0772a75c444d" providerId="AD" clId="Web-{64ECA2AF-07B3-9947-FCB6-46B392ECDCFC}" dt="2020-12-06T17:15:32.506" v="126"/>
          <ac:spMkLst>
            <pc:docMk/>
            <pc:sldMk cId="2190986721" sldId="257"/>
            <ac:spMk id="13" creationId="{458B399B-2A79-4A60-8FB9-9F4EA9507A89}"/>
          </ac:spMkLst>
        </pc:spChg>
        <pc:spChg chg="mod">
          <ac:chgData name="Todi, Aman" userId="S::todiaman@msu.edu::a5cea886-32ed-47c8-86dc-0772a75c444d" providerId="AD" clId="Web-{64ECA2AF-07B3-9947-FCB6-46B392ECDCFC}" dt="2020-12-06T17:14:33.225" v="121" actId="20577"/>
          <ac:spMkLst>
            <pc:docMk/>
            <pc:sldMk cId="2190986721" sldId="257"/>
            <ac:spMk id="14" creationId="{B01940C2-AFE4-43BD-97FF-CCB730DB5608}"/>
          </ac:spMkLst>
        </pc:spChg>
        <pc:picChg chg="add mod">
          <ac:chgData name="Todi, Aman" userId="S::todiaman@msu.edu::a5cea886-32ed-47c8-86dc-0772a75c444d" providerId="AD" clId="Web-{64ECA2AF-07B3-9947-FCB6-46B392ECDCFC}" dt="2020-12-06T17:16:46.788" v="149" actId="1076"/>
          <ac:picMkLst>
            <pc:docMk/>
            <pc:sldMk cId="2190986721" sldId="257"/>
            <ac:picMk id="4" creationId="{1DF3C51E-3AF1-420D-860B-497744DBE6D7}"/>
          </ac:picMkLst>
        </pc:picChg>
        <pc:picChg chg="mod">
          <ac:chgData name="Todi, Aman" userId="S::todiaman@msu.edu::a5cea886-32ed-47c8-86dc-0772a75c444d" providerId="AD" clId="Web-{64ECA2AF-07B3-9947-FCB6-46B392ECDCFC}" dt="2020-12-06T17:14:49.022" v="124" actId="1076"/>
          <ac:picMkLst>
            <pc:docMk/>
            <pc:sldMk cId="2190986721" sldId="257"/>
            <ac:picMk id="5" creationId="{A1F0F1F7-D47C-4E3E-93C9-8CE512255B28}"/>
          </ac:picMkLst>
        </pc:picChg>
      </pc:sldChg>
    </pc:docChg>
  </pc:docChgLst>
  <pc:docChgLst>
    <pc:chgData clId="Web-{D94A1356-EAF2-A7ED-7ED8-6C7649987C97}"/>
    <pc:docChg chg="modSld">
      <pc:chgData name="" userId="" providerId="" clId="Web-{D94A1356-EAF2-A7ED-7ED8-6C7649987C97}" dt="2020-12-06T17:03:14.713" v="0" actId="1076"/>
      <pc:docMkLst>
        <pc:docMk/>
      </pc:docMkLst>
      <pc:sldChg chg="modSp">
        <pc:chgData name="" userId="" providerId="" clId="Web-{D94A1356-EAF2-A7ED-7ED8-6C7649987C97}" dt="2020-12-06T17:03:14.713" v="0" actId="1076"/>
        <pc:sldMkLst>
          <pc:docMk/>
          <pc:sldMk cId="2190986721" sldId="257"/>
        </pc:sldMkLst>
        <pc:picChg chg="mod">
          <ac:chgData name="" userId="" providerId="" clId="Web-{D94A1356-EAF2-A7ED-7ED8-6C7649987C97}" dt="2020-12-06T17:03:14.713" v="0" actId="1076"/>
          <ac:picMkLst>
            <pc:docMk/>
            <pc:sldMk cId="2190986721" sldId="257"/>
            <ac:picMk id="20" creationId="{AC8F4AA0-61C2-4CEA-B025-D560D12783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dirty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dirty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6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dirty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dirty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dirty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21AD-FA11-4113-923A-1E8EFBC8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28" y="70295"/>
            <a:ext cx="5822132" cy="914223"/>
          </a:xfrm>
        </p:spPr>
        <p:txBody>
          <a:bodyPr vert="horz" lIns="274320" tIns="137160" rIns="274320" bIns="137160" rtlCol="0" anchor="b">
            <a:noAutofit/>
          </a:bodyPr>
          <a:lstStyle>
            <a:defPPr>
              <a:defRPr lang="en-US"/>
            </a:defPPr>
            <a:lvl1pPr marL="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3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5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01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cs typeface="Calibri Light"/>
              </a:rPr>
              <a:t>GE Wind Turbine Generator Gearbox</a:t>
            </a:r>
            <a:br>
              <a:rPr lang="en-US" sz="1600">
                <a:cs typeface="Calibri Light"/>
              </a:rPr>
            </a:br>
            <a:r>
              <a:rPr lang="en-US" sz="1600">
                <a:cs typeface="Calibri Light"/>
              </a:rPr>
              <a:t>EGR 100-015</a:t>
            </a:r>
            <a:br>
              <a:rPr lang="en-US" sz="1600">
                <a:cs typeface="Calibri Light"/>
              </a:rPr>
            </a:br>
            <a:r>
              <a:rPr lang="en-US" sz="1600">
                <a:cs typeface="Calibri Light"/>
              </a:rPr>
              <a:t>Aman </a:t>
            </a:r>
            <a:r>
              <a:rPr lang="en-US" sz="1600" err="1">
                <a:cs typeface="Calibri Light"/>
              </a:rPr>
              <a:t>Todi</a:t>
            </a:r>
            <a:r>
              <a:rPr lang="en-US" sz="1600">
                <a:cs typeface="Calibri Light"/>
              </a:rPr>
              <a:t>, Craig Stebbing, Kritika Saini, </a:t>
            </a:r>
            <a:r>
              <a:rPr lang="en-US" sz="1600" err="1">
                <a:cs typeface="Calibri Light"/>
              </a:rPr>
              <a:t>Vedi</a:t>
            </a:r>
            <a:r>
              <a:rPr lang="en-US" sz="1600">
                <a:cs typeface="Calibri Light"/>
              </a:rPr>
              <a:t> Patel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FD2D4-B887-4CF9-B5A4-4C5665F8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84" y="1077785"/>
            <a:ext cx="2362087" cy="448310"/>
          </a:xfrm>
        </p:spPr>
        <p:txBody>
          <a:bodyPr>
            <a:noAutofit/>
          </a:bodyPr>
          <a:lstStyle>
            <a:defPPr>
              <a:defRPr lang="en-US"/>
            </a:defPPr>
            <a:lvl1pPr marL="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3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5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01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Introduction</a:t>
            </a:r>
            <a:endParaRPr lang="en-US" sz="2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51CC2B-D3C8-4DB3-819D-7350BBE05A27}"/>
              </a:ext>
            </a:extLst>
          </p:cNvPr>
          <p:cNvSpPr txBox="1">
            <a:spLocks/>
          </p:cNvSpPr>
          <p:nvPr/>
        </p:nvSpPr>
        <p:spPr>
          <a:xfrm>
            <a:off x="2700685" y="2531893"/>
            <a:ext cx="1869615" cy="426953"/>
          </a:xfrm>
          <a:prstGeom prst="rect">
            <a:avLst/>
          </a:prstGeom>
        </p:spPr>
        <p:txBody>
          <a:bodyPr vert="horz" lIns="51435" tIns="25719" rIns="51435" bIns="25719" rtlCol="0" anchor="ctr">
            <a:noAutofit/>
          </a:bodyPr>
          <a:lstStyle>
            <a:defPPr>
              <a:defRPr lang="en-US"/>
            </a:defPPr>
            <a:lvl1pPr marL="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3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5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01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METHODS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109DD3-B8CF-40DB-B877-B0716F549249}"/>
              </a:ext>
            </a:extLst>
          </p:cNvPr>
          <p:cNvSpPr txBox="1">
            <a:spLocks/>
          </p:cNvSpPr>
          <p:nvPr/>
        </p:nvSpPr>
        <p:spPr>
          <a:xfrm>
            <a:off x="5585720" y="1023612"/>
            <a:ext cx="3058902" cy="505838"/>
          </a:xfrm>
          <a:prstGeom prst="rect">
            <a:avLst/>
          </a:prstGeom>
        </p:spPr>
        <p:txBody>
          <a:bodyPr vert="horz" lIns="51435" tIns="25719" rIns="51435" bIns="25719" rtlCol="0" anchor="ctr">
            <a:noAutofit/>
          </a:bodyPr>
          <a:lstStyle>
            <a:defPPr>
              <a:defRPr lang="en-US"/>
            </a:defPPr>
            <a:lvl1pPr marL="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3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5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01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algn="l" defTabSz="228600" rtl="0" eaLnBrk="1" latinLnBrk="0" hangingPunct="1"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RESULTS/ CONCLUSION</a:t>
            </a:r>
          </a:p>
        </p:txBody>
      </p:sp>
      <p:pic>
        <p:nvPicPr>
          <p:cNvPr id="6" name="Picture 7" descr="Logo, icon&#10;&#10;Description automatically generated">
            <a:extLst>
              <a:ext uri="{FF2B5EF4-FFF2-40B4-BE49-F238E27FC236}">
                <a16:creationId xmlns:a16="http://schemas.microsoft.com/office/drawing/2014/main" id="{1AA8A53E-8760-4307-BC7F-CA7D468B3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4" t="11407" r="29150" b="16296"/>
          <a:stretch/>
        </p:blipFill>
        <p:spPr>
          <a:xfrm>
            <a:off x="88565" y="51084"/>
            <a:ext cx="944993" cy="94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CAD45-96D2-4671-AED4-73734D44023F}"/>
              </a:ext>
            </a:extLst>
          </p:cNvPr>
          <p:cNvSpPr txBox="1"/>
          <p:nvPr/>
        </p:nvSpPr>
        <p:spPr>
          <a:xfrm>
            <a:off x="5454084" y="586005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Times New Roman"/>
                <a:cs typeface="Times New Roman"/>
              </a:rPr>
              <a:t>REFERENCES</a:t>
            </a:r>
            <a:endParaRPr lang="en-US" sz="1200">
              <a:latin typeface="Century Schoolbook"/>
              <a:cs typeface="Times New Roman"/>
            </a:endParaRPr>
          </a:p>
          <a:p>
            <a:r>
              <a:rPr lang="en-US" sz="900">
                <a:ea typeface="+mn-lt"/>
                <a:cs typeface="+mn-lt"/>
              </a:rPr>
              <a:t>Wood, R. "Tribology and corrosion aspects of wind turbines." </a:t>
            </a:r>
            <a:r>
              <a:rPr lang="en-US" sz="900" i="1">
                <a:ea typeface="+mn-lt"/>
                <a:cs typeface="+mn-lt"/>
              </a:rPr>
              <a:t>Wind Energy-Challenges for Materials, Mechanics and Surface Science</a:t>
            </a:r>
            <a:r>
              <a:rPr lang="en-US" sz="900">
                <a:ea typeface="+mn-lt"/>
                <a:cs typeface="+mn-lt"/>
              </a:rPr>
              <a:t> (2010).</a:t>
            </a:r>
          </a:p>
          <a:p>
            <a:pPr marL="285750" indent="-285750">
              <a:buFont typeface="Arial"/>
              <a:buChar char="•"/>
            </a:pPr>
            <a:endParaRPr lang="en-US" sz="1200">
              <a:latin typeface="Century Schoolbook" panose="02040604050505020304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940C2-AFE4-43BD-97FF-CCB730DB5608}"/>
              </a:ext>
            </a:extLst>
          </p:cNvPr>
          <p:cNvSpPr txBox="1"/>
          <p:nvPr/>
        </p:nvSpPr>
        <p:spPr>
          <a:xfrm>
            <a:off x="5512083" y="1527824"/>
            <a:ext cx="27432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Peltier device - purchased from outside source 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Shell's material – Carbon-steel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Heat sinks – Aluminum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Fans - polypropylene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Final cost ranges from $5687.89-$53915.88 depending upon the size of the device with respect to the gearbo</a:t>
            </a:r>
            <a:r>
              <a:rPr lang="en-US" sz="1200">
                <a:latin typeface="Times New Roman"/>
                <a:cs typeface="Times New Roman"/>
              </a:rPr>
              <a:t>x. </a:t>
            </a:r>
            <a:endParaRPr lang="en-US">
              <a:latin typeface="Times New Roman"/>
              <a:cs typeface="Times New 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algn="ctr"/>
            <a:r>
              <a:rPr lang="en-US" sz="1100"/>
              <a:t>Table 1: Total Estimated Cost</a:t>
            </a:r>
            <a:endParaRPr lang="en-US" sz="1000"/>
          </a:p>
          <a:p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6A66A-3FF9-402B-8D8F-65AE7351D36B}"/>
              </a:ext>
            </a:extLst>
          </p:cNvPr>
          <p:cNvSpPr txBox="1"/>
          <p:nvPr/>
        </p:nvSpPr>
        <p:spPr>
          <a:xfrm>
            <a:off x="2609934" y="2886189"/>
            <a:ext cx="259769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/>
              <a:t>Included a Peltier device in order to create a temperature difference.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The temp. difference was used to condense water vapor into its liquid form and remove it from the gearbox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Metal slates were added to the Peltier device to provide a surface for water to condense on to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The fans help draw in unfiltered air, and return dry air back into the gearbox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Calculated the volume of each individual part and the cost of the desired materials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Compared costs when using different materials for the outer shell in order to find what is most cost efficient</a:t>
            </a:r>
          </a:p>
        </p:txBody>
      </p:sp>
      <p:pic>
        <p:nvPicPr>
          <p:cNvPr id="5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1F0F1F7-D47C-4E3E-93C9-8CE51225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00" y="3785047"/>
            <a:ext cx="2608730" cy="8428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6FA67-7CC8-4158-9220-37ABA8741532}"/>
              </a:ext>
            </a:extLst>
          </p:cNvPr>
          <p:cNvCxnSpPr/>
          <p:nvPr/>
        </p:nvCxnSpPr>
        <p:spPr>
          <a:xfrm flipV="1">
            <a:off x="1011171" y="924726"/>
            <a:ext cx="7117334" cy="1921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F0D319-3047-4021-A9BE-B8CC06844614}"/>
              </a:ext>
            </a:extLst>
          </p:cNvPr>
          <p:cNvSpPr txBox="1"/>
          <p:nvPr/>
        </p:nvSpPr>
        <p:spPr>
          <a:xfrm>
            <a:off x="92474" y="1533683"/>
            <a:ext cx="2519772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 WTG gearbox operates in difficult environments and is subject to water ingress leading to corrosion of delicate machinery.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There are multiple solutions to this problem but many of those are not feasible.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Using a material like stainless-steel in the gearbox will prevent corrosion but its high cost makes it impractical to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 dehumidifier attached to the gearbox to remove water as well as moisture from it seems to be a promising solution.</a:t>
            </a:r>
          </a:p>
        </p:txBody>
      </p:sp>
      <p:pic>
        <p:nvPicPr>
          <p:cNvPr id="20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8F4AA0-61C2-4CEA-B025-D560D1278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27" t="28210" r="36370" b="37684"/>
          <a:stretch/>
        </p:blipFill>
        <p:spPr>
          <a:xfrm>
            <a:off x="153752" y="4757484"/>
            <a:ext cx="2460658" cy="1955903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96020082-BDE1-400B-83F2-F4793A1F0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581" y="952537"/>
            <a:ext cx="2743200" cy="1517904"/>
          </a:xfrm>
          <a:prstGeom prst="rect">
            <a:avLst/>
          </a:prstGeom>
        </p:spPr>
      </p:pic>
      <p:pic>
        <p:nvPicPr>
          <p:cNvPr id="4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F3C51E-3AF1-420D-860B-497744DBE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684" y="4688738"/>
            <a:ext cx="1994511" cy="12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View</vt:lpstr>
      <vt:lpstr>GE Wind Turbine Generator Gearbox EGR 100-015 Aman Todi, Craig Stebbing, Kritika Saini, Vedi Patel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2020-11-30T13:22:42Z</dcterms:created>
  <dcterms:modified xsi:type="dcterms:W3CDTF">2020-12-07T14:09:16Z</dcterms:modified>
</cp:coreProperties>
</file>