
<file path=META-INF/manifest.xml><?xml version="1.0" encoding="utf-8"?>
<manifest:manifest xmlns:manifest="urn:oasis:names:tc:opendocument:xmlns:manifest:1.0" xmlns:loext="urn:org:documentfoundation:names:experimental:office:xmlns:loext:1.0" manifest:version="1.2">
  <manifest:file-entry manifest:full-path="/" manifest:version="1.2" manifest:media-type="application/vnd.oasis.opendocument.presentation"/>
  <manifest:file-entry manifest:full-path="Thumbnails/thumbnail.png" manifest:media-type="image/png"/>
  <manifest:file-entry manifest:full-path="styles.xml" manifest:media-type="text/xml"/>
  <manifest:file-entry manifest:full-path="Configurations2/" manifest:media-type="application/vnd.sun.xml.ui.configuration"/>
  <manifest:file-entry manifest:full-path="Pictures/10000201000002D0000000C7FB2121A4531473D6.png" manifest:media-type="image/png"/>
  <manifest:file-entry manifest:full-path="Pictures/TablePreview1.svm" manifest:media-type=""/>
  <manifest:file-entry manifest:full-path="Pictures/10000000000004B000000274A263FA27F7CB639C.jpg" manifest:media-type="image/jpeg"/>
  <manifest:file-entry manifest:full-path="Pictures/100002010000041700000291791072F6966983AF.png" manifest:media-type="image/png"/>
  <manifest:file-entry manifest:full-path="Pictures/10000201000001F4000000AA99B39B4ABD3F5FE5.png" manifest:media-type="image/png"/>
  <manifest:file-entry manifest:full-path="Pictures/100002010000041B000002B08E0E6EDCC92E3978.png" manifest:media-type="image/png"/>
  <manifest:file-entry manifest:full-path="Pictures/100002010000027F0000013D055B8BC30471A776.png" manifest:media-type="image/png"/>
  <manifest:file-entry manifest:full-path="Pictures/10000201000002D100000179ACB8E8C581A9D4E8.png" manifest:media-type="image/png"/>
  <manifest:file-entry manifest:full-path="Pictures/1000000000000438000002DD826027138394FAD0.png" manifest:media-type="image/png"/>
  <manifest:file-entry manifest:full-path="Pictures/10000201000003C30000019A8F3651102775ED01.png" manifest:media-type="image/png"/>
  <manifest:file-entry manifest:full-path="settings.xml" manifest:media-type="text/xml"/>
  <manifest:file-entry manifest:full-path="content.xml" manifest:media-type="text/xml"/>
  <manifest:file-entry manifest:full-path="meta.xml" manifest:media-type="text/xml"/>
</manifest:manifest>
</file>

<file path=content.xml><?xml version="1.0" encoding="utf-8"?>
<office:document-content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xforms="http://www.w3.org/2002/xforms" xmlns:xsd="http://www.w3.org/2001/XMLSchema" xmlns:xsi="http://www.w3.org/2001/XMLSchema-instance"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field="urn:openoffice:names:experimental:ooo-ms-interop:xmlns:field:1.0" xmlns:formx="urn:openoffice:names:experimental:ooxml-odf-interop:xmlns:form:1.0" xmlns:css3t="http://www.w3.org/TR/css3-text/" office:version="1.2">
  <office:scripts/>
  <office:font-face-decls>
    <style:font-face style:name="Arial" svg:font-family="Arial"/>
    <style:font-face style:name="Roboto" svg:font-family="Roboto"/>
    <style:font-face style:name="Times New Roman" svg:font-family="'Times New Roman'"/>
    <style:font-face style:name="Liberation Sans" svg:font-family="'Liberation Sans'" style:font-family-generic="roman" style:font-pitch="variable"/>
    <style:font-face style:name="Liberation Serif" svg:font-family="'Liberation Serif'" style:font-family-generic="roman" style:font-pitch="variable"/>
    <style:font-face style:name="DejaVu Sans" svg:font-family="'DejaVu Sans'" style:font-family-generic="system" style:font-pitch="variable"/>
    <style:font-face style:name="Mangal" svg:font-family="Mangal" style:font-family-generic="system" style:font-pitch="variable"/>
    <style:font-face style:name="Noto Sans CJK SC" svg:font-family="'Noto Sans CJK SC'" style:font-family-generic="system" style:font-pitch="variable"/>
  </office:font-face-decls>
  <office:automatic-styles>
    <style:style style:name="dp1" style:family="drawing-page">
      <style:drawing-page-properties presentation:background-visible="true" presentation:background-objects-visible="true" presentation:display-footer="false" presentation:display-page-number="false" presentation:display-date-time="false"/>
    </style:style>
    <style:style style:name="dp2" style:family="drawing-page">
      <style:drawing-page-properties presentation:display-header="false" presentation:display-footer="false" presentation:display-page-number="false" presentation:display-date-time="false"/>
    </style:style>
    <style:style style:name="gr1" style:family="graphic">
      <style:graphic-properties style:protect="size"/>
    </style:style>
    <style:style style:name="gr2"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3" style:family="graphic" style:parent-style-name="Object_20_with_20_no_20_fill_20_and_20_no_20_line">
      <style:graphic-properties draw:textarea-vertical-align="middle" draw:color-mode="standard" draw:luminance="0%" draw:contrast="0%" draw:gamma="100%" draw:red="0%" draw:green="0%" draw:blue="0%" fo:clip="rect(0cm, 0cm, 0cm, 0cm)" draw:image-opacity="100%" style:mirror="none"/>
    </style:style>
    <style:style style:name="pr1" style:family="presentation" style:parent-style-name="TITLE-title">
      <style:graphic-properties draw:stroke="none" svg:stroke-width="0cm" draw:fill="none" draw:textarea-vertical-align="bottom" draw:auto-grow-height="false" draw:fit-to-size="shrink-to-fit" style:shrink-to-fit="true" fo:min-height="2.386cm" fo:padding-top="0.254cm" fo:padding-bottom="0.254cm" fo:padding-left="0.254cm" fo:padding-right="0.254cm" fo:wrap-option="wrap"/>
    </style:style>
    <style:style style:name="pr2" style:family="presentation" style:parent-style-name="TITLE-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3" style:family="presentation" style:parent-style-name="TITLE_5f_AND_5f_BODY-title">
      <style:graphic-properties draw:stroke="none" svg:stroke-width="0cm" draw:fill="none" draw:textarea-vertical-align="top" draw:auto-grow-height="false" draw:fit-to-size="shrink-to-fit" style:shrink-to-fit="true" fo:min-height="2.386cm" fo:padding-top="0.254cm" fo:padding-bottom="0.254cm" fo:padding-left="0.254cm" fo:padding-right="0.254cm" fo:wrap-option="wrap"/>
    </style:style>
    <style:style style:name="pr4" style:family="presentation" style:parent-style-name="TITLE_5f_AND_5f_BODY-outline1">
      <style:graphic-properties draw:stroke="none" svg:stroke-width="0cm" draw:fill="none" draw:textarea-vertical-align="top" draw:auto-grow-height="false" draw:fit-to-size="shrink-to-fit" style:shrink-to-fit="true" fo:min-height="8.036cm" fo:padding-top="0.254cm" fo:padding-bottom="0.254cm" fo:padding-left="0.254cm" fo:padding-right="0.254cm" fo:wrap-option="wrap"/>
    </style:style>
    <style:style style:name="pr5"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6"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7"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8"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9"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0"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1" style:family="presentation" style:parent-style-name="TITLE_5f_AND_5f_BODY-title">
      <style:graphic-properties draw:stroke="none" svg:stroke-width="0cm" draw:fill="none" draw:textarea-vertical-align="top" draw:auto-grow-height="false" draw:fit-to-size="false" style:shrink-to-fit="false" fo:min-height="2.386cm" fo:padding-top="0.254cm" fo:padding-bottom="0.254cm" fo:padding-left="0.254cm" fo:padding-right="0.254cm" fo:wrap-option="wrap"/>
    </style:style>
    <style:style style:name="pr12"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3"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4" style:family="presentation" style:parent-style-name="TITLE_5f_AND_5f_BODY-outline1">
      <style:graphic-properties draw:stroke="none" svg:stroke-width="0cm" draw:fill="none" draw:textarea-vertical-align="top" draw:auto-grow-height="false" draw:fit-to-size="false" style:shrink-to-fit="false" fo:min-height="8.036cm" fo:padding-top="0.254cm" fo:padding-bottom="0.254cm" fo:padding-left="0.254cm" fo:padding-right="0.254cm" fo:wrap-option="wrap"/>
    </style:style>
    <style:style style:name="pr15"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6"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7"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8"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19"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20"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21"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22"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23"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24"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25" style:family="presentation" style:parent-style-name="TITLE_5f_AND_5f_BODY-title">
      <style:graphic-properties fo:min-height="1.59cm"/>
    </style:style>
    <style:style style:name="pr26" style:family="presentation" style:parent-style-name="TITLE_5f_AND_5f_BODY-notes">
      <style:graphic-properties draw:fill-color="#ffffff" fo:min-height="11.429cm"/>
    </style:style>
    <style:style style:name="pr27"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28"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pr29" style:family="presentation" style:parent-style-name="TITLE_5f_AND_5f_BODY-notes" style:list-style-name="L21">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style>
    <style:style style:name="co1" style:family="table-column">
      <style:table-column-properties style:column-width="12.401cm" style:use-optimal-column-width="false"/>
    </style:style>
    <style:style style:name="ro1" style:family="table-row">
      <style:table-row-properties style:row-height="1.214cm"/>
    </style:style>
    <style:style style:name="ro2" style:family="table-row">
      <style:table-row-properties style:row-height="2.109cm"/>
    </style:style>
    <style:style style:name="ro3" style:family="table-row">
      <style:table-row-properties style:row-height="1.266cm"/>
    </style:style>
    <style:style style:name="ro4" style:family="table-row">
      <style:table-row-properties style:row-height="3.795cm"/>
    </style:style>
    <style:style style:name="ce1" style:family="table-cell">
      <loext:graphic-properties draw:fill="none" draw:textarea-vertical-align="top" fo:padding-top="0.317cm" fo:padding-bottom="0.317cm" fo:padding-left="0.317cm" fo:padding-right="0.317cm"/>
      <style:paragraph-properties fo:border-left="0.37pt solid #9e9e9e" fo:border-right="0.37pt solid #9e9e9e" fo:border-top="0.37pt solid #9e9e9e" fo:border-bottom="0.37pt solid #c7ccbe"/>
    </style:style>
    <style:style style:name="ce2" style:family="table-cell">
      <loext:graphic-properties draw:fill="none" draw:textarea-vertical-align="top" fo:padding-top="0.211cm" fo:padding-bottom="0.211cm" fo:padding-left="0.211cm" fo:padding-right="0.211cm"/>
      <style:paragraph-properties fo:border="0.37pt solid #c7ccbe"/>
    </style:style>
    <style:style style:name="P1" style:family="paragraph">
      <style:paragraph-properties fo:margin-left="0cm" fo:margin-right="0cm" fo:margin-top="0cm" fo:margin-bottom="0cm" fo:line-height="100%" fo:text-align="center" fo:text-indent="0cm" style:writing-mode="lr-tb">
        <style:tab-stops>
          <style:tab-stop style:position="0cm"/>
        </style:tab-stops>
      </style:paragraph-properties>
    </style:style>
    <style:style style:name="P2" style:family="paragraph">
      <loext:graphic-properties draw:fill="none"/>
      <style:paragraph-properties fo:text-align="start" style:font-independent-line-spacing="true"/>
      <style:text-properties fo:font-size="52pt"/>
    </style:style>
    <style:style style:name="P3" style:family="paragraph">
      <loext:graphic-properties draw:fill="none" draw:fill-color="#ffffff"/>
      <style:paragraph-properties fo:margin-left="0cm" fo:margin-right="0cm" fo:margin-top="0cm" fo:margin-bottom="0cm" fo:line-height="100%" fo:text-align="start" fo:text-indent="0cm" style:font-independent-line-spacing="true"/>
      <style:text-properties fo:font-variant="normal" fo:text-transform="none" style:text-line-through-style="none" style:text-line-through-type="none" style:text-position="0% 100%" fo:font-size="11pt" fo:letter-spacing="normal" fo:font-style="normal" style:text-underline-style="none" fo:font-weight="normal" style:font-size-asian="11pt" style:font-style-asian="normal" style:font-weight-asian="normal" style:font-size-complex="11pt" style:font-style-complex="normal" style:font-weight-complex="normal"/>
    </style:style>
    <style:style style:name="P4" style:family="paragraph">
      <style:paragraph-properties fo:margin-left="0cm" fo:margin-right="0cm" fo:margin-top="0cm" fo:margin-bottom="0cm" fo:line-height="100%" fo:text-align="start" fo:text-indent="0cm" style:writing-mode="lr-tb">
        <style:tab-stops>
          <style:tab-stop style:position="0cm"/>
        </style:tab-stops>
      </style:paragraph-properties>
    </style:style>
    <style:style style:name="P5" style:family="paragraph">
      <loext:graphic-properties draw:fill="none"/>
      <style:paragraph-properties fo:text-align="start" style:font-independent-line-spacing="true"/>
      <style:text-properties fo:font-size="28pt"/>
    </style:style>
    <style:style style:name="P6" style:family="paragraph">
      <style:paragraph-properties fo:margin-left="0cm" fo:margin-right="0cm" fo:margin-top="0cm" fo:margin-bottom="0cm" fo:line-height="115%" fo:text-align="justify" fo:text-indent="0cm" style:writing-mode="lr-tb">
        <style:tab-stops>
          <style:tab-stop style:position="0cm"/>
        </style:tab-stops>
      </style:paragraph-properties>
    </style:style>
    <style:style style:name="P7" style:family="paragraph">
      <style:paragraph-properties fo:margin-left="0cm" fo:margin-right="0cm" fo:margin-top="0cm" fo:margin-bottom="0.423cm" fo:line-height="115%" fo:text-align="justify" fo:text-indent="0cm" style:writing-mode="lr-tb">
        <style:tab-stops>
          <style:tab-stop style:position="0cm"/>
        </style:tab-stops>
      </style:paragraph-properties>
    </style:style>
    <style:style style:name="P8" style:family="paragraph">
      <loext:graphic-properties draw:fill="none"/>
      <style:paragraph-properties fo:text-align="start" style:font-independent-line-spacing="true"/>
      <style:text-properties fo:font-size="18pt"/>
    </style:style>
    <style:style style:name="P9" style:family="paragraph">
      <style:paragraph-properties fo:margin-left="0cm" fo:margin-right="0cm" fo:margin-top="0cm" fo:margin-bottom="0cm" fo:line-height="115%" fo:text-align="start" fo:text-indent="0cm" style:writing-mode="lr-tb"/>
    </style:style>
    <style:style style:name="P10" style:family="paragraph">
      <style:paragraph-properties fo:margin-left="0cm" fo:margin-right="0cm" fo:margin-top="0.423cm" fo:margin-bottom="0.423cm" fo:line-height="115%" fo:text-align="start" fo:text-indent="0cm" style:writing-mode="lr-tb">
        <style:tab-stops>
          <style:tab-stop style:position="0cm"/>
        </style:tab-stops>
      </style:paragraph-properties>
    </style:style>
    <style:style style:name="P11" style:family="paragraph">
      <loext:graphic-properties draw:fill="none"/>
      <style:paragraph-properties fo:text-align="start"/>
      <style:text-properties fo:font-size="18pt"/>
    </style:style>
    <style:style style:name="P12" style:family="paragraph">
      <style:paragraph-properties fo:margin-left="0cm" fo:margin-right="0cm" fo:margin-top="0cm" fo:margin-bottom="0cm" fo:line-height="121%" fo:text-align="start" fo:text-indent="0cm" style:writing-mode="lr-tb">
        <style:tab-stops>
          <style:tab-stop style:position="0cm"/>
        </style:tab-stops>
      </style:paragraph-properties>
    </style:style>
    <style:style style:name="P13" style:family="paragraph">
      <style:paragraph-properties fo:margin-left="0cm" fo:margin-right="0cm" fo:margin-top="0.141cm" fo:margin-bottom="0cm" fo:line-height="167%" fo:text-align="justify" fo:text-indent="0cm" style:writing-mode="lr-tb">
        <style:tab-stops>
          <style:tab-stop style:position="0cm"/>
        </style:tab-stops>
      </style:paragraph-properties>
    </style:style>
    <style:style style:name="P14" style:family="paragraph">
      <style:paragraph-properties fo:margin-left="0cm" fo:margin-right="0cm" fo:margin-top="0.706cm" fo:margin-bottom="0cm" fo:line-height="150%" fo:text-align="justify" fo:text-indent="0cm" style:writing-mode="lr-tb">
        <style:tab-stops>
          <style:tab-stop style:position="0cm"/>
        </style:tab-stops>
      </style:paragraph-properties>
    </style:style>
    <style:style style:name="P15" style:family="paragraph">
      <style:paragraph-properties fo:margin-left="0cm" fo:margin-right="0cm" fo:margin-top="0.423cm" fo:margin-bottom="0.423cm" fo:line-height="115%" fo:text-align="justify" fo:text-indent="0cm" style:writing-mode="lr-tb">
        <style:tab-stops>
          <style:tab-stop style:position="0cm"/>
        </style:tab-stops>
      </style:paragraph-properties>
    </style:style>
    <style:style style:name="P16" style:family="paragraph">
      <style:paragraph-properties fo:margin-left="0cm" fo:margin-right="0cm" fo:margin-top="0cm" fo:margin-bottom="0cm" fo:line-height="115%" fo:text-align="start" fo:text-indent="0cm" style:writing-mode="lr-tb">
        <style:tab-stops>
          <style:tab-stop style:position="0cm"/>
        </style:tab-stops>
      </style:paragraph-properties>
    </style:style>
    <style:style style:name="P17" style:family="paragraph">
      <style:paragraph-properties fo:margin-left="0cm" fo:margin-right="0cm" fo:margin-top="0cm" fo:margin-bottom="0cm" fo:line-height="158%" fo:text-align="justify" fo:text-indent="0cm" style:writing-mode="lr-tb"/>
    </style:style>
    <style:style style:name="P18" style:family="paragraph">
      <style:paragraph-properties fo:margin-left="0cm" fo:margin-right="0cm" fo:margin-top="0cm" fo:margin-bottom="0.282cm" fo:line-height="115%" fo:text-align="start" fo:text-indent="0cm" style:writing-mode="lr-tb">
        <style:tab-stops>
          <style:tab-stop style:position="0cm"/>
        </style:tab-stops>
      </style:paragraph-properties>
    </style:style>
    <style:style style:name="P19" style:family="paragraph">
      <style:paragraph-properties fo:margin-left="0cm" fo:margin-right="0cm" fo:margin-top="0cm" fo:margin-bottom="0cm" fo:line-height="115%" fo:text-align="justify" fo:text-indent="0cm" style:writing-mode="lr-tb"/>
    </style:style>
    <style:style style:name="P20" style:family="paragraph">
      <style:paragraph-properties fo:margin-left="0cm" fo:margin-right="0cm" fo:margin-top="0cm" fo:margin-bottom="0cm" fo:line-height="170%" fo:text-align="justify" fo:text-indent="0cm" style:writing-mode="lr-tb">
        <style:tab-stops>
          <style:tab-stop style:position="0cm"/>
        </style:tab-stops>
      </style:paragraph-properties>
    </style:style>
    <style:style style:name="P21" style:family="paragraph">
      <style:paragraph-properties fo:margin-left="0cm" fo:margin-right="0cm" fo:margin-top="0.635cm" fo:margin-bottom="0cm" fo:line-height="130%" fo:text-align="justify" fo:text-indent="0cm" style:writing-mode="lr-tb">
        <style:tab-stops>
          <style:tab-stop style:position="0cm"/>
        </style:tab-stops>
      </style:paragraph-properties>
    </style:style>
    <style:style style:name="P22" style:family="paragraph">
      <style:paragraph-properties fo:margin-left="0cm" fo:margin-right="0cm" fo:margin-top="0cm" fo:margin-bottom="0cm" fo:line-height="150%" fo:text-align="justify" fo:text-indent="0cm" style:writing-mode="lr-tb">
        <style:tab-stops>
          <style:tab-stop style:position="0cm"/>
        </style:tab-stops>
      </style:paragraph-properties>
    </style:style>
    <style:style style:name="P23" style:family="paragraph">
      <style:paragraph-properties fo:margin-left="0cm" fo:margin-right="0cm" fo:margin-top="0.423cm" fo:margin-bottom="0.423cm" fo:line-height="150%" fo:text-align="justify" fo:text-indent="1.27cm" style:writing-mode="lr-tb">
        <style:tab-stops>
          <style:tab-stop style:position="0cm"/>
        </style:tab-stops>
      </style:paragraph-properties>
    </style:style>
    <style:style style:name="P24" style:family="paragraph">
      <style:paragraph-properties fo:margin-left="0cm" fo:margin-right="0cm" fo:margin-top="0cm" fo:margin-bottom="0.529cm" fo:line-height="169%" fo:text-align="start" fo:text-indent="0cm" style:writing-mode="lr-tb">
        <style:tab-stops>
          <style:tab-stop style:position="0cm"/>
        </style:tab-stops>
      </style:paragraph-properties>
    </style:style>
    <style:style style:name="P25" style:family="paragraph">
      <style:paragraph-properties fo:margin-left="0cm" fo:margin-right="0cm" fo:margin-top="0cm" fo:margin-bottom="0cm" fo:line-height="169%" fo:text-align="justify" fo:text-indent="0cm" style:writing-mode="lr-tb">
        <style:tab-stops>
          <style:tab-stop style:position="0cm"/>
        </style:tab-stops>
      </style:paragraph-properties>
    </style:style>
    <style:style style:name="P26" style:family="paragraph">
      <style:paragraph-properties fo:margin-left="0cm" fo:margin-right="0cm" fo:margin-top="0.529cm" fo:margin-bottom="0cm" fo:line-height="169%" fo:text-align="justify" fo:text-indent="0cm" style:writing-mode="lr-tb">
        <style:tab-stops>
          <style:tab-stop style:position="0cm"/>
        </style:tab-stops>
      </style:paragraph-properties>
    </style:style>
    <style:style style:name="P27" style:family="paragraph">
      <style:paragraph-properties fo:margin-left="0cm" fo:margin-right="0cm" fo:margin-top="0.529cm" fo:margin-bottom="0.423cm" fo:line-height="115%" fo:text-align="justify" fo:text-indent="0cm" style:writing-mode="lr-tb">
        <style:tab-stops>
          <style:tab-stop style:position="0cm"/>
        </style:tab-stops>
      </style:paragraph-properties>
    </style:style>
    <style:style style:name="P28" style:family="paragraph">
      <style:paragraph-properties fo:margin-left="0cm" fo:margin-right="0.071cm" fo:margin-top="0.529cm" fo:margin-bottom="0cm" fo:line-height="156%" fo:text-align="start" fo:text-indent="0cm" style:writing-mode="lr-tb">
        <style:tab-stops>
          <style:tab-stop style:position="0cm"/>
        </style:tab-stops>
      </style:paragraph-properties>
    </style:style>
    <style:style style:name="P29" style:family="paragraph">
      <style:paragraph-properties fo:text-align="center"/>
    </style:style>
    <style:style style:name="P30" style:family="paragraph">
      <loext:graphic-properties draw:fill-color="#ffffff"/>
    </style:style>
    <style:style style:name="P31" style:family="paragraph">
      <style:paragraph-properties fo:margin-left="0cm" fo:margin-right="0cm" fo:margin-top="0cm" fo:margin-bottom="0cm" fo:line-height="150%" fo:text-align="justify" fo:text-indent="0cm" style:writing-mode="lr-tb"/>
    </style:style>
    <style:style style:name="P32" style:family="paragraph">
      <style:paragraph-properties fo:margin-left="6.35cm" fo:margin-right="0cm" fo:margin-top="0cm" fo:margin-bottom="0cm" fo:line-height="100%" fo:text-align="start" fo:text-indent="1.27cm" style:writing-mode="lr-tb">
        <style:tab-stops>
          <style:tab-stop style:position="0cm"/>
        </style:tab-stops>
      </style:paragraph-properties>
    </style:style>
    <style:style style:name="T1" style:family="text">
      <style:text-properties fo:font-variant="normal" fo:text-transform="none" fo:color="#000000" style:text-line-through-style="none" style:text-line-through-type="none" style:text-position="0% 100%" style:font-name="Arial" fo:font-size="52pt" fo:letter-spacing="normal" fo:font-style="normal" style:text-underline-style="none" fo:font-weight="bold" style:font-name-asian="Arial" style:font-size-asian="52pt" style:font-style-asian="normal" style:font-weight-asian="bold" style:font-name-complex="Arial" style:font-size-complex="52pt" style:font-style-complex="normal" style:font-weight-complex="bold"/>
    </style:style>
    <style:style style:name="T2" style:family="text">
      <style:text-properties fo:font-variant="normal" fo:text-transform="none" fo:color="#000000" style:text-line-through-style="none" style:text-line-through-type="none" style:text-position="0% 100%" style:font-name="Arial" fo:font-size="28pt" fo:letter-spacing="normal" fo:font-style="normal" style:text-underline-style="none" fo:font-weight="bold" style:font-name-asian="Arial" style:font-size-asian="28pt" style:font-style-asian="normal" style:font-weight-asian="bold" style:font-name-complex="Arial" style:font-size-complex="28pt" style:font-style-complex="normal" style:font-weight-complex="bold"/>
    </style:style>
    <style:style style:name="T3" style:family="text">
      <style:text-properties fo:font-variant="normal" fo:text-transform="none" fo:color="#222222" style:text-line-through-style="none" style:text-line-through-type="none" style:text-position="0% 100%" style:font-name="Arial" fo:font-size="17pt" fo:letter-spacing="normal" fo:font-style="normal" style:text-underline-style="none" fo:font-weight="normal" style:font-name-asian="Arial" style:font-size-asian="17pt" style:font-style-asian="normal" style:font-weight-asian="normal" style:font-name-complex="Arial" style:font-size-complex="17pt" style:font-style-complex="normal" style:font-weight-complex="normal"/>
    </style:style>
    <style:style style:name="T4" style:family="text">
      <style:text-properties fo:font-variant="normal" fo:text-transform="none" fo:color="#222222" style:text-line-through-style="none" style:text-line-through-type="none" style:text-position="0% 100%" style:font-name="Arial" fo:font-size="17pt" fo:letter-spacing="normal" fo:font-style="normal" style:text-underline-style="none" fo:font-weight="bold" style:font-name-asian="Arial" style:font-size-asian="17pt" style:font-style-asian="normal" style:font-weight-asian="bold" style:font-name-complex="Arial" style:font-size-complex="17pt" style:font-style-complex="normal" style:font-weight-complex="bold"/>
    </style:style>
    <style:style style:name="T5" style:family="text">
      <style:text-properties fo:font-variant="normal" fo:text-transform="none" fo:color="#595959" style:text-line-through-style="none" style:text-line-through-type="none" style:text-position="0% 100%" style:font-name="Arial" fo:font-size="18pt" fo:letter-spacing="normal" fo:font-style="normal" style:text-underline-style="none" fo:font-weight="normal" style:font-name-asian="Arial" style:font-size-asian="18pt" style:font-style-asian="normal" style:font-weight-asian="normal" style:font-name-complex="Arial" style:font-size-complex="18pt" style:font-style-complex="normal" style:font-weight-complex="normal"/>
    </style:style>
    <style:style style:name="T6" style:family="text">
      <style:text-properties fo:font-variant="normal" fo:text-transform="none" fo:color="#000000" style:text-line-through-style="none" style:text-line-through-type="none" style:text-position="0% 100%" style:font-name="Arial" fo:font-size="18pt" fo:letter-spacing="normal" fo:font-style="normal" style:text-underline-style="none" fo:font-weight="normal" style:font-name-asian="Arial" style:font-size-asian="18pt" style:font-style-asian="normal" style:font-weight-asian="normal" style:font-name-complex="Arial" style:font-size-complex="18pt" style:font-style-complex="normal" style:font-weight-complex="normal"/>
    </style:style>
    <style:style style:name="T7" style:family="text">
      <style:text-properties fo:font-variant="normal" fo:text-transform="none" fo:color="#000000" style:text-line-through-style="none" style:text-line-through-type="none" style:text-position="0% 100%" style:font-name="Arial" fo:font-size="18pt" fo:letter-spacing="normal" fo:font-style="normal" style:text-underline-style="none" fo:font-weight="bold" style:font-name-asian="Arial" style:font-size-asian="18pt" style:font-style-asian="normal" style:font-weight-asian="bold" style:font-name-complex="Arial" style:font-size-complex="18pt" style:font-style-complex="normal" style:font-weight-complex="bold"/>
    </style:style>
    <style:style style:name="T8" style:family="text">
      <style:text-properties fo:font-variant="normal" fo:text-transform="none" fo:color="#000000" style:text-line-through-style="none" style:text-line-through-type="none" style:text-position="0% 100%" style:font-name="Arial" fo:font-size="35.2000007629395pt" fo:letter-spacing="normal" fo:font-style="normal" style:text-underline-style="none" fo:font-weight="normal" style:font-name-asian="Arial" style:font-size-asian="35.2000007629395pt" style:font-style-asian="normal" style:font-weight-asian="normal" style:font-name-complex="Arial" style:font-size-complex="35.2000007629395pt" style:font-style-complex="normal" style:font-weight-complex="normal"/>
    </style:style>
    <style:style style:name="T9" style:family="text">
      <style:text-properties fo:font-variant="normal" fo:text-transform="none" fo:color="#000000" style:text-line-through-style="none" style:text-line-through-type="none" style:text-position="0% 100%" style:font-name="Arial" fo:font-size="35pt" fo:letter-spacing="normal" fo:font-style="normal" style:text-underline-style="none" fo:font-weight="normal" style:font-name-asian="Arial" style:font-size-asian="35pt" style:font-style-asian="normal" style:font-weight-asian="normal" style:font-name-complex="Arial" style:font-size-complex="35pt" style:font-style-complex="normal" style:font-weight-complex="normal"/>
    </style:style>
    <style:style style:name="T10" style:family="text">
      <style:text-properties fo:font-variant="normal" fo:text-transform="none" fo:color="#000000" style:text-line-through-style="none" style:text-line-through-type="none" style:text-position="0% 100%" style:font-name="Arial" fo:font-size="24pt" fo:letter-spacing="normal" fo:font-style="normal" style:text-underline-style="none" fo:font-weight="bold" style:font-name-asian="Arial" style:font-size-asian="24pt" style:font-style-asian="normal" style:font-weight-asian="bold" style:font-name-complex="Arial" style:font-size-complex="24pt" style:font-style-complex="normal" style:font-weight-complex="bold"/>
    </style:style>
    <style:style style:name="T11" style:family="text">
      <style:text-properties fo:font-variant="normal" fo:text-transform="none" fo:color="#000000" style:text-line-through-style="none" style:text-line-through-type="none" style:text-position="0% 100%" style:font-name="Arial" fo:font-size="17pt" fo:letter-spacing="normal" fo:font-style="normal" style:text-underline-style="none" fo:font-weight="normal" style:font-name-asian="Arial" style:font-size-asian="17pt" style:font-style-asian="normal" style:font-weight-asian="normal" style:font-name-complex="Arial" style:font-size-complex="17pt" style:font-style-complex="normal" style:font-weight-complex="normal"/>
    </style:style>
    <style:style style:name="T12" style:family="text">
      <style:text-properties fo:font-variant="normal" fo:text-transform="none" fo:color="#0097a7" style:text-line-through-style="none" style:text-line-through-type="none" style:text-position="0% 100%" style:font-name="Arial" fo:font-size="17pt" fo:letter-spacing="normal" fo:font-style="normal" style:text-underline-style="solid" style:text-underline-width="auto" style:text-underline-color="font-color" fo:font-weight="normal" style:font-name-asian="Arial" style:font-size-asian="17pt" style:font-style-asian="normal" style:font-weight-asian="normal" style:font-name-complex="Arial" style:font-size-complex="17pt" style:font-style-complex="normal" style:font-weight-complex="normal"/>
    </style:style>
    <style:style style:name="T13" style:family="text">
      <style:text-properties fo:font-variant="normal" fo:text-transform="none" fo:color="#000000" style:text-line-through-style="none" style:text-line-through-type="none" style:text-position="0% 100%" style:font-name="Arial" fo:font-size="17pt" fo:letter-spacing="normal" fo:font-style="normal" style:text-underline-style="none" fo:font-weight="bold" style:font-name-asian="Arial" style:font-size-asian="17pt" style:font-style-asian="normal" style:font-weight-asian="bold" style:font-name-complex="Arial" style:font-size-complex="17pt" style:font-style-complex="normal" style:font-weight-complex="bold"/>
    </style:style>
    <style:style style:name="T14" style:family="text">
      <style:text-properties fo:font-variant="normal" fo:text-transform="none" fo:color="#273239" style:text-line-through-style="none" style:text-line-through-type="none" style:text-position="0% 100%" style:font-name="Arial" fo:font-size="19.7000007629395pt" fo:letter-spacing="normal" fo:font-style="normal" style:text-underline-style="none" fo:font-weight="normal" style:font-name-asian="Arial" style:font-size-asian="19.7000007629395pt" style:font-style-asian="normal" style:font-weight-asian="normal" style:font-name-complex="Arial" style:font-size-complex="19.7000007629395pt" style:font-style-complex="normal" style:font-weight-complex="normal"/>
    </style:style>
    <style:style style:name="T15" style:family="text">
      <style:text-properties fo:font-variant="normal" fo:text-transform="none" fo:color="#000000" style:text-line-through-style="none" style:text-line-through-type="none" style:text-position="0% 100%" style:font-name="Arial" fo:font-size="16pt" fo:letter-spacing="normal" fo:font-style="normal" style:text-underline-style="none" fo:font-weight="bold" style:font-name-asian="Arial" style:font-size-asian="16pt" style:font-style-asian="normal" style:font-weight-asian="bold" style:font-name-complex="Arial" style:font-size-complex="16pt" style:font-style-complex="normal" style:font-weight-complex="bold"/>
    </style:style>
    <style:style style:name="T16" style:family="text">
      <style:text-properties fo:font-variant="normal" fo:text-transform="none" fo:color="#000000" style:text-line-through-style="none" style:text-line-through-type="none" style:text-position="0% 100%" style:font-name="Arial" fo:font-size="16pt" fo:letter-spacing="normal" fo:font-style="normal" style:text-underline-style="none" fo:font-weight="normal" style:font-name-asian="Arial" style:font-size-asian="16pt" style:font-style-asian="normal" style:font-weight-asian="normal" style:font-name-complex="Arial" style:font-size-complex="16pt" style:font-style-complex="normal" style:font-weight-complex="normal"/>
    </style:style>
    <style:style style:name="T17" style:family="text">
      <style:text-properties fo:font-variant="normal" fo:text-transform="none" fo:color="#222222" style:text-line-through-style="none" style:text-line-through-type="none" style:text-position="0% 100%" style:font-name="Arial" fo:font-size="24pt" fo:letter-spacing="normal" fo:font-style="normal" style:text-underline-style="none" fo:font-weight="bold" style:font-name-asian="Arial" style:font-size-asian="24pt" style:font-style-asian="normal" style:font-weight-asian="bold" style:font-name-complex="Arial" style:font-size-complex="24pt" style:font-style-complex="normal" style:font-weight-complex="bold"/>
    </style:style>
    <style:style style:name="T18" style:family="text">
      <style:text-properties fo:font-variant="normal" fo:text-transform="none" fo:color="#222222" style:text-line-through-style="none" style:text-line-through-type="none" style:text-position="0% 100%" style:font-name="Arial" fo:font-size="15pt" fo:letter-spacing="normal" fo:font-style="normal" style:text-underline-style="none" fo:font-weight="normal" style:font-name-asian="Arial" style:font-size-asian="15pt" style:font-style-asian="normal" style:font-weight-asian="normal" style:font-name-complex="Arial" style:font-size-complex="15pt" style:font-style-complex="normal" style:font-weight-complex="normal"/>
    </style:style>
    <style:style style:name="T19" style:family="text">
      <style:text-properties fo:font-variant="normal" fo:text-transform="none" fo:color="#000000" style:text-line-through-style="none" style:text-line-through-type="none" style:text-position="0% 100%" style:font-name="Times New Roman" fo:font-size="13pt" fo:letter-spacing="normal" fo:font-style="normal" style:text-underline-style="none" fo:font-weight="bold" style:font-name-asian="Times New Roman" style:font-size-asian="13pt" style:font-style-asian="normal" style:font-weight-asian="bold" style:font-name-complex="Times New Roman" style:font-size-complex="13pt" style:font-style-complex="normal" style:font-weight-complex="bold"/>
    </style:style>
    <style:style style:name="T20" style:family="text">
      <style:text-properties fo:font-variant="normal" fo:text-transform="none" fo:color="#333333" style:text-line-through-style="none" style:text-line-through-type="none" style:text-position="0% 100%" style:font-name="Roboto" fo:font-size="12pt" fo:letter-spacing="normal" fo:font-style="normal" style:text-underline-style="none" fo:font-weight="normal" style:font-name-asian="Roboto" style:font-size-asian="12pt" style:font-style-asian="normal" style:font-weight-asian="normal" style:font-name-complex="Roboto" style:font-size-complex="12pt" style:font-style-complex="normal" style:font-weight-complex="normal"/>
    </style:style>
    <style:style style:name="T21" style:family="text">
      <style:text-properties fo:font-variant="normal" fo:text-transform="none" fo:color="#000000" style:text-line-through-style="none" style:text-line-through-type="none" style:text-position="0% 100%" style:font-name="Arial" fo:font-size="28pt" fo:letter-spacing="normal" fo:font-style="normal" style:text-underline-style="none" fo:font-weight="normal" style:font-name-asian="Arial" style:font-size-asian="28pt" style:font-style-asian="normal" style:font-weight-asian="normal" style:font-name-complex="Arial" style:font-size-complex="28pt" style:font-style-complex="normal" style:font-weight-complex="normal"/>
    </style:style>
    <style:style style:name="T22" style:family="text">
      <style:text-properties fo:font-variant="normal" fo:text-transform="none" fo:color="#222222" style:text-line-through-style="none" style:text-line-through-type="none" style:text-position="0% 100%" style:font-name="Arial" fo:font-size="24.1000003814697pt" fo:letter-spacing="normal" fo:font-style="normal" style:text-underline-style="none" fo:font-weight="bold" style:font-name-asian="Arial" style:font-size-asian="24.1000003814697pt" style:font-style-asian="normal" style:font-weight-asian="bold" style:font-name-complex="Arial" style:font-size-complex="24.1000003814697pt" style:font-style-complex="normal" style:font-weight-complex="bold"/>
    </style:style>
    <style:style style:name="T23" style:family="text">
      <style:text-properties fo:font-variant="normal" fo:text-transform="none" fo:color="#000000" style:text-line-through-style="none" style:text-line-through-type="none" style:text-position="0% 100%" style:font-name="Roboto" fo:font-size="18pt" fo:letter-spacing="normal" fo:font-style="normal" style:text-underline-style="none" fo:font-weight="normal" style:font-name-asian="Roboto" style:font-size-asian="18pt" style:font-style-asian="normal" style:font-weight-asian="normal" style:font-name-complex="Roboto" style:font-size-complex="18pt" style:font-style-complex="normal" style:font-weight-complex="normal"/>
    </style:style>
    <style:style style:name="T24" style:family="text">
      <style:text-properties fo:font-variant="normal" fo:text-transform="none" fo:color="#222222" style:text-line-through-style="none" style:text-line-through-type="none" style:text-position="0% 100%" style:font-name="Arial" fo:font-size="16pt" fo:letter-spacing="normal" fo:font-style="normal" style:text-underline-style="none" fo:font-weight="normal" style:font-name-asian="Arial" style:font-size-asian="16pt" style:font-style-asian="normal" style:font-weight-asian="normal" style:font-name-complex="Arial" style:font-size-complex="16pt" style:font-style-complex="normal" style:font-weight-complex="normal"/>
    </style:style>
    <style:style style:name="T25" style:family="text">
      <style:text-properties fo:font-variant="normal" fo:text-transform="none" fo:color="#222222" style:text-line-through-style="none" style:text-line-through-type="none" style:text-position="0% 100%" style:font-name="Arial" fo:font-size="26.7999992370605pt" fo:letter-spacing="normal" fo:font-style="normal" style:text-underline-style="none" fo:font-weight="bold" style:font-name-asian="Arial" style:font-size-asian="26.7999992370605pt" style:font-style-asian="normal" style:font-weight-asian="bold" style:font-name-complex="Arial" style:font-size-complex="26.7999992370605pt" style:font-style-complex="normal" style:font-weight-complex="bold"/>
    </style:style>
    <style:style style:name="T26" style:family="text">
      <style:text-properties fo:font-variant="normal" fo:text-transform="none" fo:color="#222222" style:text-line-through-style="none" style:text-line-through-type="none" style:text-position="0% 100%" style:font-name="Roboto" fo:font-size="18pt" fo:letter-spacing="normal" fo:font-style="normal" style:text-underline-style="none" fo:font-weight="normal" style:font-name-asian="Roboto" style:font-size-asian="18pt" style:font-style-asian="normal" style:font-weight-asian="normal" style:font-name-complex="Roboto" style:font-size-complex="18pt" style:font-style-complex="normal" style:font-weight-complex="normal"/>
    </style:style>
    <style:style style:name="T27" style:family="text">
      <style:text-properties fo:font-variant="normal" fo:text-transform="none" fo:color="#222222" style:text-line-through-style="none" style:text-line-through-type="none" style:text-position="0% 100%" style:font-name="Arial" fo:font-size="18pt" fo:letter-spacing="normal" fo:font-style="normal" style:text-underline-style="none" fo:font-weight="normal" style:font-name-asian="Arial" style:font-size-asian="18pt" style:font-style-asian="normal" style:font-weight-asian="normal" style:font-name-complex="Arial" style:font-size-complex="18pt" style:font-style-complex="normal" style:font-weight-complex="normal"/>
    </style:style>
    <style:style style:name="T28" style:family="text">
      <style:text-properties fo:font-variant="normal" fo:text-transform="none" fo:color="#222222" style:text-line-through-style="none" style:text-line-through-type="none" style:text-position="0% 100%" style:font-name="Arial" fo:font-size="16pt" fo:letter-spacing="normal" fo:font-style="normal" style:text-underline-style="none" fo:font-weight="bold" style:font-name-asian="Arial" style:font-size-asian="16pt" style:font-style-asian="normal" style:font-weight-asian="bold" style:font-name-complex="Arial" style:font-size-complex="16pt" style:font-style-complex="normal" style:font-weight-complex="bold"/>
    </style:style>
    <style:style style:name="T29" style:family="text">
      <style:text-properties fo:font-variant="normal" fo:text-transform="none" fo:color="#0097a7" style:text-line-through-style="none" style:text-line-through-type="none" style:text-position="0% 100%" style:font-name="Arial" fo:font-size="16pt" fo:letter-spacing="normal" fo:font-style="normal" style:text-underline-style="solid" style:text-underline-width="auto" style:text-underline-color="font-color" fo:font-weight="normal" style:font-name-asian="Arial" style:font-size-asian="16pt" style:font-style-asian="normal" style:font-weight-asian="normal" style:font-name-complex="Arial" style:font-size-complex="16pt" style:font-style-complex="normal" style:font-weight-complex="normal"/>
    </style:style>
    <text:list-style style:name="L1">
      <text:list-level-style-number text:level="1" style:num-format="">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number text:level="1" style:num-format="">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3">
      <text:list-level-style-number text:level="1" style:num-format="">
        <style:list-level-properties text:space-before="0.3cm" text:min-label-width="0.9cm"/>
        <style:text-properties fo:color="#595959" fo:font-size="100%"/>
      </text:list-level-style-number>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4">
      <text:list-level-style-number text:level="1" style:num-format="">
        <style:list-level-properties text:space-before="0.3cm" text:min-label-width="0.9cm"/>
        <style:text-properties fo:color="#000000" fo:font-size="100%"/>
      </text:list-level-style-number>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5">
      <text:list-level-style-bullet text:level="1" text:bullet-char="-">
        <style:list-level-properties text:space-before="0.336cm" text:min-label-width="0.934cm"/>
        <style:text-properties style:font-name="Arial" fo:color="#222222"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6">
      <text:list-level-style-number text:level="1" style:num-format="">
        <style:list-level-properties text:space-before="0.336cm" text:min-label-width="0.934cm"/>
        <style:text-properties fo:color="#000000" fo:font-size="100%"/>
      </text:list-level-style-number>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7">
      <text:list-level-style-number text:level="1" style:num-format="">
        <style:list-level-properties text:space-before="0.336cm" text:min-label-width="0.934cm"/>
        <style:text-properties fo:color="#595959" fo:font-size="100%"/>
      </text:list-level-style-number>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8">
      <text:list-level-style-bullet text:level="1" text:bullet-char="●">
        <style:list-level-properties text:space-before="0.318cm" text:min-label-width="0.952cm"/>
        <style:text-properties style:font-name="Arial" fo:color="#000000"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9">
      <text:list-level-style-number text:level="1" style:num-format="">
        <style:list-level-properties text:space-before="0.318cm" text:min-label-width="0.952cm"/>
        <style:text-properties fo:color="#595959" fo:font-size="100%"/>
      </text:list-level-style-number>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10">
      <text:list-level-style-number text:level="1" style:num-format="">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1">
      <text:list-level-style-bullet text:level="1" text:bullet-char="●">
        <style:list-level-properties text:space-before="0.019cm" text:min-label-width="1.251cm"/>
        <style:text-properties style:font-name="Arial" fo:color="#000000"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12">
      <text:list-level-style-number text:level="1" style:num-format="">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3">
      <text:list-level-style-bullet text:level="1" text:bullet-char="●">
        <style:list-level-properties text:space-before="0.989cm" text:min-label-width="0.916cm"/>
        <style:text-properties style:font-name="Arial" fo:color="#000000"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14">
      <text:list-level-style-bullet text:level="1" text:bullet-char="●">
        <style:list-level-properties text:space-before="0.371cm" text:min-label-width="0.899cm"/>
        <style:text-properties style:font-name="Arial" fo:color="#222222"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15">
      <text:list-level-style-number text:level="1" style:num-format="">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6">
      <text:list-level-style-number text:level="1" style:num-format="">
        <style:list-level-properties text:min-label-width="0.6cm"/>
        <style:text-properties fo:color="#000000" fo:font-size="41%"/>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7">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18">
      <text:list-level-style-bullet text:level="1" text:bullet-char="●">
        <style:list-level-properties text:space-before="1.165cm" text:min-label-width="0.916cm"/>
        <style:text-properties fo:font-family="Georgia" fo:color="#222222"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19">
      <text:list-level-style-bullet text:level="1" text:bullet-char="●">
        <style:list-level-properties text:space-before="1.165cm" text:min-label-width="0.916cm"/>
        <style:text-properties fo:font-family="Georgia" fo:color="#222222" fo:font-size="100%"/>
      </text:list-level-style-bullet>
      <text:list-level-style-bullet text:level="2" text:bullet-char="○">
        <style:list-level-properties text:space-before="3.247cm" text:min-label-width="0.916cm"/>
        <style:text-properties fo:font-family="Georgia" fo:color="#222222" fo:font-size="100%"/>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20">
      <text:list-level-style-bullet text:level="1" text:bullet-char="●">
        <style:list-level-properties text:space-before="1.165cm" text:min-label-width="0.916cm"/>
        <style:text-properties fo:font-family="Georgia" fo:color="#222222" fo:font-size="100%"/>
      </text:list-level-style-bullet>
      <text:list-level-style-bullet text:level="2" text:bullet-char="○">
        <style:list-level-properties text:space-before="3.247cm" text:min-label-width="0.916cm"/>
        <style:text-properties style:font-name="Arial" fo:color="#222222" fo:font-size="100%"/>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21">
      <text:list-level-style-bullet text:level="1" text:bullet-char="●">
        <style:list-level-properties text:space-before="0.442cm" text:min-label-width="0.828cm"/>
        <style:text-properties fo:font-family="StarSymbol" style:use-window-font-color="true"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body>
    <office:presentation>
      <draw:page draw:name="page1" draw:style-name="dp1" draw:master-page-name="TITLE" presentation:presentation-page-layout-name="AL1T0">
        <draw:frame draw:name="Google Shape;54;p13" presentation:style-name="pr1" draw:text-style-name="P2" draw:layer="layout" svg:width="23.667cm" svg:height="5.701cm" svg:x="0.866cm" svg:y="2.068cm" presentation:class="title" presentation:user-transformed="true">
          <draw:text-box>
            <text:p text:style-name="P1">
              <text:span text:style-name="T1">AI/ML Basics</text:span>
            </text:p>
          </draw:text-box>
        </draw:frame>
        <presentation:notes draw:style-name="dp2">
          <draw:page-thumbnail draw:name="Google Shape;51;p:notes" draw:style-name="gr1" draw:layer="layout" svg:width="16.933cm" svg:height="9.524cm" svg:x="1.059cm" svg:y="1.905cm" draw:page-number="1" presentation:class="page"/>
          <draw:frame draw:name="Google Shape;52;p:notes" presentation:style-name="pr2" draw:text-style-name="P3" draw:layer="layout" svg:width="15.239cm" svg:height="11.429cm" svg:x="1.905cm" svg:y="12.065cm" presentation:class="notes" presentation:placeholder="true" presentation:user-transformed="true">
            <draw:text-box/>
          </draw:frame>
        </presentation:notes>
      </draw:page>
      <draw:page draw:name="What is Machine Learning ?" draw:style-name="dp1" draw:master-page-name="TITLE_5f_AND_5f_BODY" presentation:presentation-page-layout-name="AL2T1">
        <draw:frame draw:name="Google Shape;59;p14" presentation:style-name="pr3" draw:text-style-name="P5" draw:layer="layout" svg:width="23.667cm" svg:height="1.59cm" svg:x="0.866cm" svg:y="1.236cm" presentation:class="title" presentation:user-transformed="true">
          <draw:text-box>
            <text:p text:style-name="P4">
              <text:span text:style-name="T2">What is Machine Learning ?</text:span>
            </text:p>
          </draw:text-box>
        </draw:frame>
        <draw:frame draw:name="Google Shape;60;p14" presentation:style-name="pr4" draw:text-style-name="P8" draw:layer="layout" svg:width="23.667cm" svg:height="9.489cm" svg:x="0.866cm" svg:y="3.201cm" presentation:class="outline" presentation:user-transformed="true">
          <draw:text-box>
            <text:p text:style-name="P6">
              <text:span text:style-name="T3">Machine learning is the art of study of algorithms that learn from examples and experiences.</text:span>
            </text:p>
            <text:p text:style-name="P6">
              <text:span text:style-name="T3"/>
            </text:p>
            <text:p text:style-name="P6">
              <text:span text:style-name="T3">Machine learning is based on the idea that there exist some patterns in the data that were identified and used for future predictions.</text:span>
            </text:p>
            <text:p text:style-name="P6">
              <text:span text:style-name="T3"/>
            </text:p>
            <text:p text:style-name="P6">
              <text:span text:style-name="T3">A computer program is said to learn from experience E with respect to some task T and some performance measure P, if its performance on T, as measured by P, improves with experience E.</text:span>
            </text:p>
            <text:list text:style-name="L5">
              <text:list-item>
                <text:p text:style-name="P6">
                  <text:span text:style-name="T4">Tom Mitchell, 1997</text:span>
                </text:p>
              </text:list-item>
            </text:list>
            <text:p text:style-name="P6">
              <text:span text:style-name="T3"/>
            </text:p>
            <text:p text:style-name="P7">
              <text:span text:style-name="T5"/>
            </text:p>
          </draw:text-box>
        </draw:frame>
        <presentation:notes draw:style-name="dp2">
          <draw:page-thumbnail draw:name="Google Shape;56;g1115999cfc3_0_0:notes" draw:style-name="gr1" draw:layer="layout" svg:width="16.932cm" svg:height="9.524cm" svg:x="1.059cm" svg:y="1.905cm" draw:page-number="2" presentation:class="page"/>
          <draw:frame draw:name="Google Shape;57;g1115999cfc3_0_0:notes" presentation:style-name="pr5" draw:text-style-name="P3" draw:layer="layout" svg:width="15.239cm" svg:height="11.429cm" svg:x="1.905cm" svg:y="12.065cm" presentation:class="notes" presentation:placeholder="true" presentation:user-transformed="true">
            <draw:text-box/>
          </draw:frame>
        </presentation:notes>
      </draw:page>
      <draw:page draw:name="Why Machine Learning ?" draw:style-name="dp1" draw:master-page-name="TITLE_5f_AND_5f_BODY" presentation:presentation-page-layout-name="AL2T1">
        <draw:frame draw:name="Google Shape;65;p15" presentation:style-name="pr3" draw:text-style-name="P5" draw:layer="layout" svg:width="23.667cm" svg:height="1.59cm" svg:x="0.866cm" svg:y="1.236cm" presentation:class="title" presentation:user-transformed="true">
          <draw:text-box>
            <text:p text:style-name="P4">
              <text:span text:style-name="T2">Why Machine Learning ?</text:span>
            </text:p>
          </draw:text-box>
        </draw:frame>
        <draw:frame draw:name="Google Shape;66;p15" presentation:style-name="pr4" draw:text-style-name="P8" draw:layer="layout" svg:width="23.667cm" svg:height="9.489cm" svg:x="0.866cm" svg:y="3.201cm" presentation:class="outline" presentation:user-transformed="true">
          <draw:text-box>
            <text:list text:style-name="L8">
              <text:list-item>
                <text:p text:style-name="P9">
                  <text:span text:style-name="T6">Develop systems that can automatically adapt and customize themselves to individual users.</text:span>
                  <text:span text:style-name="T6">
                    <text:line-break/>
                  </text:span>
                  <text:span text:style-name="T6">— personalized news or mail filters.</text:span>
                </text:p>
              </text:list-item>
              <text:list-item>
                <text:p text:style-name="P9">
                  <text:span text:style-name="T6">
                    Discover new knowledge from 
                    <text:s/>
                    large databases (data mining).
                  </text:span>
                  <text:span text:style-name="T6">
                    <text:line-break/>
                  </text:span>
                  <text:span text:style-name="T6">— Market basket analysis (e.g. beers</text:span>
                </text:p>
              </text:list-item>
            </text:list>
            <text:p text:style-name="P10">
              <text:span text:style-name="T6">
                <text:tab/>
              </text:span>
            </text:p>
          </draw:text-box>
        </draw:frame>
        <presentation:notes draw:style-name="dp2">
          <draw:page-thumbnail draw:name="Google Shape;62;g1115999cfc3_0_7:notes" draw:style-name="gr1" draw:layer="layout" svg:width="16.932cm" svg:height="9.524cm" svg:x="1.059cm" svg:y="1.905cm" draw:page-number="3" presentation:class="page"/>
          <draw:frame draw:name="Google Shape;63;g1115999cfc3_0_7:notes" presentation:style-name="pr6" draw:text-style-name="P3" draw:layer="layout" svg:width="15.239cm" svg:height="11.429cm" svg:x="1.905cm" svg:y="12.065cm" presentation:class="notes" presentation:placeholder="true" presentation:user-transformed="true">
            <draw:text-box/>
          </draw:frame>
        </presentation:notes>
      </draw:page>
      <draw:page draw:name="Data is Important" draw:style-name="dp1" draw:master-page-name="TITLE_5f_AND_5f_BODY" presentation:presentation-page-layout-name="AL2T1">
        <draw:frame draw:name="Google Shape;71;p16" presentation:style-name="pr3" draw:text-style-name="P5" draw:layer="layout" svg:width="23.667cm" svg:height="1.59cm" svg:x="0.866cm" svg:y="1.236cm" presentation:class="title" presentation:user-transformed="true">
          <draw:text-box>
            <text:p text:style-name="P4">
              <text:span text:style-name="T2">Data is Important</text:span>
            </text:p>
          </draw:text-box>
        </draw:frame>
        <draw:frame draw:name="Google Shape;72;p16" presentation:style-name="pr4" draw:text-style-name="P8" draw:layer="layout" svg:width="23.667cm" svg:height="9.489cm" svg:x="0.866cm" svg:y="3.201cm" presentation:class="outline" presentation:user-transformed="true">
          <draw:text-box>
            <text:p text:style-name="P7">
              <text:span text:style-name="T7">DATA:</text:span>
              <text:span text:style-name="T6"> It can be any unprocessed fact, value, text, sound, or picture that is not being interpreted and analyzed. Data is the most important part of all Data Analytics, Machine Learning, Artificial Intelligence. Without data, we can’t train any model and all modern research and automation will go in vain. Big Enterprises are spending lots of money just to gather as much certain data as possible. </text:span>
            </text:p>
          </draw:text-box>
        </draw:frame>
        <draw:frame draw:name="Google Shape;73;p16" draw:style-name="gr2" draw:text-style-name="P11" draw:layer="layout" svg:width="15.712cm" svg:height="4.975cm" svg:x="4.339cm" svg:y="8.319cm">
          <draw:image xlink:href="Pictures/10000201000001F4000000AA99B39B4ABD3F5FE5.png" xlink:type="simple" xlink:show="embed" xlink:actuate="onLoad">
            <text:p/>
          </draw:image>
        </draw:frame>
        <presentation:notes draw:style-name="dp2">
          <draw:page-thumbnail draw:name="Google Shape;68;g11257c1eb13_0_38:notes" draw:style-name="gr1" draw:layer="layout" svg:width="16.932cm" svg:height="9.524cm" svg:x="1.059cm" svg:y="1.905cm" draw:page-number="4" presentation:class="page"/>
          <draw:frame draw:name="Google Shape;69;g11257c1eb13_0_38:notes" presentation:style-name="pr7" draw:text-style-name="P3" draw:layer="layout" svg:width="15.239cm" svg:height="11.429cm" svg:x="1.905cm" svg:y="12.065cm" presentation:class="notes" presentation:placeholder="true" presentation:user-transformed="true">
            <draw:text-box/>
          </draw:frame>
        </presentation:notes>
      </draw:page>
      <draw:page draw:name="Traditional Approach" draw:style-name="dp1" draw:master-page-name="TITLE_5f_AND_5f_BODY" presentation:presentation-page-layout-name="AL2T1">
        <draw:frame draw:name="Google Shape;78;p17" presentation:style-name="pr3" draw:text-style-name="P5" draw:layer="layout" svg:width="23.667cm" svg:height="1.59cm" svg:x="0.866cm" svg:y="1.236cm" presentation:class="title" presentation:user-transformed="true">
          <draw:text-box>
            <text:p text:style-name="P4">
              <text:span text:style-name="T2">Traditional Approach</text:span>
            </text:p>
          </draw:text-box>
        </draw:frame>
        <draw:frame draw:name="Google Shape;79;p17" draw:style-name="gr2" draw:text-style-name="P11" draw:layer="layout" svg:width="23.905cm" svg:height="10.613cm" svg:x="0.423cm" svg:y="3.25cm">
          <draw:image xlink:href="Pictures/100002010000041700000291791072F6966983AF.png" xlink:type="simple" xlink:show="embed" xlink:actuate="onLoad">
            <text:p/>
          </draw:image>
        </draw:frame>
        <presentation:notes draw:style-name="dp2">
          <draw:page-thumbnail draw:name="Google Shape;75;g1115999cfc3_0_25:notes" draw:style-name="gr1" draw:layer="layout" svg:width="16.932cm" svg:height="9.524cm" svg:x="1.059cm" svg:y="1.905cm" draw:page-number="5" presentation:class="page"/>
          <draw:frame draw:name="Google Shape;76;g1115999cfc3_0_25:notes" presentation:style-name="pr8" draw:text-style-name="P3" draw:layer="layout" svg:width="15.239cm" svg:height="11.429cm" svg:x="1.905cm" svg:y="12.065cm" presentation:class="notes" presentation:placeholder="true" presentation:user-transformed="true">
            <draw:text-box/>
          </draw:frame>
        </presentation:notes>
      </draw:page>
      <draw:page draw:name="AI/ML Approach" draw:style-name="dp1" draw:master-page-name="TITLE_5f_AND_5f_BODY" presentation:presentation-page-layout-name="AL2T1">
        <draw:frame draw:name="Google Shape;84;p18" presentation:style-name="pr3" draw:text-style-name="P5" draw:layer="layout" svg:width="23.667cm" svg:height="1.59cm" svg:x="0.866cm" svg:y="1.236cm" presentation:class="title" presentation:user-transformed="true">
          <draw:text-box>
            <text:p text:style-name="P4">
              <text:span text:style-name="T2">AI/ML Approach</text:span>
            </text:p>
          </draw:text-box>
        </draw:frame>
        <draw:frame draw:name="Google Shape;85;p18" draw:style-name="gr2" draw:text-style-name="P11" draw:layer="layout" svg:width="23.667cm" svg:height="10.613cm" svg:x="0.423cm" svg:y="3.25cm">
          <draw:image xlink:href="Pictures/100002010000041B000002B08E0E6EDCC92E3978.png" xlink:type="simple" xlink:show="embed" xlink:actuate="onLoad">
            <text:p/>
          </draw:image>
        </draw:frame>
        <presentation:notes draw:style-name="dp2">
          <draw:page-thumbnail draw:name="Google Shape;81;g1115999cfc3_0_31:notes" draw:style-name="gr1" draw:layer="layout" svg:width="16.932cm" svg:height="9.524cm" svg:x="1.059cm" svg:y="1.905cm" draw:page-number="6" presentation:class="page"/>
          <draw:frame draw:name="Google Shape;82;g1115999cfc3_0_31:notes" presentation:style-name="pr9" draw:text-style-name="P3" draw:layer="layout" svg:width="15.239cm" svg:height="11.429cm" svg:x="1.905cm" svg:y="12.065cm" presentation:class="notes" presentation:placeholder="true" presentation:user-transformed="true">
            <draw:text-box/>
          </draw:frame>
        </presentation:notes>
      </draw:page>
      <draw:page draw:name="AI/ML Applications" draw:style-name="dp1" draw:master-page-name="TITLE_5f_AND_5f_BODY" presentation:presentation-page-layout-name="AL2T1">
        <draw:frame draw:name="Google Shape;90;p19" presentation:style-name="pr3" draw:text-style-name="P5" draw:layer="layout" svg:width="23.667cm" svg:height="1.59cm" svg:x="0.866cm" svg:y="1.236cm" presentation:class="title" presentation:user-transformed="true">
          <draw:text-box>
            <text:p text:style-name="P4">
              <text:span text:style-name="T2">AI/ML Applications</text:span>
            </text:p>
          </draw:text-box>
        </draw:frame>
        <draw:frame draw:name="Google Shape;91;p19" draw:style-name="gr2" draw:text-style-name="P11" draw:layer="layout" svg:width="23.667cm" svg:height="10.566cm" svg:x="0.866cm" svg:y="3.255cm">
          <draw:image xlink:href="Pictures/100002010000027F0000013D055B8BC30471A776.png" xlink:type="simple" xlink:show="embed" xlink:actuate="onLoad">
            <text:p/>
          </draw:image>
        </draw:frame>
        <presentation:notes draw:style-name="dp2">
          <draw:page-thumbnail draw:name="Google Shape;87;g1115999cfc3_0_12:notes" draw:style-name="gr1" draw:layer="layout" svg:width="16.932cm" svg:height="9.524cm" svg:x="1.059cm" svg:y="1.905cm" draw:page-number="7" presentation:class="page"/>
          <draw:frame draw:name="Google Shape;88;g1115999cfc3_0_12:notes" presentation:style-name="pr10" draw:text-style-name="P3" draw:layer="layout" svg:width="15.239cm" svg:height="11.429cm" svg:x="1.905cm" svg:y="12.065cm" presentation:class="notes" presentation:placeholder="true" presentation:user-transformed="true">
            <draw:text-box/>
          </draw:frame>
        </presentation:notes>
      </draw:page>
      <draw:page draw:name="Categories" draw:style-name="dp1" draw:master-page-name="TITLE_5f_AND_5f_BODY" presentation:presentation-page-layout-name="AL2T1">
        <draw:frame draw:name="Google Shape;96;p20" presentation:style-name="pr11" draw:text-style-name="P5" draw:layer="layout" svg:width="23.667cm" svg:height="1.964cm" svg:x="0.866cm" svg:y="1.236cm" presentation:class="title" presentation:user-transformed="true">
          <draw:text-box>
            <text:p text:style-name="P4">
              <text:span text:style-name="T8">Categories</text:span>
            </text:p>
          </draw:text-box>
        </draw:frame>
        <draw:frame draw:name="Google Shape;97;p20" presentation:style-name="pr4" draw:text-style-name="P8" draw:layer="layout" svg:width="23.667cm" svg:height="9.489cm" svg:x="0.866cm" svg:y="3.201cm" presentation:class="outline" presentation:user-transformed="true">
          <draw:text-box>
            <text:list text:style-name="L11">
              <text:list-item>
                <text:p text:style-name="P9">
                  <text:span text:style-name="T9">Supervised learning</text:span>
                </text:p>
              </text:list-item>
              <text:list-item>
                <text:p text:style-name="P9">
                  <text:span text:style-name="T9">Unsupervised learning</text:span>
                </text:p>
              </text:list-item>
              <text:list-item>
                <text:p text:style-name="P9">
                  <text:span text:style-name="T9">Reinforcement learning</text:span>
                </text:p>
              </text:list-item>
            </text:list>
          </draw:text-box>
        </draw:frame>
        <presentation:notes draw:style-name="dp2">
          <draw:page-thumbnail draw:name="Google Shape;93;g1115999cfc3_0_59:notes" draw:style-name="gr1" draw:layer="layout" svg:width="16.932cm" svg:height="9.524cm" svg:x="1.059cm" svg:y="1.905cm" draw:page-number="8" presentation:class="page"/>
          <draw:frame draw:name="Google Shape;94;g1115999cfc3_0_59:notes" presentation:style-name="pr12" draw:text-style-name="P3" draw:layer="layout" svg:width="15.239cm" svg:height="11.429cm" svg:x="1.905cm" svg:y="12.065cm" presentation:class="notes" presentation:placeholder="true" presentation:user-transformed="true">
            <draw:text-box/>
          </draw:frame>
        </presentation:notes>
      </draw:page>
      <draw:page draw:name="Supervised Learning&#10;" draw:style-name="dp1" draw:master-page-name="TITLE_5f_AND_5f_BODY" presentation:presentation-page-layout-name="AL2T1">
        <draw:frame draw:name="Google Shape;102;p21" presentation:style-name="pr3" draw:text-style-name="P5" draw:layer="layout" svg:width="23.667cm" svg:height="1.59cm" svg:x="0.866cm" svg:y="1.236cm" presentation:class="title" presentation:user-transformed="true">
          <draw:text-box>
            <text:p text:style-name="P4">
              <text:span text:style-name="T2">Supervised Learning</text:span>
              <text:span text:style-name="T2">
                <text:line-break/>
              </text:span>
              <text:span text:style-name="T2"/>
            </text:p>
          </draw:text-box>
        </draw:frame>
        <draw:frame draw:name="Google Shape;103;p21" draw:style-name="gr2" draw:text-style-name="P11" draw:layer="layout" svg:width="24.11cm" svg:height="9.974cm" svg:x="0.423cm" svg:y="3.25cm">
          <draw:image xlink:href="Pictures/10000201000002D100000179ACB8E8C581A9D4E8.png" xlink:type="simple" xlink:show="embed" xlink:actuate="onLoad">
            <text:p/>
          </draw:image>
        </draw:frame>
        <presentation:notes draw:style-name="dp2">
          <draw:page-thumbnail draw:name="Google Shape;99;g1115999cfc3_0_64:notes" draw:style-name="gr1" draw:layer="layout" svg:width="16.932cm" svg:height="9.524cm" svg:x="1.059cm" svg:y="1.905cm" draw:page-number="9" presentation:class="page"/>
          <draw:frame draw:name="Google Shape;100;g1115999cfc3_0_64:notes" presentation:style-name="pr13" draw:text-style-name="P3" draw:layer="layout" svg:width="15.239cm" svg:height="11.429cm" svg:x="1.905cm" svg:y="12.065cm" presentation:class="notes" presentation:placeholder="true" presentation:user-transformed="true">
            <draw:text-box/>
          </draw:frame>
        </presentation:notes>
      </draw:page>
      <draw:page draw:name="What is supervised learning?" draw:style-name="dp1" draw:master-page-name="TITLE_5f_AND_5f_BODY" presentation:presentation-page-layout-name="AL2T1">
        <draw:frame draw:name="Google Shape;108;p22" presentation:style-name="pr3" draw:text-style-name="P5" draw:layer="layout" svg:width="23.667cm" svg:height="1.59cm" svg:x="0.866cm" svg:y="1.236cm" presentation:class="title" presentation:user-transformed="true">
          <draw:text-box>
            <text:p text:style-name="P12">
              <text:span text:style-name="T10">What is supervised learning?</text:span>
            </text:p>
          </draw:text-box>
        </draw:frame>
        <draw:frame draw:name="Google Shape;109;p22" presentation:style-name="pr14" draw:text-style-name="P8" draw:layer="layout" svg:width="23.667cm" svg:height="11.441cm" svg:x="0.866cm" svg:y="2.681cm" presentation:class="outline" presentation:user-transformed="true">
          <draw:text-box>
            <text:p text:style-name="P13">
              <text:span text:style-name="T11">Supervised learning is an approach to creating artificial intelligence (</text:span>
              <text:span text:style-name="T12">
                <text:a xlink:href="https://www.techtarget.com/searchenterpriseai/definition/AI-Artificial-Intelligence" xlink:type="simple">AI</text:a>
              </text:span>
              <text:span text:style-name="T11">), where a computer algorithm is trained on input data that has been labeled for a particular output. The model is trained until it can detect the underlying patterns and relationships between the input data and the output labels, enabling it to yield accurate labeling results when presented with never-before-seen data.</text:span>
            </text:p>
            <text:p text:style-name="P14">
              <text:span text:style-name="T11">Supervised learning is when the model is getting trained on a labelled dataset. A </text:span>
              <text:span text:style-name="T13">labelled</text:span>
              <text:span text:style-name="T11"> dataset is one that has both input and output parameters. In this type of learning both training and validation, datasets are labelled as shown in the figures below. </text:span>
            </text:p>
            <text:p text:style-name="P15">
              <text:span text:style-name="T6"/>
            </text:p>
          </draw:text-box>
        </draw:frame>
        <presentation:notes draw:style-name="dp2">
          <draw:page-thumbnail draw:name="Google Shape;105;g1115999cfc3_0_89:notes" draw:style-name="gr1" draw:layer="layout" svg:width="16.932cm" svg:height="9.524cm" svg:x="1.059cm" svg:y="1.905cm" draw:page-number="10" presentation:class="page"/>
          <draw:frame draw:name="Google Shape;106;g1115999cfc3_0_89:notes" presentation:style-name="pr15" draw:text-style-name="P3" draw:layer="layout" svg:width="15.239cm" svg:height="11.429cm" svg:x="1.905cm" svg:y="12.065cm" presentation:class="notes" presentation:placeholder="true" presentation:user-transformed="true">
            <draw:text-box/>
          </draw:frame>
        </presentation:notes>
      </draw:page>
      <draw:page draw:name="page11" draw:style-name="dp1" draw:master-page-name="TITLE_5f_AND_5f_BODY" presentation:presentation-page-layout-name="AL2T1">
        <draw:frame draw:name="Google Shape;114;p23" draw:style-name="gr2" draw:text-style-name="P11" draw:layer="layout" svg:width="24.552cm" svg:height="13.429cm" svg:x="0.423cm" svg:y="0.423cm">
          <draw:image xlink:href="Pictures/10000201000003C30000019A8F3651102775ED01.png" xlink:type="simple" xlink:show="embed" xlink:actuate="onLoad">
            <text:p/>
          </draw:image>
        </draw:frame>
        <presentation:notes draw:style-name="dp2">
          <draw:page-thumbnail draw:name="Google Shape;111;g11257c1eb13_0_6:notes" draw:style-name="gr1" draw:layer="layout" svg:width="16.932cm" svg:height="9.524cm" svg:x="1.059cm" svg:y="1.905cm" draw:page-number="11" presentation:class="page"/>
          <draw:frame draw:name="Google Shape;112;g11257c1eb13_0_6:notes" presentation:style-name="pr16" draw:text-style-name="P3" draw:layer="layout" svg:width="15.239cm" svg:height="11.429cm" svg:x="1.905cm" svg:y="12.065cm" presentation:class="notes" presentation:placeholder="true" presentation:user-transformed="true">
            <draw:text-box/>
          </draw:frame>
        </presentation:notes>
      </draw:page>
      <draw:page draw:name="Both the above figures have labelled data set – &#10;" draw:style-name="dp1" draw:master-page-name="TITLE_5f_AND_5f_BODY" presentation:presentation-page-layout-name="AL2T1">
        <draw:frame draw:name="Google Shape;119;p24" presentation:style-name="pr11" draw:text-style-name="P5" draw:layer="layout" svg:width="23.667cm" svg:height="1.59cm" svg:x="0.866cm" svg:y="1.236cm" presentation:class="title" presentation:user-transformed="true">
          <draw:text-box>
            <text:p text:style-name="P16">
              <text:span text:style-name="T14">Both the above figures have labelled data set – </text:span>
              <text:span text:style-name="T14">
                <text:line-break/>
              </text:span>
              <text:span text:style-name="T14"/>
            </text:p>
          </draw:text-box>
        </draw:frame>
        <draw:frame draw:name="Google Shape;120;p24" presentation:style-name="pr14" draw:text-style-name="P8" draw:layer="layout" svg:width="23.667cm" svg:height="10.807cm" svg:x="0.866cm" svg:y="2.643cm" presentation:class="outline" presentation:user-transformed="true">
          <draw:text-box>
            <text:list text:style-name="L13">
              <text:list-item>
                <text:p text:style-name="P17">
                  <text:span text:style-name="T15">Figure A: </text:span>
                  <text:span text:style-name="T16">It is a dataset of a shopping store that is useful in predicting whether a customer will purchase a particular product under consideration or not based on his/ her gender, age, and salary. </text:span>
                  <text:span text:style-name="T16">
                    <text:line-break/>
                  </text:span>
                  <text:span text:style-name="T15">Input:</text:span>
                  <text:span text:style-name="T16"> Gender, Age, Salary </text:span>
                  <text:span text:style-name="T16">
                    <text:line-break/>
                  </text:span>
                  <text:span text:style-name="T15">Output:</text:span>
                  <text:span text:style-name="T16"> Purchased i.e. 0 or 1; 1 means yes the customer will purchase and 0 means that the customer won’t purchase it. </text:span>
                </text:p>
              </text:list-item>
              <text:list-item>
                <text:p text:style-name="P17">
                  <text:span text:style-name="T15">Figure B: </text:span>
                  <text:span text:style-name="T16">It is a Meteorological dataset that serves the purpose of predicting wind speed based on different parameters. </text:span>
                  <text:span text:style-name="T16">
                    <text:line-break/>
                  </text:span>
                  <text:span text:style-name="T15">Input:</text:span>
                  <text:span text:style-name="T16"> Dew Point, Temperature, Pressure, Relative Humidity, Wind Direction </text:span>
                  <text:span text:style-name="T16">
                    <text:line-break/>
                  </text:span>
                  <text:span text:style-name="T15">Output:</text:span>
                  <text:span text:style-name="T16"> Wind Speed </text:span>
                </text:p>
              </text:list-item>
            </text:list>
          </draw:text-box>
        </draw:frame>
        <presentation:notes draw:style-name="dp2">
          <draw:page-thumbnail draw:name="Google Shape;116;g11257c1eb13_0_13:notes" draw:style-name="gr1" draw:layer="layout" svg:width="16.932cm" svg:height="9.524cm" svg:x="1.059cm" svg:y="1.905cm" draw:page-number="12" presentation:class="page"/>
          <draw:frame draw:name="Google Shape;117;g11257c1eb13_0_13:notes" presentation:style-name="pr17" draw:text-style-name="P3" draw:layer="layout" svg:width="15.239cm" svg:height="11.429cm" svg:x="1.905cm" svg:y="12.065cm" presentation:class="notes" presentation:placeholder="true" presentation:user-transformed="true">
            <draw:text-box/>
          </draw:frame>
        </presentation:notes>
      </draw:page>
      <draw:page draw:name="Types of Supervised Learning:" draw:style-name="dp1" draw:master-page-name="TITLE_5f_AND_5f_BODY" presentation:presentation-page-layout-name="AL2T1">
        <draw:frame draw:name="Google Shape;125;p25" presentation:style-name="pr3" draw:text-style-name="P5" draw:layer="layout" svg:width="23.667cm" svg:height="1.59cm" svg:x="0.866cm" svg:y="1.236cm" presentation:class="title" presentation:user-transformed="true">
          <draw:text-box>
            <text:p text:style-name="P18">
              <text:span text:style-name="T17">Types of Supervised Learning:</text:span>
            </text:p>
          </draw:text-box>
        </draw:frame>
        <draw:frame draw:name="Google Shape;126;p25" presentation:style-name="pr14" draw:text-style-name="P8" draw:layer="layout" svg:width="23.667cm" svg:height="11.268cm" svg:x="0.866cm" svg:y="2.827cm" presentation:class="outline" presentation:user-transformed="true">
          <draw:text-box>
            <text:list text:style-name="L14">
              <text:list-item>
                <text:p text:style-name="P19">
                  <text:span text:style-name="T18">Classification: It is a Supervised Learning task where output is having defined labels(discrete value). For example in above Figure A, Output – Purchased has defined labels i.e. 0 or 1; 1 means the customer will purchase and 0 means that customer won’t purchase. The goal here is to predict discrete values belonging to a particular class and evaluate them on the basis of accuracy. </text:span>
                  <text:span text:style-name="T18">
                    <text:line-break/>
                  </text:span>
                  <text:span text:style-name="T18">It can be either binary or multi-class classification. In binary classification, the model predicts either 0 or 1; yes or no but in the case of multi-class classification, the model predicts more than one class. </text:span>
                  <text:span text:style-name="T18">
                    <text:line-break/>
                  </text:span>
                  <text:span text:style-name="T18">Example: Gmail classifies mails in more than one class like social, promotions, updates, forums.</text:span>
                </text:p>
              </text:list-item>
              <text:list-item>
                <text:p text:style-name="P19">
                  <text:span text:style-name="T18">Regression: It is a Supervised Learning task where output is having continuous value. </text:span>
                  <text:span text:style-name="T18">
                    <text:line-break/>
                  </text:span>
                  <text:span text:style-name="T18">Example in above Figure B, Output – Wind Speed is not having any discrete value but is continuous in the particular range. The goal here is to predict a value as much closer to the actual output value as our model can and then evaluation is done by calculating the error value. The smaller the error the greater the accuracy of our regression model.</text:span>
                </text:p>
              </text:list-item>
            </text:list>
          </draw:text-box>
        </draw:frame>
        <presentation:notes draw:style-name="dp2">
          <draw:page-thumbnail draw:name="Google Shape;122;g11257c1eb13_0_0:notes" draw:style-name="gr1" draw:layer="layout" svg:width="16.932cm" svg:height="9.524cm" svg:x="1.059cm" svg:y="1.905cm" draw:page-number="13" presentation:class="page"/>
          <draw:frame draw:name="Google Shape;123;g11257c1eb13_0_0:notes" presentation:style-name="pr18" draw:text-style-name="P3" draw:layer="layout" svg:width="15.239cm" svg:height="11.429cm" svg:x="1.905cm" svg:y="12.065cm" presentation:class="notes" presentation:placeholder="true" presentation:user-transformed="true">
            <draw:text-box/>
          </draw:frame>
        </presentation:notes>
      </draw:page>
      <draw:page draw:name="page14" draw:style-name="dp1" draw:master-page-name="TITLE_5f_AND_5f_BODY" presentation:presentation-page-layout-name="AL2T1">
        <draw:frame draw:name="Google Shape;131;p26" draw:style-name="standard" draw:layer="layout" svg:width="24.801cm" svg:height="14.71cm" svg:x="0.299cm" svg:y="0.268cm">
          <table:table>
            <table:table-column table:style-name="co1"/>
            <table:table-column table:style-name="co1"/>
            <table:table-row table:style-name="ro1" table:default-cell-style-name="ce1">
              <table:table-cell>
                <text:p text:style-name="P16">
                  <text:span text:style-name="T19">Regression Algorithm</text:span>
                </text:p>
              </table:table-cell>
              <table:table-cell>
                <text:p text:style-name="P16">
                  <text:span text:style-name="T19">Classification Algorithm</text:span>
                </text:p>
              </table:table-cell>
            </table:table-row>
            <table:table-row table:style-name="ro2" table:default-cell-style-name="ce2">
              <table:table-cell>
                <text:p text:style-name="P20">
                  <text:span text:style-name="T20">In Regression, the output variable must be of continuous nature or real value.</text:span>
                </text:p>
              </table:table-cell>
              <table:table-cell>
                <text:p text:style-name="P20">
                  <text:span text:style-name="T20">In Classification, the output variable must be a discrete value.</text:span>
                </text:p>
              </table:table-cell>
            </table:table-row>
            <table:table-row table:style-name="ro2" table:default-cell-style-name="ce2">
              <table:table-cell>
                <text:p text:style-name="P20">
                  <text:span text:style-name="T20">The task of the regression algorithm is to map the input value (x) with the continuous output variable(y).</text:span>
                </text:p>
              </table:table-cell>
              <table:table-cell>
                <text:p text:style-name="P20">
                  <text:span text:style-name="T20">The task of the classification algorithm is to map the input value(x) with the discrete output variable(y).</text:span>
                </text:p>
              </table:table-cell>
            </table:table-row>
            <table:table-row table:style-name="ro3" table:default-cell-style-name="ce2">
              <table:table-cell>
                <text:p text:style-name="P20">
                  <text:span text:style-name="T20">Regression Algorithms are used with continuous data.</text:span>
                </text:p>
              </table:table-cell>
              <table:table-cell>
                <text:p text:style-name="P20">
                  <text:span text:style-name="T20">Classification Algorithms are used with discrete data.</text:span>
                </text:p>
              </table:table-cell>
            </table:table-row>
            <table:table-row table:style-name="ro2" table:default-cell-style-name="ce2">
              <table:table-cell>
                <text:p text:style-name="P20">
                  <text:span text:style-name="T20">In Regression, we try to find the best fit line, which can predict the output more accurately.</text:span>
                </text:p>
              </table:table-cell>
              <table:table-cell>
                <text:p text:style-name="P20">
                  <text:span text:style-name="T20">In Classification, we try to find the decision boundary, which can divide the dataset into different classes.</text:span>
                </text:p>
              </table:table-cell>
            </table:table-row>
            <table:table-row table:style-name="ro4" table:default-cell-style-name="ce2">
              <table:table-cell>
                <text:p text:style-name="P20">
                  <text:span text:style-name="T20">Regression algorithms can be used to solve the regression problems such as Weather Prediction, House price prediction, etc.</text:span>
                </text:p>
              </table:table-cell>
              <table:table-cell>
                <text:p text:style-name="P20">
                  <text:span text:style-name="T20">Classification Algorithms can be used to solve classification problems such as Identification of spam emails, Speech Recognition, Identification of cancer cells, etc.</text:span>
                </text:p>
              </table:table-cell>
            </table:table-row>
            <table:table-row table:style-name="ro2" table:default-cell-style-name="ce2">
              <table:table-cell>
                <text:p text:style-name="P20">
                  <text:span text:style-name="T20">The regression Algorithm can be further divided into Linear and Non-linear Regression.</text:span>
                </text:p>
              </table:table-cell>
              <table:table-cell>
                <text:p text:style-name="P20">
                  <text:span text:style-name="T20">The Classification algorithms can be divided into Binary Classifier and Multi-class Classifier.</text:span>
                </text:p>
              </table:table-cell>
            </table:table-row>
          </table:table>
          <draw:image xlink:href="Pictures/TablePreview1.svm" xlink:type="simple" xlink:show="embed" xlink:actuate="onLoad"/>
        </draw:frame>
        <presentation:notes draw:style-name="dp2">
          <draw:page-thumbnail draw:name="Google Shape;128;g1101fe1a8f9_0_0:notes" draw:style-name="gr1" draw:layer="layout" svg:width="16.932cm" svg:height="9.524cm" svg:x="1.059cm" svg:y="1.905cm" draw:page-number="14" presentation:class="page"/>
          <draw:frame draw:name="Google Shape;129;g1101fe1a8f9_0_0:notes" presentation:style-name="pr19" draw:text-style-name="P3" draw:layer="layout" svg:width="15.239cm" svg:height="11.429cm" svg:x="1.905cm" svg:y="12.065cm" presentation:class="notes" presentation:placeholder="true" presentation:user-transformed="true">
            <draw:text-box/>
          </draw:frame>
        </presentation:notes>
      </draw:page>
      <draw:page draw:name="Unsupervised Learning" draw:style-name="dp1" draw:master-page-name="TITLE_5f_AND_5f_BODY" presentation:presentation-page-layout-name="AL2T1">
        <draw:frame draw:name="Google Shape;136;p27" presentation:style-name="pr3" draw:text-style-name="P5" draw:layer="layout" svg:width="23.667cm" svg:height="1.59cm" svg:x="0.866cm" svg:y="1.236cm" presentation:class="title" presentation:user-transformed="true">
          <draw:text-box>
            <text:p text:style-name="P4">
              <text:span text:style-name="T21">Unsupervised Learning</text:span>
            </text:p>
          </draw:text-box>
        </draw:frame>
        <draw:frame draw:name="Google Shape;137;p27" draw:style-name="gr2" draw:text-style-name="P11" draw:layer="layout" svg:width="24.11cm" svg:height="9.806cm" svg:x="0.423cm" svg:y="3.25cm">
          <draw:image xlink:href="Pictures/10000201000002D0000000C7FB2121A4531473D6.png" xlink:type="simple" xlink:show="embed" xlink:actuate="onLoad">
            <text:p/>
          </draw:image>
        </draw:frame>
        <presentation:notes draw:style-name="dp2">
          <draw:page-thumbnail draw:name="Google Shape;133;g1115999cfc3_0_70:notes" draw:style-name="gr1" draw:layer="layout" svg:width="16.932cm" svg:height="9.524cm" svg:x="1.059cm" svg:y="1.905cm" draw:page-number="15" presentation:class="page"/>
          <draw:frame draw:name="Google Shape;134;g1115999cfc3_0_70:notes" presentation:style-name="pr20" draw:text-style-name="P3" draw:layer="layout" svg:width="15.239cm" svg:height="11.429cm" svg:x="1.905cm" svg:y="12.065cm" presentation:class="notes" presentation:placeholder="true" presentation:user-transformed="true">
            <draw:text-box/>
          </draw:frame>
        </presentation:notes>
      </draw:page>
      <draw:page draw:name="What is Unsupervised Learning?&#10;" draw:style-name="dp1" draw:master-page-name="TITLE_5f_AND_5f_BODY" presentation:presentation-page-layout-name="AL2T1">
        <draw:frame draw:name="Google Shape;142;p28" presentation:style-name="pr11" draw:text-style-name="P5" draw:layer="layout" svg:width="23.667cm" svg:height="1.59cm" svg:x="0.866cm" svg:y="1.236cm" presentation:class="title" presentation:user-transformed="true">
          <draw:text-box>
            <text:p text:style-name="P21">
              <text:span text:style-name="T22">What is Unsupervised Learning?</text:span>
              <text:span text:style-name="T22">
                <text:line-break/>
              </text:span>
              <text:span text:style-name="T22"/>
            </text:p>
          </draw:text-box>
        </draw:frame>
        <draw:frame draw:name="Google Shape;143;p28" presentation:style-name="pr4" draw:text-style-name="P8" draw:layer="layout" svg:width="23.667cm" svg:height="9.489cm" svg:x="0.866cm" svg:y="3.201cm" presentation:class="outline" presentation:user-transformed="true">
          <draw:text-box>
            <text:p text:style-name="P22">
              <text:span text:style-name="T23">As the name suggests, unsupervised learning is a machine learning technique in which models are not supervised using training dataset. Instead, models itself find the hidden patterns and insights from the given data. It can be compared to learning which takes place in the human brain while learning new things. It can be defined as: </text:span>
            </text:p>
            <text:p text:style-name="P23">
              <text:span text:style-name="T6">Unsupervised learning is a type of machine learning in which models are trained using unlabeled dataset and are allowed to act on that data without any supervision.</text:span>
            </text:p>
          </draw:text-box>
        </draw:frame>
        <presentation:notes draw:style-name="dp2">
          <draw:page-thumbnail draw:name="Google Shape;139;g1115999cfc3_0_95:notes" draw:style-name="gr1" draw:layer="layout" svg:width="16.932cm" svg:height="9.524cm" svg:x="1.059cm" svg:y="1.905cm" draw:page-number="16" presentation:class="page"/>
          <draw:frame draw:name="Google Shape;140;g1115999cfc3_0_95:notes" presentation:style-name="pr21" draw:text-style-name="P3" draw:layer="layout" svg:width="15.239cm" svg:height="11.429cm" svg:x="1.905cm" svg:y="12.065cm" presentation:class="notes" presentation:placeholder="true" presentation:user-transformed="true">
            <draw:text-box/>
          </draw:frame>
        </presentation:notes>
      </draw:page>
      <draw:page draw:name="Example: Finding customer segments" draw:style-name="dp1" draw:master-page-name="TITLE_5f_AND_5f_BODY" presentation:presentation-page-layout-name="AL2T1">
        <draw:frame draw:name="Google Shape;148;p29" presentation:style-name="pr3" draw:text-style-name="P5" draw:layer="layout" svg:width="23.667cm" svg:height="1.59cm" svg:x="0.866cm" svg:y="1.236cm" presentation:class="title" presentation:user-transformed="true">
          <draw:text-box>
            <text:p text:style-name="P24">
              <text:span text:style-name="T7">Example: Finding customer segments</text:span>
            </text:p>
          </draw:text-box>
        </draw:frame>
        <draw:frame draw:name="Google Shape;149;p29" presentation:style-name="pr14" draw:text-style-name="P8" draw:layer="layout" svg:width="23.667cm" svg:height="11.15cm" svg:x="0.866cm" svg:y="2.827cm" presentation:class="outline" presentation:user-transformed="true">
          <draw:text-box>
            <text:p text:style-name="P25">
              <text:span text:style-name="T24">Clustering is an unsupervised technique where the goal is to find natural groups or clusters in a feature space and interpret the input data. There are many different clustering algorithms. One common approach is to divide the data points in a way that each data point falls into a group that is similar to other data points in the same group based on a predefined similarity or distance metric in the feature space.</text:span>
            </text:p>
            <text:p text:style-name="P26">
              <text:span text:style-name="T24">Clustering is commonly used for determining customer segments in marketing data. Being able to determine different segments of customers helps marketing teams approach these customer segments in unique ways. (Think of features like gender, location, age, education, income bracket, and so on.)</text:span>
            </text:p>
            <text:p text:style-name="P27">
              <text:span text:style-name="T24"/>
            </text:p>
          </draw:text-box>
        </draw:frame>
        <presentation:notes draw:style-name="dp2">
          <draw:page-thumbnail draw:name="Google Shape;145;g11257c1eb13_0_19:notes" draw:style-name="gr1" draw:layer="layout" svg:width="16.932cm" svg:height="9.524cm" svg:x="1.059cm" svg:y="1.905cm" draw:page-number="17" presentation:class="page"/>
          <draw:frame draw:name="Google Shape;146;g11257c1eb13_0_19:notes" presentation:style-name="pr22" draw:text-style-name="P3" draw:layer="layout" svg:width="15.239cm" svg:height="11.429cm" svg:x="1.905cm" svg:y="12.065cm" presentation:class="notes" presentation:placeholder="true" presentation:user-transformed="true">
            <draw:text-box/>
          </draw:frame>
        </presentation:notes>
      </draw:page>
      <draw:page draw:name="page18" draw:style-name="dp1" draw:master-page-name="TITLE_5f_AND_5f_BODY" presentation:presentation-page-layout-name="AL2T1">
        <draw:frame draw:name="Google Shape;154;p30" draw:style-name="gr2" draw:text-style-name="P11" draw:layer="layout" svg:width="23.677cm" svg:height="13.589cm" svg:x="0.62cm" svg:y="0.263cm">
          <draw:image xlink:href="Pictures/1000000000000438000002DD826027138394FAD0.png" xlink:type="simple" xlink:show="embed" xlink:actuate="onLoad">
            <text:p/>
          </draw:image>
        </draw:frame>
        <presentation:notes draw:style-name="dp2">
          <draw:page-thumbnail draw:name="Google Shape;151;g11257c1eb13_0_25:notes" draw:style-name="gr1" draw:layer="layout" svg:width="16.932cm" svg:height="9.524cm" svg:x="1.059cm" svg:y="1.905cm" draw:page-number="18" presentation:class="page"/>
          <draw:frame draw:name="Google Shape;152;g11257c1eb13_0_25:notes" presentation:style-name="pr23" draw:text-style-name="P3" draw:layer="layout" svg:width="15.239cm" svg:height="11.429cm" svg:x="1.905cm" svg:y="12.065cm" presentation:class="notes" presentation:placeholder="true" presentation:user-transformed="true">
            <draw:text-box/>
          </draw:frame>
        </presentation:notes>
      </draw:page>
      <draw:page draw:name="What is Reinforcement Learning?&#10;&#10;" draw:style-name="dp1" draw:master-page-name="TITLE_5f_AND_5f_BODY" presentation:presentation-page-layout-name="AL2T1">
        <draw:frame draw:name="Google Shape;165;p32" presentation:style-name="pr3" draw:text-style-name="P5" draw:layer="layout" svg:width="23.667cm" svg:height="1.59cm" svg:x="0.866cm" svg:y="1.236cm" presentation:class="title" presentation:user-transformed="true">
          <draw:text-box>
            <text:p text:style-name="P21">
              <text:span text:style-name="T25">What is Reinforcement Learning?</text:span>
              <text:span text:style-name="T25">
                <text:line-break/>
              </text:span>
              <text:span text:style-name="T25">
                <text:line-break/>
              </text:span>
              <text:span text:style-name="T25"/>
            </text:p>
          </draw:text-box>
        </draw:frame>
        <draw:frame draw:name="Google Shape;166;p32" presentation:style-name="pr14" draw:text-style-name="P8" draw:layer="layout" svg:width="23.667cm" svg:height="9.489cm" svg:x="0.866cm" svg:y="3.201cm" presentation:class="outline" presentation:user-transformed="true">
          <draw:text-box>
            <text:p text:style-name="P28">
              <text:span text:style-name="T26">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text:span>
            </text:p>
            <text:p text:style-name="P28">
              <text:span text:style-name="T27">Reinforcement learning is all about making decisions sequentially. In simple words, we can say that the output depends on the state of the current input and the next input depends on the output of the previous input</text:span>
            </text:p>
            <text:p text:style-name="P10">
              <text:span text:style-name="T27"/>
            </text:p>
          </draw:text-box>
        </draw:frame>
        <presentation:notes draw:style-name="dp2">
          <draw:page-thumbnail draw:name="Google Shape;162;g1115999cfc3_0_103:notes" draw:style-name="gr1" draw:layer="layout" svg:width="16.932cm" svg:height="9.524cm" svg:x="1.059cm" svg:y="1.905cm" draw:page-number="19" presentation:class="page"/>
          <draw:frame draw:name="Google Shape;163;g1115999cfc3_0_103:notes" presentation:style-name="pr24" draw:text-style-name="P3" draw:layer="layout" svg:width="15.239cm" svg:height="11.429cm" svg:x="1.905cm" svg:y="12.065cm" presentation:class="notes" presentation:placeholder="true" presentation:user-transformed="true">
            <draw:text-box/>
          </draw:frame>
        </presentation:notes>
      </draw:page>
      <draw:page draw:name="page20" draw:style-name="dp1" draw:master-page-name="TITLE_5f_AND_5f_BODY" presentation:presentation-page-layout-name="AL2T1">
        <draw:frame presentation:style-name="pr25" draw:layer="layout" svg:width="23.667cm" svg:height="1.59cm" svg:x="0.866cm" svg:y="1.236cm" presentation:class="title">
          <draw:text-box>
            <text:p>Flowchart</text:p>
          </draw:text-box>
        </draw:frame>
        <draw:frame draw:style-name="gr3" draw:text-style-name="P29" draw:layer="layout" svg:width="18.132cm" svg:height="9.489cm" svg:x="3.633cm" svg:y="3.2cm" presentation:class="graphic">
          <draw:image xlink:href="Pictures/10000000000004B000000274A263FA27F7CB639C.jpg" xlink:type="simple" xlink:show="embed" xlink:actuate="onLoad">
            <text:p/>
          </draw:image>
        </draw:frame>
        <presentation:notes draw:style-name="dp2">
          <draw:page-thumbnail draw:style-name="gr1" draw:layer="layout" svg:width="16.931cm" svg:height="9.524cm" svg:x="1.059cm" svg:y="1.93cm" draw:page-number="20" presentation:class="page"/>
          <draw:frame presentation:style-name="pr26" draw:text-style-name="P30" draw:layer="layout" svg:width="15.239cm" svg:height="11.429cm" svg:x="1.905cm" svg:y="12.065cm" presentation:class="notes" presentation:placeholder="true">
            <draw:text-box/>
          </draw:frame>
        </presentation:notes>
      </draw:page>
      <draw:page draw:name="Example :" draw:style-name="dp1" draw:master-page-name="TITLE_5f_AND_5f_BODY" presentation:presentation-page-layout-name="AL2T1">
        <draw:frame draw:name="Google Shape;171;p33" presentation:style-name="pr3" draw:text-style-name="P5" draw:layer="layout" svg:width="23.667cm" svg:height="1.525cm" svg:x="0.866cm" svg:y="0.372cm" presentation:class="title" presentation:user-transformed="true">
          <draw:text-box>
            <text:p text:style-name="P4">
              <text:span text:style-name="T21">Example :</text:span>
            </text:p>
          </draw:text-box>
        </draw:frame>
        <draw:frame draw:name="Google Shape;172;p33" presentation:style-name="pr14" draw:text-style-name="P8" draw:layer="layout" svg:width="23.667cm" svg:height="12.11cm" svg:x="0.866cm" svg:y="1.898cm" presentation:class="outline" presentation:user-transformed="true">
          <draw:text-box>
            <text:list text:style-name="L18">
              <text:list-item>
                <text:p text:style-name="P31">
                  <text:span text:style-name="T28">Self-driving cars</text:span>
                  <text:span text:style-name="T24">: Reinforcement learning is used in self-driving cars for various purposes such as the following. Amazon cloud service such as </text:span>
                  <text:span text:style-name="T29">
                    <text:a xlink:href="https://aws.amazon.com/fr/deepracer/" xlink:type="simple">DeepRacer</text:a>
                  </text:span>
                  <text:span text:style-name="T24">
                    <text:s/>
                    can be used to test RL on physical tracks.
                  </text:span>
                </text:p>
              </text:list-item>
            </text:list>
            <text:list text:style-name="L19">
              <text:list-item>
                <text:list>
                  <text:list-item>
                    <text:p text:style-name="P31">
                      <text:span text:style-name="T28">Trajectory optimization</text:span>
                      <text:span text:style-name="T24">: Reinforcement learning can be used to train an agent for optimizing trajectories. In reinforcement learning, the software agents could get reward from their environment after every time step by executing an action in the state. Reward is typically normalized to [0, 1].</text:span>
                    </text:p>
                  </text:list-item>
                </text:list>
              </text:list-item>
            </text:list>
            <text:list text:style-name="L20">
              <text:list-item>
                <text:list>
                  <text:list-item>
                    <text:p text:style-name="P31">
                      <text:span text:style-name="T24">Motion planning including lane changing, parking etc</text:span>
                    </text:p>
                  </text:list-item>
                </text:list>
              </text:list-item>
            </text:list>
            <text:list text:style-name="L19">
              <text:list-item>
                <text:list>
                  <text:list-item>
                    <text:p text:style-name="P31">
                      <text:span text:style-name="T28">Dynamic pathing</text:span>
                      <text:span text:style-name="T24">: Reinforcement learning can be used for dynamically planning the most efficient path in a grid of potential paths.</text:span>
                    </text:p>
                  </text:list-item>
                </text:list>
              </text:list-item>
            </text:list>
            <text:list text:style-name="L20">
              <text:list-item>
                <text:list>
                  <text:list-item>
                    <text:p text:style-name="P31">
                      <text:span text:style-name="T24">Controller optimisation</text:span>
                    </text:p>
                  </text:list-item>
                  <text:list-item>
                    <text:p text:style-name="P31">
                      <text:span text:style-name="T24">Scenario-based learning policies for highways</text:span>
                    </text:p>
                  </text:list-item>
                </text:list>
              </text:list-item>
            </text:list>
          </draw:text-box>
        </draw:frame>
        <presentation:notes draw:style-name="dp2">
          <draw:page-thumbnail draw:name="Google Shape;168;g11257c1eb13_0_31:notes" draw:style-name="gr1" draw:layer="layout" svg:width="16.932cm" svg:height="9.524cm" svg:x="1.059cm" svg:y="1.905cm" draw:page-number="21" presentation:class="page"/>
          <draw:frame draw:name="Google Shape;169;g11257c1eb13_0_31:notes" presentation:style-name="pr27" draw:text-style-name="P3" draw:layer="layout" svg:width="15.239cm" svg:height="11.429cm" svg:x="1.905cm" svg:y="12.065cm" presentation:class="notes" presentation:placeholder="true" presentation:user-transformed="true">
            <draw:text-box/>
          </draw:frame>
        </presentation:notes>
      </draw:page>
      <draw:page draw:name="Any Questions ?" draw:style-name="dp1" draw:master-page-name="TITLE_5f_AND_5f_BODY" presentation:presentation-page-layout-name="AL2T1">
        <draw:frame draw:name="Google Shape;177;p34" presentation:style-name="pr3" draw:text-style-name="P5" draw:layer="layout" svg:width="23.667cm" svg:height="1.59cm" svg:x="1.112cm" svg:y="5.553cm" presentation:class="title" presentation:user-transformed="true">
          <draw:text-box>
            <text:p text:style-name="P32">
              <text:span text:style-name="T21">Any Questions ?</text:span>
            </text:p>
          </draw:text-box>
        </draw:frame>
        <presentation:notes draw:style-name="dp2">
          <draw:page-thumbnail draw:name="Google Shape;174;g11257c1eb13_0_50:notes" draw:style-name="gr1" draw:layer="layout" svg:width="16.932cm" svg:height="9.524cm" svg:x="1.059cm" svg:y="1.905cm" draw:page-number="22" presentation:class="page"/>
          <draw:frame draw:name="Google Shape;175;g11257c1eb13_0_50:notes" presentation:style-name="pr28" draw:text-style-name="P3" draw:layer="layout" svg:width="15.239cm" svg:height="11.429cm" svg:x="1.905cm" svg:y="12.065cm" presentation:class="notes" presentation:placeholder="true" presentation:user-transformed="true">
            <draw:text-box/>
          </draw:frame>
        </presentation:notes>
      </draw:page>
      <draw:page draw:name="Thank You" draw:style-name="dp1" draw:master-page-name="TITLE_5f_AND_5f_BODY" presentation:presentation-page-layout-name="AL2T1">
        <draw:frame draw:name="Google Shape;182;p35" presentation:style-name="pr3" draw:text-style-name="P5" draw:layer="layout" svg:width="23.667cm" svg:height="1.59cm" svg:x="0.866cm" svg:y="6.348cm" presentation:class="title" presentation:user-transformed="true">
          <draw:text-box>
            <text:p text:style-name="P1">
              <text:span text:style-name="T21">Thank You</text:span>
            </text:p>
          </draw:text-box>
        </draw:frame>
        <presentation:notes draw:style-name="dp2">
          <draw:page-thumbnail draw:name="Google Shape;179;g11257c1eb13_0_55:notes" draw:style-name="gr1" draw:layer="layout" svg:width="16.932cm" svg:height="9.524cm" svg:x="1.059cm" svg:y="1.905cm" draw:page-number="23" presentation:class="page"/>
          <draw:frame draw:name="Google Shape;180;g11257c1eb13_0_55:notes" presentation:style-name="pr29" draw:text-style-name="P3" draw:layer="layout" svg:width="15.239cm" svg:height="11.429cm" svg:x="1.905cm" svg:y="12.065cm" presentation:class="notes" presentation:placeholder="true" presentation:user-transformed="true">
            <draw:text-box/>
          </draw:frame>
        </presentation:notes>
      </draw:page>
      <presentation:settings presentation:mouse-visible="false"/>
    </office:presentation>
  </office:body>
</office:document-content>
</file>

<file path=meta.xml><?xml version="1.0" encoding="utf-8"?>
<office:document-meta xmlns:office="urn:oasis:names:tc:opendocument:xmlns:office:1.0" xmlns:xlink="http://www.w3.org/1999/xlink" xmlns:dc="http://purl.org/dc/elements/1.1/" xmlns:meta="urn:oasis:names:tc:opendocument:xmlns:meta:1.0" xmlns:presentation="urn:oasis:names:tc:opendocument:xmlns:presentation:1.0" xmlns:ooo="http://openoffice.org/2004/office" xmlns:smil="urn:oasis:names:tc:opendocument:xmlns:smil-compatible:1.0" xmlns:anim="urn:oasis:names:tc:opendocument:xmlns:animation:1.0" xmlns:grddl="http://www.w3.org/2003/g/data-view#" xmlns:officeooo="http://openoffice.org/2009/office" office:version="1.2">
  <office:meta>
    <dc:date>2022-02-10T10:24:06.902712203</dc:date>
    <meta:editing-duration>PT1M6S</meta:editing-duration>
    <meta:editing-cycles>1</meta:editing-cycles>
    <meta:document-statistic meta:object-count="115"/>
    <meta:generator>LibreOffice/6.0.7.3$Linux_X86_64 LibreOffice_project/00m0$Build-3</meta:generator>
  </office:meta>
</office:document-meta>
</file>

<file path=settings.xml><?xml version="1.0" encoding="utf-8"?>
<office:document-settings xmlns:office="urn:oasis:names:tc:opendocument:xmlns:office:1.0" xmlns:xlink="http://www.w3.org/1999/xlink" xmlns:presentation="urn:oasis:names:tc:opendocument:xmlns:presentation:1.0" xmlns:config="urn:oasis:names:tc:opendocument:xmlns:config:1.0" xmlns:ooo="http://openoffice.org/2004/office" xmlns:smil="urn:oasis:names:tc:opendocument:xmlns:smil-compatible:1.0" xmlns:anim="urn:oasis:names:tc:opendocument:xmlns:animation:1.0" xmlns:officeooo="http://openoffice.org/2009/office" office:version="1.2">
  <office:settings>
    <config:config-item-set config:name="ooo:view-settings">
      <config:config-item config:name="VisibleAreaTop" config:type="int">132</config:config-item>
      <config:config-item config:name="VisibleAreaLeft" config:type="int">446</config:config-item>
      <config:config-item config:name="VisibleAreaWidth" config:type="int">26376</config:config-item>
      <config:config-item config:name="VisibleAreaHeight" config:type="int">14784</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//////////////////////////////////////////8=</config:config-item>
          <config:config-item config:name="PrintableLayers" config:type="base64Binary">//////////////////////////////////////////8=</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20</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132</config:config-item>
          <config:config-item config:name="VisibleAreaLeft" config:type="int">446</config:config-item>
          <config:config-item config:name="VisibleAreaWidth" config:type="int">26377</config:config-item>
          <config:config-item config:name="VisibleAreaHeight" config:type="int">14785</config:config-item>
          <config:config-item config:name="GridCoarseWidth" config:type="int">2540</config:config-item>
          <config:config-item config:name="GridCoarseHeight" config:type="int">2540</config:config-item>
          <config:config-item config:name="GridFineWidth" config:type="int">254</config:config-item>
          <config:config-item config:name="GridFineHeight" config:type="int">254</config:config-item>
          <config:config-item config:name="GridSnapWidthXNumerator" config:type="int">254</config:config-item>
          <config:config-item config:name="GridSnapWidthXDenominator" config:type="int">1</config:config-item>
          <config:config-item config:name="GridSnapWidthYNumerator" config:type="int">254</config:config-item>
          <config:config-item config:name="GridSnapWidthYDenominator" config:type="int">1</config:config-item>
          <config:config-item config:name="IsAngleSnapEnabled" config:type="boolean">false</config:config-item>
          <config:config-item config:name="SnapAngle" config:type="int">1500</config:config-item>
          <config:config-item config:name="ZoomOnPage" config:type="boolean">true</config:config-item>
          <config:config-item config:name="AnchoredTextOverflowLegacy" config:type="boolean">false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$(brandbaseurl)/share/palette%3B$(user)/config/standard.sob</config:config-item>
      <config:config-item config:name="CharacterCompressionType" config:type="short">0</config:config-item>
      <config:config-item config:name="ColorTableURL" config:type="string">$(brandbaseurl)/share/palette%3B$(user)/config/standard.soc</config:config-item>
      <config:config-item config:name="DashTableURL" config:type="string">$(brandbaseurl)/share/palette%3B$(user)/config/standard.sod</config:config-item>
      <config:config-item config:name="DefaultTabStop" config:type="int">1270</config:config-item>
      <config:config-item config:name="EmbedFonts" config:type="boolean">false</config:config-item>
      <config:config-item-map-indexed config:name="ForbiddenCharacters">
        <config:config-item-map-entry>
          <config:config-item config:name="Language" config:type="string">en</config:config-item>
          <config:config-item config:name="Country" config:type="string">US</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$(brandbaseurl)/share/palette%3B$(user)/config/standard.sog</config:config-item>
      <config:config-item config:name="HandoutsHorizontal" config:type="boolean">true</config:config-item>
      <config:config-item config:name="HatchTableURL" config:type="string">$(brandbaseurl)/share/palette%3B$(user)/config/standard.soh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$(brandbaseurl)/share/palette%3B$(user)/config/standard.soe</config:config-item>
      <config:config-item config:name="LoadReadonly" config:type="boolean">false</config:config-item>
      <config:config-item config:name="PageNumberFormat" config:type="int">4</config:config-item>
      <config:config-item config:name="ParagraphSummation" config:type="boolean">true</config:config-item>
      <config:config-item config:name="PrintQuality" config:type="int">0</config:config-item>
      <config:config-item config:name="PrinterIndependentLayout" config:type="string">low-resolution</config:config-item>
      <config:config-item config:name="PrinterName" config:type="string"/>
      <config:config-item config:name="PrinterSetup" config:type="base64Binary"/>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urn:oasis:names:tc:opendocument:xmlns:office:1.0" xmlns:style="urn:oasis:names:tc:opendocument:xmlns:style:1.0" xmlns:text="urn:oasis:names:tc:opendocument:xmlns:text:1.0" xmlns:table="urn:oasis:names:tc:opendocument:xmlns:table:1.0" xmlns:draw="urn:oasis:names:tc:opendocument:xmlns:drawing:1.0" xmlns:fo="urn:oasis:names:tc:opendocument:xmlns:xsl-fo-compatible:1.0" xmlns:xlink="http://www.w3.org/1999/xlink" xmlns:dc="http://purl.org/dc/elements/1.1/" xmlns:meta="urn:oasis:names:tc:opendocument:xmlns:meta:1.0" xmlns:number="urn:oasis:names:tc:opendocument:xmlns:datastyle:1.0" xmlns:presentation="urn:oasis:names:tc:opendocument:xmlns:presentation:1.0" xmlns:svg="urn:oasis:names:tc:opendocument:xmlns:svg-compatible:1.0" xmlns:chart="urn:oasis:names:tc:opendocument:xmlns:chart:1.0" xmlns:dr3d="urn:oasis:names:tc:opendocument:xmlns:dr3d:1.0" xmlns:math="http://www.w3.org/1998/Math/MathML" xmlns:form="urn:oasis:names:tc:opendocument:xmlns:form:1.0" xmlns:script="urn:oasis:names:tc:opendocument:xmlns:script:1.0" xmlns:ooo="http://openoffice.org/2004/office" xmlns:ooow="http://openoffice.org/2004/writer" xmlns:oooc="http://openoffice.org/2004/calc" xmlns:dom="http://www.w3.org/2001/xml-events" xmlns:smil="urn:oasis:names:tc:opendocument:xmlns:smil-compatible:1.0" xmlns:anim="urn:oasis:names:tc:opendocument:xmlns:animation:1.0" xmlns:rpt="http://openoffice.org/2005/report" xmlns:of="urn:oasis:names:tc:opendocument:xmlns:of:1.2" xmlns:xhtml="http://www.w3.org/1999/xhtml" xmlns:grddl="http://www.w3.org/2003/g/data-view#" xmlns:officeooo="http://openoffice.org/2009/office" xmlns:tableooo="http://openoffice.org/2009/table" xmlns:drawooo="http://openoffice.org/2010/draw" xmlns:calcext="urn:org:documentfoundation:names:experimental:calc:xmlns:calcext:1.0" xmlns:loext="urn:org:documentfoundation:names:experimental:office:xmlns:loext:1.0" xmlns:field="urn:openoffice:names:experimental:ooo-ms-interop:xmlns:field:1.0" xmlns:css3t="http://www.w3.org/TR/css3-text/" office:version="1.2">
  <office:font-face-decls>
    <style:font-face style:name="Arial" svg:font-family="Arial"/>
    <style:font-face style:name="Roboto" svg:font-family="Roboto"/>
    <style:font-face style:name="Times New Roman" svg:font-family="'Times New Roman'"/>
    <style:font-face style:name="Liberation Sans" svg:font-family="'Liberation Sans'" style:font-family-generic="roman" style:font-pitch="variable"/>
    <style:font-face style:name="Liberation Serif" svg:font-family="'Liberation Serif'" style:font-family-generic="roman" style:font-pitch="variable"/>
    <style:font-face style:name="DejaVu Sans" svg:font-family="'DejaVu Sans'" style:font-family-generic="system" style:font-pitch="variable"/>
    <style:font-face style:name="Mangal" svg:font-family="Mangal" style:font-family-generic="system" style:font-pitch="variable"/>
    <style:font-face style:name="Noto Sans CJK SC" svg:font-family="'Noto Sans CJK SC'" style:font-family-generic="system" style:font-pitch="variable"/>
  </office:font-face-decls>
  <office:styles>
    <draw:marker draw:name="Arrow" svg:viewBox="0 0 20 30" svg:d="M10 0l-10 30h20z"/>
    <style:default-style style:family="graphic">
      <style:graphic-properties svg:stroke-color="#3465a4" draw:fill-color="#729fcf" fo:wrap-option="no-wrap"/>
      <style:paragraph-properties style:text-autospace="ideograph-alpha" style:punctuation-wrap="simple" style:line-break="strict" style:font-independent-line-spacing="false">
        <style:tab-stops/>
      </style:paragraph-properties>
      <style:text-properties style:use-window-font-color="true" style:font-name="Liberation Serif" fo:font-size="24pt" fo:language="en" fo:country="US" style:font-name-asian="DejaVu Sans" style:font-size-asian="24pt" style:language-asian="zh" style:country-asian="CN" style:font-name-complex="DejaVu Sans"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18pt" fo:font-style="normal" fo:text-shadow="none" style:text-underline-style="none" fo:font-weight="normal" style:letter-kerning="true" style:font-name-asian="Noto Sans CJK SC" style:font-family-asian="'Noto Sans CJK SC'" style:font-family-generic-asian="system" style:font-pitch-asian="variable" style:font-size-asian="18pt" style:font-style-asian="normal" style:font-weight-asian="normal" style:font-name-complex="Mangal" style:font-family-complex="Mangal"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objectwithoutfill" style:family="graphic" style:parent-style-name="standard">
      <style:graphic-properties svg:stroke-color="#000000"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TITLE-background" style:family="presentation">
      <style:graphic-properties draw:stroke="none" draw:fill="solid" draw:fill-color="#ffffff"/>
      <style:text-properties style:letter-kerning="true"/>
    </style:style>
    <style:style style:name="TITLE-backgroundobjects" style:family="presentation">
      <style:graphic-properties draw:textarea-horizontal-align="justify" draw:shadow="hidden" draw:shadow-offset-x="0.2cm" draw:shadow-offset-y="0.2cm" draw:shadow-color="#808080"/>
      <style:text-properties style:letter-kerning="true"/>
    </style:style>
    <style:style style:name="TITLE-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Mangal" style:font-family-complex="Mang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outline1" style:family="presentation">
      <style:graphic-properties draw:stroke="none" draw:fill="none" draw:auto-grow-height="false" draw:fit-to-size="shrink-to-fit" style:shrink-to-fit="true">
        <text:list-style style:name="TITLE-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TITLE-outline2" style:family="presentation" style:parent-style-name="TITLE-outline1">
      <style:paragraph-properties fo:margin-left="0cm" fo:margin-right="0cm" fo:margin-top="0.4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outline3" style:family="presentation" style:parent-style-name="TITLE-outline2">
      <style:paragraph-properties fo:margin-left="0cm" fo:margin-right="0cm" fo:margin-top="0.3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outline4" style:family="presentation" style:parent-style-name="TITLE-outline3">
      <style:paragraph-properties fo:margin-left="0cm" fo:margin-right="0cm" fo:margin-top="0.2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outline5" style:family="presentation" style:parent-style-name="TITLE-outline4">
      <style:paragraph-properties fo:margin-top="0.1cm" fo:margin-bottom="0cm"/>
      <style:text-properties fo:font-size="20pt" style:font-size-asian="20pt" style:font-size-complex="20pt"/>
    </style:style>
    <style:style style:name="TITLE-outline6" style:family="presentation" style:parent-style-name="TITLE-outline5">
      <style:paragraph-properties fo:margin-top="0.1cm" fo:margin-bottom="0cm"/>
      <style:text-properties fo:font-size="20pt" style:font-size-asian="20pt" style:font-size-complex="20pt"/>
    </style:style>
    <style:style style:name="TITLE-outline7" style:family="presentation" style:parent-style-name="TITLE-outline6">
      <style:paragraph-properties fo:margin-top="0.1cm" fo:margin-bottom="0cm"/>
      <style:text-properties fo:font-size="20pt" style:font-size-asian="20pt" style:font-size-complex="20pt"/>
    </style:style>
    <style:style style:name="TITLE-outline8" style:family="presentation" style:parent-style-name="TITLE-outline7">
      <style:paragraph-properties fo:margin-top="0.1cm" fo:margin-bottom="0cm"/>
      <style:text-properties fo:font-size="20pt" style:font-size-asian="20pt" style:font-size-complex="20pt"/>
    </style:style>
    <style:style style:name="TITLE-outline9" style:family="presentation" style:parent-style-name="TITLE-outline8">
      <style:paragraph-properties fo:margin-top="0.1cm" fo:margin-bottom="0cm"/>
      <style:text-properties fo:font-size="20pt" style:font-size-asian="20pt" style:font-size-complex="20pt"/>
    </style:style>
    <style:style style:name="TITLE-subtitle" style:family="presentation">
      <style:graphic-properties draw:stroke="none" draw:fill="none" draw:textarea-vertical-align="middle">
        <text:list-style style:name="TITLE-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Mangal" style:font-family-complex="Mang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title" style:family="presentation">
      <style:graphic-properties draw:stroke="none" draw:fill="none" draw:textarea-vertical-align="middle">
        <text:list-style style:name="TITLE-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TITLE_5f_AND_5f_BODY-background" style:display-name="TITLE_AND_BODY-background" style:family="presentation">
      <style:graphic-properties draw:stroke="none" draw:fill="solid" draw:fill-color="#ffffff"/>
      <style:text-properties style:letter-kerning="true"/>
    </style:style>
    <style:style style:name="TITLE_5f_AND_5f_BODY-backgroundobjects" style:display-name="TITLE_AND_BODY-backgroundobjects" style:family="presentation">
      <style:graphic-properties draw:textarea-horizontal-align="justify" draw:shadow="hidden" draw:shadow-offset-x="0.2cm" draw:shadow-offset-y="0.2cm" draw:shadow-color="#808080"/>
      <style:text-properties style:letter-kerning="true"/>
    </style:style>
    <style:style style:name="TITLE_5f_AND_5f_BODY-notes" style:display-name="TITLE_AND_BODY-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20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20pt" style:font-style-asian="normal" style:font-weight-asian="normal" style:font-name-complex="Mangal" style:font-family-complex="Mangal"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_5f_AND_5f_BODY-outline1" style:display-name="TITLE_AND_BODY-outline1" style:family="presentation">
      <style:graphic-properties draw:stroke="none" draw:fill="none" draw:auto-grow-height="false" draw:fit-to-size="shrink-to-fit" style:shrink-to-fit="true">
        <text:list-style style:name="TITLE_5f_AND_5f_BODY-outline1" style:display-name="TITLE_AND_BODY-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TITLE_5f_AND_5f_BODY-outline2" style:display-name="TITLE_AND_BODY-outline2" style:family="presentation" style:parent-style-name="TITLE_5f_AND_5f_BODY-outline1">
      <style:paragraph-properties fo:margin-left="0cm" fo:margin-right="0cm" fo:margin-top="0.4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_5f_AND_5f_BODY-outline3" style:display-name="TITLE_AND_BODY-outline3" style:family="presentation" style:parent-style-name="TITLE_5f_AND_5f_BODY-outline2">
      <style:paragraph-properties fo:margin-left="0cm" fo:margin-right="0cm" fo:margin-top="0.3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_5f_AND_5f_BODY-outline4" style:display-name="TITLE_AND_BODY-outline4" style:family="presentation" style:parent-style-name="TITLE_5f_AND_5f_BODY-outline3">
      <style:paragraph-properties fo:margin-left="0cm" fo:margin-right="0cm" fo:margin-top="0.2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_5f_AND_5f_BODY-outline5" style:display-name="TITLE_AND_BODY-outline5" style:family="presentation" style:parent-style-name="TITLE_5f_AND_5f_BODY-outline4">
      <style:paragraph-properties fo:margin-top="0.1cm" fo:margin-bottom="0cm"/>
      <style:text-properties fo:font-size="20pt" style:font-size-asian="20pt" style:font-size-complex="20pt"/>
    </style:style>
    <style:style style:name="TITLE_5f_AND_5f_BODY-outline6" style:display-name="TITLE_AND_BODY-outline6" style:family="presentation" style:parent-style-name="TITLE_5f_AND_5f_BODY-outline5">
      <style:paragraph-properties fo:margin-top="0.1cm" fo:margin-bottom="0cm"/>
      <style:text-properties fo:font-size="20pt" style:font-size-asian="20pt" style:font-size-complex="20pt"/>
    </style:style>
    <style:style style:name="TITLE_5f_AND_5f_BODY-outline7" style:display-name="TITLE_AND_BODY-outline7" style:family="presentation" style:parent-style-name="TITLE_5f_AND_5f_BODY-outline6">
      <style:paragraph-properties fo:margin-top="0.1cm" fo:margin-bottom="0cm"/>
      <style:text-properties fo:font-size="20pt" style:font-size-asian="20pt" style:font-size-complex="20pt"/>
    </style:style>
    <style:style style:name="TITLE_5f_AND_5f_BODY-outline8" style:display-name="TITLE_AND_BODY-outline8" style:family="presentation" style:parent-style-name="TITLE_5f_AND_5f_BODY-outline7">
      <style:paragraph-properties fo:margin-top="0.1cm" fo:margin-bottom="0cm"/>
      <style:text-properties fo:font-size="20pt" style:font-size-asian="20pt" style:font-size-complex="20pt"/>
    </style:style>
    <style:style style:name="TITLE_5f_AND_5f_BODY-outline9" style:display-name="TITLE_AND_BODY-outline9" style:family="presentation" style:parent-style-name="TITLE_5f_AND_5f_BODY-outline8">
      <style:paragraph-properties fo:margin-top="0.1cm" fo:margin-bottom="0cm"/>
      <style:text-properties fo:font-size="20pt" style:font-size-asian="20pt" style:font-size-complex="20pt"/>
    </style:style>
    <style:style style:name="TITLE_5f_AND_5f_BODY-subtitle" style:display-name="TITLE_AND_BODY-subtitle" style:family="presentation">
      <style:graphic-properties draw:stroke="none" draw:fill="none" draw:textarea-vertical-align="middle">
        <text:list-style style:name="TITLE_5f_AND_5f_BODY-subtitle" style:display-name="TITLE_AND_BODY-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 fo:font-family="'Liberation Sans'" style:font-family-generic="roman" style:font-pitch="variable" fo:font-size="32pt" fo:font-style="normal" fo:text-shadow="none" style:text-underline-style="none" fo:font-weight="normal" style:letter-kerning="true" fo:background-color="transparent" style:font-name-asian="Noto Sans CJK SC" style:font-family-asian="'Noto Sans CJK SC'" style:font-family-generic-asian="system" style:font-pitch-asian="variable" style:font-size-asian="32pt" style:font-style-asian="normal" style:font-weight-asian="normal" style:font-name-complex="Mangal" style:font-family-complex="Mangal"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5f_AND_5f_BODY-title" style:display-name="TITLE_AND_BODY-title" style:family="presentation">
      <style:graphic-properties draw:stroke="none" draw:fill="none" draw:textarea-vertical-align="middle">
        <text:list-style style:name="TITLE_5f_AND_5f_BODY-title" style:display-name="TITLE_AND_BODY-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style:presentation-page-layout style:name="AL2T1">
      <presentation:placeholder presentation:object="title" svg:x="2.058cm" svg:y="1.743cm" svg:width="23.912cm" svg:height="3.507cm"/>
      <presentation:placeholder presentation:object="outline" svg:x="2.058cm" svg:y="5.838cm" svg:width="23.912cm" svg:height="13.23cm"/>
    </style:presentation-page-layout>
  </office:styles>
  <office:automatic-styles>
    <style:page-layout style:name="PM0">
      <style:page-layout-properties fo:margin-top="0cm" fo:margin-bottom="0cm" fo:margin-left="0cm" fo:margin-right="0cm" fo:page-width="21.59cm" fo:page-height="27.94cm" style:print-orientation="portrait"/>
    </style:page-layout>
    <style:page-layout style:name="PM1">
      <style:page-layout-properties fo:margin-top="0cm" fo:margin-bottom="0cm" fo:margin-left="0cm" fo:margin-right="0cm" fo:page-width="25.4cm" fo:page-height="14.288cm" style:print-orientation="landscape"/>
    </style:page-layout>
    <style:page-layout style:name="PM2">
      <style:page-layout-properties fo:margin-top="0cm" fo:margin-bottom="0cm" fo:margin-left="0cm" fo:margin-right="0cm" fo:page-width="19.05cm" fo:page-height="25.4cm" style:print-orientation="portrait"/>
    </style:page-layout>
    <style:style style:name="Mdp1" style:family="drawing-page">
      <style:drawing-page-properties draw:background-size="border" draw:fill="solid" draw:fill-color="#ffffff"/>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397cm"/>
    </style:style>
    <style:style style:name="Mgr2" style:family="graphic" style:parent-style-name="standard">
      <style:graphic-properties draw:stroke="none" draw:fill="none" draw:fill-color="#ffffff" draw:textarea-vertical-align="bottom" draw:auto-grow-height="false" fo:min-height="1.397cm"/>
    </style:style>
    <style:style style:name="Mpr1" style:family="presentation" style:parent-style-name="TITLE-backgroundobjects">
      <style:graphic-properties draw:stroke="none" svg:stroke-width="0cm" draw:fill="none" draw:fill-color="#ffffff" draw:textarea-vertical-align="middle" draw:auto-grow-height="false" draw:fit-to-size="shrink-to-fit" style:shrink-to-fit="true" fo:min-height="8.287cm" fo:padding-top="0.254cm" fo:padding-bottom="0.254cm" fo:padding-left="0.254cm" fo:padding-right="0.254cm" fo:wrap-option="wrap"/>
    </style:style>
    <style:style style:name="Mpr2" style:family="presentation" style:parent-style-name="TITLE-backgroundobjects">
      <style:graphic-properties draw:stroke="none" draw:fill="none" draw:fill-color="#ffffff" draw:auto-grow-height="false" fo:min-height="1.397cm"/>
    </style:style>
    <style:style style:name="Mpr3" style:family="presentation" style:parent-style-name="TITLE-backgroundobjects">
      <style:graphic-properties draw:stroke="none" draw:fill="none" draw:fill-color="#ffffff" draw:textarea-vertical-align="bottom" draw:auto-grow-height="false" fo:min-height="1.397cm"/>
    </style:style>
    <style:style style:name="Mpr4" style:family="presentation" style:parent-style-name="TITLE_5f_AND_5f_BODY-backgroundobjects">
      <style:graphic-properties draw:stroke="none" svg:stroke-width="0cm" draw:fill="none" draw:fill-color="#ffffff" draw:textarea-vertical-align="middle" draw:auto-grow-height="false" draw:fit-to-size="shrink-to-fit" style:shrink-to-fit="true" fo:min-height="8.287cm" fo:padding-top="0.254cm" fo:padding-bottom="0.254cm" fo:padding-left="0.254cm" fo:padding-right="0.254cm" fo:wrap-option="wrap"/>
    </style:style>
    <style:style style:name="Mpr5" style:family="presentation" style:parent-style-name="TITLE_5f_AND_5f_BODY-backgroundobjects">
      <style:graphic-properties draw:stroke="none" draw:fill="none" draw:fill-color="#ffffff" draw:auto-grow-height="false" fo:min-height="1.27cm"/>
    </style:style>
    <style:style style:name="Mpr6" style:family="presentation" style:parent-style-name="TITLE_5f_AND_5f_BODY-backgroundobjects">
      <style:graphic-properties draw:stroke="none" draw:fill="none" draw:fill-color="#ffffff" draw:textarea-vertical-align="bottom" draw:auto-grow-height="false" fo:min-height="1.27cm"/>
    </style:style>
    <style:style style:name="MP1" style:family="paragraph">
      <style:text-properties fo:font-size="14pt" style:font-size-asian="14pt" style:font-size-complex="14pt"/>
    </style:style>
    <style:style style:name="MP2" style:family="paragraph">
      <loext:graphic-properties draw:fill="none" draw:fill-color="#ffffff"/>
      <style:text-properties fo:font-size="14pt" style:font-size-asian="14pt" style:font-size-complex="14pt"/>
    </style:style>
    <style:style style:name="MP3" style:family="paragraph">
      <style:paragraph-properties fo:text-align="end"/>
      <style:text-properties fo:font-size="14pt" style:font-size-asian="14pt" style:font-size-complex="14pt"/>
    </style:style>
    <style:style style:name="MP4" style:family="paragraph">
      <loext:graphic-properties draw:fill="none" draw:fill-color="#ffffff"/>
      <style:paragraph-properties fo:text-align="end"/>
      <style:text-properties fo:font-size="14pt" style:font-size-asian="14pt" style:font-size-complex="14pt"/>
    </style:style>
    <style:style style:name="MP5" style:family="paragraph">
      <style:paragraph-properties fo:margin-left="0cm" fo:margin-right="0cm" fo:margin-top="0cm" fo:margin-bottom="0cm" fo:line-height="100%" fo:text-align="end" fo:text-indent="0cm" style:writing-mode="lr-tb">
        <style:tab-stops>
          <style:tab-stop style:position="0cm"/>
        </style:tab-stops>
      </style:paragraph-properties>
      <style:text-properties fo:font-size="14pt" style:font-size-asian="14pt" style:font-size-complex="14pt"/>
    </style:style>
    <style:style style:name="MP6" style:family="paragraph">
      <loext:graphic-properties draw:fill="none" draw:fill-color="#ffffff"/>
      <style:paragraph-properties fo:text-align="start" style:font-independent-line-spacing="true"/>
      <style:text-properties fo:font-size="10pt" style:font-size-asian="14pt" style:font-size-complex="14pt"/>
    </style:style>
    <style:style style:name="MT1" style:family="text">
      <style:text-properties fo:font-variant="normal" fo:text-transform="none" fo:color="#595959" style:text-line-through-style="none" style:text-line-through-type="none" style:text-position="0% 100%" style:font-name="Arial" fo:font-size="10pt" fo:letter-spacing="normal" fo:font-style="normal" style:text-underline-style="none" fo:font-weight="normal" style:font-name-asian="Arial" style:font-size-asian="10pt" style:font-style-asian="normal" style:font-weight-asian="normal" style:font-name-complex="Arial" style:font-size-complex="10pt" style:font-style-complex="normal" style:font-weight-complex="normal"/>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number text:level="1" style:num-format="">
        <style:list-level-properties text:min-label-width="0.6cm"/>
        <style:text-properties fo:color="#000000" fo:font-size="100%"/>
      </text:list-level-style-number>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3">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page-thumbnail draw:layer="backgroundobjects" svg:width="9.294cm" svg:height="5.227cm" svg:x="1cm" svg:y="3.307cm"/>
      <draw:page-thumbnail draw:layer="backgroundobjects" svg:width="9.294cm" svg:height="5.227cm" svg:x="1cm" svg:y="11.355cm"/>
      <draw:page-thumbnail draw:layer="backgroundobjects" svg:width="9.294cm" svg:height="5.227cm" svg:x="1cm" svg:y="19.403cm"/>
      <draw:page-thumbnail draw:layer="backgroundobjects" svg:width="9.294cm" svg:height="5.227cm" svg:x="11.295cm" svg:y="3.307cm"/>
      <draw:page-thumbnail draw:layer="backgroundobjects" svg:width="9.294cm" svg:height="5.227cm" svg:x="11.295cm" svg:y="11.355cm"/>
      <draw:page-thumbnail draw:layer="backgroundobjects" svg:width="9.294cm" svg:height="5.227cm" svg:x="11.295cm" svg:y="19.403cm"/>
      <draw:frame draw:style-name="Mgr1" draw:text-style-name="MP2" draw:layer="backgroundobjects" svg:width="9.369cm" svg:height="1.396cm" svg:x="0cm" svg:y="0cm" presentation:class="header">
        <draw:text-box>
          <text:p text:style-name="MP1">
            <presentation:header/>
          </text:p>
        </draw:text-box>
      </draw:frame>
      <draw:frame draw:style-name="Mgr1" draw:text-style-name="MP4" draw:layer="backgroundobjects" svg:width="9.369cm" svg:height="1.396cm" svg:x="12.22cm" svg:y="0cm" presentation:class="date-time">
        <draw:text-box>
          <text:p text:style-name="MP3">
            <presentation:date-time/>
          </text:p>
        </draw:text-box>
      </draw:frame>
      <draw:frame draw:style-name="Mgr2" draw:text-style-name="MP2" draw:layer="backgroundobjects" svg:width="9.369cm" svg:height="1.396cm" svg:x="0cm" svg:y="26.543cm" presentation:class="footer">
        <draw:text-box>
          <text:p text:style-name="MP1">
            <presentation:footer/>
          </text:p>
        </draw:text-box>
      </draw:frame>
      <draw:frame draw:style-name="Mgr2" draw:text-style-name="MP4" draw:layer="backgroundobjects" svg:width="9.369cm" svg:height="1.396cm" svg:x="12.22cm" svg:y="26.543cm" presentation:class="page-number">
        <draw:text-box>
          <text:p text:style-name="MP3">
            <text:page-number>&lt;number&gt;</text:page-number>
          </text:p>
        </draw:text-box>
      </draw:frame>
    </style:handout-master>
    <style:master-page style:name="TITLE" style:page-layout-name="PM1" draw:style-name="Mdp1">
      <draw:frame draw:name="Google Shape;10;p2" presentation:style-name="TITLE-title" draw:layer="backgroundobjects" svg:width="23.667cm" svg:height="5.701cm" svg:x="0.866cm" svg:y="2.068cm" presentation:class="title" presentation:placeholder="true" presentation:user-transformed="true">
        <draw:text-box/>
      </draw:frame>
      <draw:frame draw:name="Google Shape;12;p2" presentation:style-name="Mpr1" draw:text-style-name="MP6" draw:layer="backgroundobjects" svg:width="1.523cm" svg:height="1.092cm" svg:x="23.535cm" svg:y="12.953cm" presentation:class="page-number" presentation:user-transformed="true">
        <draw:text-box>
          <text:p text:style-name="MP5">
            <text:span text:style-name="MT1">
              <text:page-number>&lt;number&gt;</text:page-number>
            </text:span>
          </text:p>
        </draw:text-box>
      </draw:frame>
      <draw:frame presentation:style-name="TITLE-outline1" draw:layer="backgroundobjects" svg:width="22.859cm" svg:height="8.286cm" svg:x="1.27cm" svg:y="3.343cm" presentation:class="outline" presentation:placeholder="true">
        <draw:text-box/>
      </draw:frame>
      <presentation:notes style:page-layout-name="PM2">
        <draw:page-thumbnail presentation:style-name="TITLE-title" draw:layer="backgroundobjects" svg:width="18.624cm" svg:height="10.476cm" svg:x="1.482cm" svg:y="2.123cm" presentation:class="page"/>
        <draw:frame presentation:style-name="TITLE-notes" draw:layer="backgroundobjects" svg:width="17.271cm" svg:height="12.572cm" svg:x="2.159cm" svg:y="13.271cm" presentation:class="notes" presentation:placeholder="true">
          <draw:text-box/>
        </draw:frame>
        <draw:frame presentation:style-name="Mpr2" draw:text-style-name="MP2" draw:layer="backgroundobjects" svg:width="9.369cm" svg:height="1.396cm" svg:x="0cm" svg:y="0cm" presentation:class="header">
          <draw:text-box>
            <text:p text:style-name="MP1">
              <presentation:header/>
            </text:p>
          </draw:text-box>
        </draw:frame>
        <draw:frame presentation:style-name="Mpr2" draw:text-style-name="MP4" draw:layer="backgroundobjects" svg:width="9.369cm" svg:height="1.396cm" svg:x="12.22cm" svg:y="0cm" presentation:class="date-time">
          <draw:text-box>
            <text:p text:style-name="MP3">
              <presentation:date-time/>
            </text:p>
          </draw:text-box>
        </draw:frame>
        <draw:frame presentation:style-name="Mpr3" draw:text-style-name="MP2" draw:layer="backgroundobjects" svg:width="9.369cm" svg:height="1.396cm" svg:x="0cm" svg:y="26.543cm" presentation:class="footer">
          <draw:text-box>
            <text:p text:style-name="MP1">
              <presentation:footer/>
            </text:p>
          </draw:text-box>
        </draw:frame>
        <draw:frame presentation:style-name="Mpr3" draw:text-style-name="MP4" draw:layer="backgroundobjects" svg:width="9.369cm" svg:height="1.396cm" svg:x="12.22cm" svg:y="26.543cm" presentation:class="page-number">
          <draw:text-box>
            <text:p text:style-name="MP3">
              <text:page-number>&lt;number&gt;</text:page-number>
            </text:p>
          </draw:text-box>
        </draw:frame>
      </presentation:notes>
    </style:master-page>
    <style:master-page style:name="TITLE_5f_AND_5f_BODY" style:display-name="TITLE_AND_BODY" style:page-layout-name="PM1" draw:style-name="Mdp1">
      <draw:frame draw:name="Google Shape;17;p4" presentation:style-name="TITLE_5f_AND_5f_BODY-title" draw:layer="backgroundobjects" svg:width="23.667cm" svg:height="1.59cm" svg:x="0.866cm" svg:y="1.236cm" presentation:class="title" presentation:placeholder="true" presentation:user-transformed="true">
        <draw:text-box/>
      </draw:frame>
      <draw:frame draw:name="Google Shape;18;p4" presentation:style-name="TITLE_5f_AND_5f_BODY-outline1" draw:layer="backgroundobjects" svg:width="23.667cm" svg:height="9.489cm" svg:x="0.866cm" svg:y="3.201cm" presentation:class="outline" presentation:placeholder="true" presentation:user-transformed="true">
        <draw:text-box/>
      </draw:frame>
      <draw:frame draw:name="Google Shape;19;p4" presentation:style-name="Mpr4" draw:text-style-name="MP6" draw:layer="backgroundobjects" svg:width="1.523cm" svg:height="1.092cm" svg:x="23.535cm" svg:y="12.953cm" presentation:class="page-number" presentation:user-transformed="true">
        <draw:text-box>
          <text:p text:style-name="MP5">
            <text:span text:style-name="MT1">
              <text:page-number>&lt;number&gt;</text:page-number>
            </text:span>
          </text:p>
        </draw:text-box>
      </draw:frame>
      <presentation:notes style:page-layout-name="PM2">
        <draw:page-thumbnail presentation:style-name="TITLE_5f_AND_5f_BODY-title" draw:layer="backgroundobjects" svg:width="16.931cm" svg:height="9.524cm" svg:x="1.059cm" svg:y="1.93cm" presentation:class="page"/>
        <draw:frame presentation:style-name="TITLE_5f_AND_5f_BODY-notes" draw:layer="backgroundobjects" svg:width="15.239cm" svg:height="11.429cm" svg:x="1.905cm" svg:y="12.065cm" presentation:class="notes" presentation:placeholder="true">
          <draw:text-box/>
        </draw:frame>
        <draw:frame presentation:style-name="Mpr5" draw:text-style-name="MP2" draw:layer="backgroundobjects" svg:width="8.266cm" svg:height="1.269cm" svg:x="0cm" svg:y="0cm" presentation:class="header">
          <draw:text-box>
            <text:p text:style-name="MP1">
              <presentation:header/>
            </text:p>
          </draw:text-box>
        </draw:frame>
        <draw:frame presentation:style-name="Mpr5" draw:text-style-name="MP4" draw:layer="backgroundobjects" svg:width="8.266cm" svg:height="1.269cm" svg:x="10.783cm" svg:y="0cm" presentation:class="date-time">
          <draw:text-box>
            <text:p text:style-name="MP3">
              <presentation:date-time/>
            </text:p>
          </draw:text-box>
        </draw:frame>
        <draw:frame presentation:style-name="Mpr6" draw:text-style-name="MP2" draw:layer="backgroundobjects" svg:width="8.266cm" svg:height="1.269cm" svg:x="0cm" svg:y="24.13cm" presentation:class="footer">
          <draw:text-box>
            <text:p text:style-name="MP1">
              <presentation:footer/>
            </text:p>
          </draw:text-box>
        </draw:frame>
        <draw:frame presentation:style-name="Mpr6" draw:text-style-name="MP4" draw:layer="backgroundobjects" svg:width="8.266cm" svg:height="1.269cm" svg:x="10.783cm" svg:y="24.13cm" presentation:class="page-number">
          <draw:text-box>
            <text:p text:style-name="MP3">
              <text:page-number>&lt;number&gt;</text:page-number>
            </text:p>
          </draw:text-box>
        </draw:frame>
      </presentation:notes>
    </style:master-page>
  </office:master-styles>
</office:document-styles>
</file>