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8" r:id="rId6"/>
    <p:sldId id="263" r:id="rId7"/>
    <p:sldId id="311" r:id="rId8"/>
    <p:sldId id="308" r:id="rId9"/>
    <p:sldId id="312" r:id="rId10"/>
    <p:sldId id="309" r:id="rId11"/>
    <p:sldId id="313" r:id="rId12"/>
    <p:sldId id="277" r:id="rId13"/>
    <p:sldId id="268" r:id="rId14"/>
  </p:sldIdLst>
  <p:sldSz cx="9144000" cy="5143500"/>
  <p:notesSz cx="6858000" cy="9144000"/>
  <p:embeddedFontLst>
    <p:embeddedFont>
      <p:font typeface="Poiret One" panose="02000000000000000000"/>
      <p:regular r:id="rId18"/>
    </p:embeddedFont>
    <p:embeddedFont>
      <p:font typeface="Bebas Neue" panose="020B0606020202050201"/>
      <p:regular r:id="rId19"/>
    </p:embeddedFont>
    <p:embeddedFont>
      <p:font typeface="Oxygen Light" panose="02000503000000000000"/>
      <p:regular r:id="rId20"/>
    </p:embeddedFont>
    <p:embeddedFont>
      <p:font typeface="Oxygen" panose="0200050300000000000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c439249f7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c439249f7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c8787dcf5_1_247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c8787dcf5_1_247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439249f7_0_1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439249f7_0_1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1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title" idx="2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type="subTitle" idx="1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type="title" idx="3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type="subTitle" idx="4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 idx="5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type="subTitle" idx="6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type="title" idx="7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type="subTitle" idx="8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/>
          <a:srcRect b="10"/>
          <a:stretch>
            <a:fillRect/>
          </a:stretch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 idx="2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type="subTitle" idx="1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type="title" idx="3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type="subTitle" idx="4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 idx="5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type="subTitle" idx="6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type="title" idx="7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type="subTitle" idx="8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type="title" idx="9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type="subTitle" idx="13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type="title" idx="14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type="subTitle" idx="15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 panose="020005030000000000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subTitle" idx="1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 panose="020005030000000000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 panose="020005030000000000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type="subTitle" idx="1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CREDITS: This presentation template was created by </a:t>
            </a:r>
            <a:r>
              <a:rPr lang="en-GB" u="sng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3"/>
              </a:rPr>
              <a:t>Slidesgo</a:t>
            </a: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, including icons by </a:t>
            </a:r>
            <a:r>
              <a:rPr lang="en-GB" u="sng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4"/>
              </a:rPr>
              <a:t>Flaticon</a:t>
            </a: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, infographics &amp; images by</a:t>
            </a:r>
            <a:r>
              <a:rPr lang="en-GB">
                <a:solidFill>
                  <a:schemeClr val="lt2"/>
                </a:solidFill>
                <a:uFill>
                  <a:noFill/>
                </a:u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5"/>
              </a:rPr>
              <a:t> </a:t>
            </a:r>
            <a:r>
              <a:rPr lang="en-GB" u="sng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5"/>
              </a:rPr>
              <a:t>Freepik</a:t>
            </a: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.</a:t>
            </a:r>
            <a:endParaRPr>
              <a:solidFill>
                <a:schemeClr val="lt2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 panose="02000503000000000000"/>
              <a:buChar char="●"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○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■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●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○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■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●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○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 panose="02000503000000000000"/>
              <a:buChar char="■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/>
          <a:srcRect l="56623" b="10"/>
          <a:stretch>
            <a:fillRect/>
          </a:stretch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type="subTitle" idx="1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 panose="02000000000000000000"/>
              <a:buNone/>
              <a:defRPr sz="2800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Char char="●"/>
              <a:defRPr sz="1800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●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●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ctrTitle"/>
          </p:nvPr>
        </p:nvSpPr>
        <p:spPr>
          <a:xfrm>
            <a:off x="2195830" y="411480"/>
            <a:ext cx="6889750" cy="2614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>
                <a:solidFill>
                  <a:schemeClr val="accent1"/>
                </a:solidFill>
              </a:rPr>
              <a:t>Visualizing Multivariate Data</a:t>
            </a:r>
            <a:r>
              <a:rPr lang="en-US" altLang="en-GB">
                <a:solidFill>
                  <a:schemeClr val="accent1"/>
                </a:solidFill>
              </a:rPr>
              <a:t>  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/>
          <p:nvPr>
            <p:ph type="subTitle" idx="1"/>
          </p:nvPr>
        </p:nvSpPr>
        <p:spPr>
          <a:xfrm>
            <a:off x="3504565" y="3380740"/>
            <a:ext cx="4734560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Visualizing Three Dimensions and Four Dimensions of Data using OpenGL</a:t>
            </a:r>
            <a:endParaRPr lang="en-US" altLang="en-GB" sz="2000"/>
          </a:p>
        </p:txBody>
      </p:sp>
      <p:sp>
        <p:nvSpPr>
          <p:cNvPr id="1" name="Google Shape;168;p34"/>
          <p:cNvSpPr txBox="1"/>
          <p:nvPr/>
        </p:nvSpPr>
        <p:spPr>
          <a:xfrm>
            <a:off x="6660515" y="4443730"/>
            <a:ext cx="2367280" cy="655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None/>
              <a:defRPr sz="1800" b="0" i="0" u="none" strike="noStrike" cap="none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None/>
              <a:defRPr sz="1800" b="0" i="0" u="none" strike="noStrike" cap="none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None/>
              <a:defRPr sz="1800" b="0" i="0" u="none" strike="noStrike" cap="none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None/>
              <a:defRPr sz="1800" b="0" i="0" u="none" strike="noStrike" cap="none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None/>
              <a:defRPr sz="1800" b="0" i="0" u="none" strike="noStrike" cap="none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None/>
              <a:defRPr sz="1800" b="0" i="0" u="none" strike="noStrike" cap="none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None/>
              <a:defRPr sz="1800" b="0" i="0" u="none" strike="noStrike" cap="none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None/>
              <a:defRPr sz="1800" b="0" i="0" u="none" strike="noStrike" cap="none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None/>
              <a:defRPr sz="1800" b="0" i="0" u="none" strike="noStrike" cap="none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>
                <a:solidFill>
                  <a:schemeClr val="bg1">
                    <a:lumMod val="10000"/>
                  </a:schemeClr>
                </a:solidFill>
              </a:rPr>
              <a:t>Under the guidance of</a:t>
            </a:r>
            <a:endParaRPr lang="en-US" altLang="en-GB"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b="1"/>
              <a:t>Mr. Narinder Pal Singh</a:t>
            </a:r>
            <a:endParaRPr lang="en-US" altLang="en-GB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720000" y="4113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THE</a:t>
            </a:r>
            <a:r>
              <a:rPr lang="en-GB" sz="4000"/>
              <a:t> TEAM </a:t>
            </a:r>
            <a:endParaRPr lang="en-GB" sz="4000"/>
          </a:p>
        </p:txBody>
      </p:sp>
      <p:sp>
        <p:nvSpPr>
          <p:cNvPr id="428" name="Google Shape;428;p55"/>
          <p:cNvSpPr txBox="1"/>
          <p:nvPr>
            <p:ph type="subTitle" idx="1"/>
          </p:nvPr>
        </p:nvSpPr>
        <p:spPr>
          <a:xfrm>
            <a:off x="1057875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1910991376</a:t>
            </a:r>
            <a:endParaRPr lang="en-US" altLang="en-GB"/>
          </a:p>
        </p:txBody>
      </p:sp>
      <p:sp>
        <p:nvSpPr>
          <p:cNvPr id="429" name="Google Shape;429;p55"/>
          <p:cNvSpPr txBox="1"/>
          <p:nvPr>
            <p:ph type="subTitle" idx="3"/>
          </p:nvPr>
        </p:nvSpPr>
        <p:spPr>
          <a:xfrm>
            <a:off x="1057875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RIDHAM SAINI</a:t>
            </a:r>
            <a:endParaRPr lang="en-US" altLang="en-GB"/>
          </a:p>
        </p:txBody>
      </p:sp>
      <p:sp>
        <p:nvSpPr>
          <p:cNvPr id="432" name="Google Shape;432;p55"/>
          <p:cNvSpPr txBox="1"/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DAVESH MEHTA</a:t>
            </a:r>
            <a:endParaRPr lang="en-US" altLang="en-GB"/>
          </a:p>
        </p:txBody>
      </p:sp>
      <p:sp>
        <p:nvSpPr>
          <p:cNvPr id="433" name="Google Shape;433;p55"/>
          <p:cNvSpPr txBox="1"/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1910991367</a:t>
            </a:r>
            <a:endParaRPr lang="en-US" altLang="en-GB"/>
          </a:p>
        </p:txBody>
      </p:sp>
      <p:pic>
        <p:nvPicPr>
          <p:cNvPr id="3" name="Picture 2" descr="WhatsApp Image 2021-12-19 at 9.24.51 PM"/>
          <p:cNvPicPr>
            <a:picLocks noChangeAspect="1"/>
          </p:cNvPicPr>
          <p:nvPr/>
        </p:nvPicPr>
        <p:blipFill>
          <a:blip r:embed="rId1"/>
          <a:srcRect l="9530" r="9824" b="34603"/>
          <a:stretch>
            <a:fillRect/>
          </a:stretch>
        </p:blipFill>
        <p:spPr>
          <a:xfrm>
            <a:off x="1763395" y="1707515"/>
            <a:ext cx="1219835" cy="1177290"/>
          </a:xfrm>
          <a:prstGeom prst="ellipse">
            <a:avLst/>
          </a:prstGeom>
        </p:spPr>
      </p:pic>
      <p:pic>
        <p:nvPicPr>
          <p:cNvPr id="2" name="Picture 1" descr="picture"/>
          <p:cNvPicPr>
            <a:picLocks noChangeAspect="1"/>
          </p:cNvPicPr>
          <p:nvPr/>
        </p:nvPicPr>
        <p:blipFill>
          <a:blip r:embed="rId2"/>
          <a:srcRect l="30276" t="4867" r="2231" b="15939"/>
          <a:stretch>
            <a:fillRect/>
          </a:stretch>
        </p:blipFill>
        <p:spPr>
          <a:xfrm>
            <a:off x="6083935" y="1696720"/>
            <a:ext cx="1123950" cy="1198880"/>
          </a:xfrm>
          <a:prstGeom prst="ellipse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THANK</a:t>
            </a:r>
            <a:br>
              <a:rPr lang="en-US" altLang="en-GB"/>
            </a:br>
            <a:r>
              <a:rPr lang="en-US" altLang="en-GB"/>
              <a:t>YOU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2434270" y="84411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12" name="Google Shape;212;p39"/>
          <p:cNvSpPr txBox="1"/>
          <p:nvPr>
            <p:ph type="subTitle" idx="1"/>
          </p:nvPr>
        </p:nvSpPr>
        <p:spPr>
          <a:xfrm>
            <a:off x="1722755" y="1779905"/>
            <a:ext cx="5700395" cy="191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We have built a Mutivariate Data Visualization Tool using C++ and OpenGL. 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This Tool can be used to  easily represent large amounts of Data in a MultiDimensional Space.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  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  </a:t>
            </a:r>
            <a:endParaRPr lang="en-GB"/>
          </a:p>
        </p:txBody>
      </p:sp>
      <p:sp>
        <p:nvSpPr>
          <p:cNvPr id="180" name="Google Shape;180;p36"/>
          <p:cNvSpPr txBox="1"/>
          <p:nvPr>
            <p:ph type="title"/>
          </p:nvPr>
        </p:nvSpPr>
        <p:spPr>
          <a:xfrm>
            <a:off x="720000" y="242788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Reading Raw Data from a CSV File</a:t>
            </a:r>
            <a:endParaRPr lang="en-US" altLang="en-GB"/>
          </a:p>
        </p:txBody>
      </p:sp>
      <p:sp>
        <p:nvSpPr>
          <p:cNvPr id="181" name="Google Shape;181;p36"/>
          <p:cNvSpPr txBox="1"/>
          <p:nvPr>
            <p:ph type="subTitle" idx="1"/>
          </p:nvPr>
        </p:nvSpPr>
        <p:spPr>
          <a:xfrm>
            <a:off x="720090" y="3176905"/>
            <a:ext cx="2336165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Data extractions from a CSV file in C++</a:t>
            </a:r>
            <a:endParaRPr lang="en-US" altLang="en-GB"/>
          </a:p>
        </p:txBody>
      </p:sp>
      <p:sp>
        <p:nvSpPr>
          <p:cNvPr id="182" name="Google Shape;182;p36"/>
          <p:cNvSpPr txBox="1"/>
          <p:nvPr>
            <p:ph type="title" idx="3"/>
          </p:nvPr>
        </p:nvSpPr>
        <p:spPr>
          <a:xfrm>
            <a:off x="3403800" y="242788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Normalization</a:t>
            </a:r>
            <a:endParaRPr lang="en-US" altLang="en-GB"/>
          </a:p>
        </p:txBody>
      </p:sp>
      <p:sp>
        <p:nvSpPr>
          <p:cNvPr id="183" name="Google Shape;183;p36"/>
          <p:cNvSpPr txBox="1"/>
          <p:nvPr>
            <p:ph type="subTitle" idx="5"/>
          </p:nvPr>
        </p:nvSpPr>
        <p:spPr>
          <a:xfrm>
            <a:off x="3279140" y="3176905"/>
            <a:ext cx="2507615" cy="105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Adjusting larger data values , so they can be represented accordingly</a:t>
            </a:r>
            <a:endParaRPr lang="en-US" altLang="en-GB"/>
          </a:p>
        </p:txBody>
      </p:sp>
      <p:sp>
        <p:nvSpPr>
          <p:cNvPr id="184" name="Google Shape;184;p36"/>
          <p:cNvSpPr txBox="1"/>
          <p:nvPr>
            <p:ph type="title" idx="6"/>
          </p:nvPr>
        </p:nvSpPr>
        <p:spPr>
          <a:xfrm>
            <a:off x="6087600" y="242788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Representation in Four Dimensions </a:t>
            </a:r>
            <a:endParaRPr lang="en-US" altLang="en-GB"/>
          </a:p>
        </p:txBody>
      </p:sp>
      <p:sp>
        <p:nvSpPr>
          <p:cNvPr id="185" name="Google Shape;185;p36"/>
          <p:cNvSpPr txBox="1"/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MultiDimensional Visual representation of data using OpenGL</a:t>
            </a:r>
            <a:endParaRPr lang="en-US" altLang="en-GB"/>
          </a:p>
        </p:txBody>
      </p:sp>
      <p:sp>
        <p:nvSpPr>
          <p:cNvPr id="186" name="Google Shape;186;p36"/>
          <p:cNvSpPr/>
          <p:nvPr/>
        </p:nvSpPr>
        <p:spPr>
          <a:xfrm>
            <a:off x="1403620" y="1059820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/>
          <p:nvPr/>
        </p:nvSpPr>
        <p:spPr>
          <a:xfrm>
            <a:off x="4087420" y="1059820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36"/>
          <p:cNvSpPr/>
          <p:nvPr/>
        </p:nvSpPr>
        <p:spPr>
          <a:xfrm>
            <a:off x="6771220" y="1059820"/>
            <a:ext cx="971700" cy="971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89" name="Google Shape;189;p36"/>
          <p:cNvCxnSpPr>
            <a:stCxn id="186" idx="4"/>
            <a:endCxn id="180" idx="0"/>
          </p:cNvCxnSpPr>
          <p:nvPr/>
        </p:nvCxnSpPr>
        <p:spPr>
          <a:xfrm flipH="1">
            <a:off x="1888200" y="2031520"/>
            <a:ext cx="635" cy="39624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6"/>
          <p:cNvCxnSpPr>
            <a:stCxn id="187" idx="4"/>
            <a:endCxn id="182" idx="0"/>
          </p:cNvCxnSpPr>
          <p:nvPr/>
        </p:nvCxnSpPr>
        <p:spPr>
          <a:xfrm flipH="1">
            <a:off x="4572000" y="2031520"/>
            <a:ext cx="1270" cy="39624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6"/>
          <p:cNvCxnSpPr>
            <a:stCxn id="188" idx="4"/>
            <a:endCxn id="184" idx="0"/>
          </p:cNvCxnSpPr>
          <p:nvPr/>
        </p:nvCxnSpPr>
        <p:spPr>
          <a:xfrm flipH="1">
            <a:off x="7256435" y="2031520"/>
            <a:ext cx="635" cy="39624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6"/>
          <p:cNvSpPr txBox="1"/>
          <p:nvPr>
            <p:ph type="title" idx="2"/>
          </p:nvPr>
        </p:nvSpPr>
        <p:spPr>
          <a:xfrm>
            <a:off x="721270" y="126377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93" name="Google Shape;193;p36"/>
          <p:cNvSpPr txBox="1"/>
          <p:nvPr>
            <p:ph type="title" idx="4"/>
          </p:nvPr>
        </p:nvSpPr>
        <p:spPr>
          <a:xfrm>
            <a:off x="3405070" y="126377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94" name="Google Shape;194;p36"/>
          <p:cNvSpPr txBox="1"/>
          <p:nvPr>
            <p:ph type="title" idx="7"/>
          </p:nvPr>
        </p:nvSpPr>
        <p:spPr>
          <a:xfrm>
            <a:off x="6088870" y="126377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subTitle" idx="1"/>
          </p:nvPr>
        </p:nvSpPr>
        <p:spPr>
          <a:xfrm>
            <a:off x="720090" y="1452880"/>
            <a:ext cx="4693285" cy="2846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A CSV file is a form of plain text document which uses a particular format to organize tabular information. We have used simple C++ Data Management to read the CSV file.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The data read acts as input for the Visualization Tool 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25" name="Google Shape;22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Reading a Raw Data from a CSV File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ad Values"/>
          <p:cNvPicPr>
            <a:picLocks noChangeAspect="1"/>
          </p:cNvPicPr>
          <p:nvPr/>
        </p:nvPicPr>
        <p:blipFill>
          <a:blip r:embed="rId1"/>
          <a:srcRect r="81081"/>
          <a:stretch>
            <a:fillRect/>
          </a:stretch>
        </p:blipFill>
        <p:spPr>
          <a:xfrm>
            <a:off x="6012180" y="147320"/>
            <a:ext cx="2540000" cy="4849495"/>
          </a:xfrm>
          <a:prstGeom prst="rect">
            <a:avLst/>
          </a:prstGeom>
        </p:spPr>
      </p:pic>
      <p:pic>
        <p:nvPicPr>
          <p:cNvPr id="7" name="Picture 6" descr="Read Code"/>
          <p:cNvPicPr>
            <a:picLocks noChangeAspect="1"/>
          </p:cNvPicPr>
          <p:nvPr/>
        </p:nvPicPr>
        <p:blipFill>
          <a:blip r:embed="rId2"/>
          <a:srcRect r="59406"/>
          <a:stretch>
            <a:fillRect/>
          </a:stretch>
        </p:blipFill>
        <p:spPr>
          <a:xfrm>
            <a:off x="107315" y="136525"/>
            <a:ext cx="4333240" cy="4871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subTitle" idx="1"/>
          </p:nvPr>
        </p:nvSpPr>
        <p:spPr>
          <a:xfrm>
            <a:off x="720090" y="1452880"/>
            <a:ext cx="5610225" cy="2846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Data Normalization is essentially a type of process where data is reorganized in such a way so that users can properly utilize that data for further queries and analysis.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There are a plenty of methods by which data can be normalized and a value manipulation method has been implemented in the shown mechanism.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25" name="Google Shape;22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Normalization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Normalized new"/>
          <p:cNvPicPr>
            <a:picLocks noChangeAspect="1"/>
          </p:cNvPicPr>
          <p:nvPr/>
        </p:nvPicPr>
        <p:blipFill>
          <a:blip r:embed="rId1"/>
          <a:srcRect r="60469"/>
          <a:stretch>
            <a:fillRect/>
          </a:stretch>
        </p:blipFill>
        <p:spPr>
          <a:xfrm>
            <a:off x="5435600" y="123825"/>
            <a:ext cx="3614420" cy="4848225"/>
          </a:xfrm>
          <a:prstGeom prst="rect">
            <a:avLst/>
          </a:prstGeom>
        </p:spPr>
      </p:pic>
      <p:pic>
        <p:nvPicPr>
          <p:cNvPr id="3" name="Picture 2" descr="Normalized Code"/>
          <p:cNvPicPr>
            <a:picLocks noChangeAspect="1"/>
          </p:cNvPicPr>
          <p:nvPr/>
        </p:nvPicPr>
        <p:blipFill>
          <a:blip r:embed="rId2"/>
          <a:srcRect r="54910"/>
          <a:stretch>
            <a:fillRect/>
          </a:stretch>
        </p:blipFill>
        <p:spPr>
          <a:xfrm>
            <a:off x="179070" y="90805"/>
            <a:ext cx="4123055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subTitle" idx="1"/>
          </p:nvPr>
        </p:nvSpPr>
        <p:spPr>
          <a:xfrm>
            <a:off x="720090" y="1452880"/>
            <a:ext cx="5610225" cy="2846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Data visualization is an interdisciplinary field that deals with the graphic representation of data. It is a particularly efficient way of communicating when the data is numerous.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The tool normalizes the data and provides a Visualization Representation of Data.</a:t>
            </a:r>
            <a:endParaRPr lang="en-US"/>
          </a:p>
        </p:txBody>
      </p:sp>
      <p:sp>
        <p:nvSpPr>
          <p:cNvPr id="225" name="Google Shape;22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Representation in Four Dimension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isualizing data"/>
          <p:cNvPicPr>
            <a:picLocks noChangeAspect="1"/>
          </p:cNvPicPr>
          <p:nvPr/>
        </p:nvPicPr>
        <p:blipFill>
          <a:blip r:embed="rId1"/>
          <a:srcRect t="4493" r="39367"/>
          <a:stretch>
            <a:fillRect/>
          </a:stretch>
        </p:blipFill>
        <p:spPr>
          <a:xfrm>
            <a:off x="4932045" y="344805"/>
            <a:ext cx="3979545" cy="4454525"/>
          </a:xfrm>
          <a:prstGeom prst="rect">
            <a:avLst/>
          </a:prstGeom>
        </p:spPr>
      </p:pic>
      <p:pic>
        <p:nvPicPr>
          <p:cNvPr id="5" name="Picture 4" descr="code for visualization"/>
          <p:cNvPicPr>
            <a:picLocks noChangeAspect="1"/>
          </p:cNvPicPr>
          <p:nvPr/>
        </p:nvPicPr>
        <p:blipFill>
          <a:blip r:embed="rId2"/>
          <a:srcRect r="60049"/>
          <a:stretch>
            <a:fillRect/>
          </a:stretch>
        </p:blipFill>
        <p:spPr>
          <a:xfrm>
            <a:off x="107315" y="114300"/>
            <a:ext cx="3653155" cy="491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WPS Presentation</Application>
  <PresentationFormat/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Poiret One</vt:lpstr>
      <vt:lpstr>Bebas Neue</vt:lpstr>
      <vt:lpstr>Oxygen Light</vt:lpstr>
      <vt:lpstr>Oxygen</vt:lpstr>
      <vt:lpstr>Anaheim</vt:lpstr>
      <vt:lpstr>MV Boli</vt:lpstr>
      <vt:lpstr>Maven Pro</vt:lpstr>
      <vt:lpstr>Segoe Print</vt:lpstr>
      <vt:lpstr>Microsoft YaHei</vt:lpstr>
      <vt:lpstr>Arial Unicode MS</vt:lpstr>
      <vt:lpstr>Minimalist Aesthetic Slideshow by Slidesgo</vt:lpstr>
      <vt:lpstr>Visualizing Multivariate Data  </vt:lpstr>
      <vt:lpstr>INTRODUCTION</vt:lpstr>
      <vt:lpstr>03</vt:lpstr>
      <vt:lpstr>Reading a Raw Data from a CSV File</vt:lpstr>
      <vt:lpstr>PowerPoint 演示文稿</vt:lpstr>
      <vt:lpstr>Data Normalization</vt:lpstr>
      <vt:lpstr>PowerPoint 演示文稿</vt:lpstr>
      <vt:lpstr>Data Representation in Four Dimension</vt:lpstr>
      <vt:lpstr>PowerPoint 演示文稿</vt:lpstr>
      <vt:lpstr>THE TEAM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Multivariate Data  </dc:title>
  <dc:creator/>
  <cp:lastModifiedBy>daves</cp:lastModifiedBy>
  <cp:revision>6</cp:revision>
  <dcterms:created xsi:type="dcterms:W3CDTF">2021-12-19T10:54:00Z</dcterms:created>
  <dcterms:modified xsi:type="dcterms:W3CDTF">2021-12-20T04:27:19Z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D0320AE4CD1548E98B4369BD841BD02D</vt:lpwstr>
  </property>
  <property fmtid="{D5CDD505-2E9C-101B-9397-08002B2CF9AE}" pid="3" name="KSOProductBuildVer">
    <vt:lpwstr>1033-11.2.0.10382</vt:lpwstr>
  </property>
</Properties>
</file>