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58" r:id="rId4"/>
    <p:sldId id="263" r:id="rId5"/>
    <p:sldId id="268" r:id="rId6"/>
    <p:sldId id="280" r:id="rId7"/>
    <p:sldId id="281" r:id="rId8"/>
    <p:sldId id="279" r:id="rId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C20"/>
    <a:srgbClr val="0217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varScale="1">
        <p:scale>
          <a:sx n="92" d="100"/>
          <a:sy n="92" d="100"/>
        </p:scale>
        <p:origin x="-72" y="-105"/>
      </p:cViewPr>
      <p:guideLst>
        <p:guide orient="horz" pos="2160"/>
        <p:guide pos="3840"/>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
        <p:nvSpPr>
          <p:cNvPr id="1331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838200" y="1825625"/>
            <a:ext cx="105156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2"/>
          </p:nvPr>
        </p:nvSpPr>
        <p:spPr>
          <a:xfrm>
            <a:off x="838200" y="6356350"/>
            <a:ext cx="27432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t" anchorCtr="0" compatLnSpc="1"/>
          <a:p>
            <a:pPr lvl="0" eaLnBrk="1" fontAlgn="base" hangingPunct="1"/>
            <a:fld id="{9A0DB2DC-4C9A-4742-B13C-FB6460FD3503}" type="slidenum">
              <a:rPr lang="zh-CN" altLang="en-US" strike="noStrike" noProof="1" dirty="0">
                <a:latin typeface="Calibri" panose="020F0502020204030204" pitchFamily="34" charset="0"/>
                <a:ea typeface="Arial" panose="020B0604020202020204" pitchFamily="34" charset="0"/>
                <a:cs typeface="+mn-cs"/>
              </a:rPr>
            </a:fld>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advClick="0"/>
    </mc:Choice>
    <mc:Fallback>
      <p:transition spd="slow" advClick="0"/>
    </mc:Fallback>
  </mc:AlternateConten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NMS Logo"/>
          <p:cNvPicPr>
            <a:picLocks noChangeAspect="1"/>
          </p:cNvPicPr>
          <p:nvPr/>
        </p:nvPicPr>
        <p:blipFill>
          <a:blip r:embed="rId1"/>
          <a:stretch>
            <a:fillRect/>
          </a:stretch>
        </p:blipFill>
        <p:spPr>
          <a:xfrm>
            <a:off x="2667000" y="0"/>
            <a:ext cx="6858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nvSpPr>
        <p:spPr>
          <a:xfrm>
            <a:off x="3959225" y="0"/>
            <a:ext cx="4274820" cy="1014730"/>
          </a:xfrm>
          <a:prstGeom prst="rect">
            <a:avLst/>
          </a:prstGeom>
          <a:noFill/>
          <a:ln w="9525">
            <a:noFill/>
          </a:ln>
        </p:spPr>
        <p:txBody>
          <a:bodyPr wrap="none" anchor="t" anchorCtr="0">
            <a:spAutoFit/>
          </a:bodyPr>
          <a:p>
            <a:r>
              <a:rPr lang="en-US" altLang="zh-CN" sz="6000" dirty="0">
                <a:solidFill>
                  <a:schemeClr val="bg1"/>
                </a:solidFill>
                <a:latin typeface="Arial" panose="020B0604020202020204" pitchFamily="34" charset="0"/>
                <a:ea typeface="Arial" panose="020B0604020202020204" pitchFamily="34" charset="0"/>
              </a:rPr>
              <a:t>OVERVIEW</a:t>
            </a:r>
            <a:endParaRPr lang="en-US" altLang="zh-CN" sz="6000" dirty="0">
              <a:solidFill>
                <a:schemeClr val="bg1"/>
              </a:solidFill>
              <a:latin typeface="Arial" panose="020B0604020202020204" pitchFamily="34" charset="0"/>
              <a:ea typeface="Arial" panose="020B0604020202020204" pitchFamily="34" charset="0"/>
            </a:endParaRPr>
          </a:p>
        </p:txBody>
      </p:sp>
      <p:sp>
        <p:nvSpPr>
          <p:cNvPr id="34" name="矩形 33"/>
          <p:cNvSpPr/>
          <p:nvPr/>
        </p:nvSpPr>
        <p:spPr>
          <a:xfrm>
            <a:off x="839470" y="1490980"/>
            <a:ext cx="10513060" cy="5069205"/>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sym typeface="+mn-ea"/>
              </a:rPr>
              <a:t> </a:t>
            </a:r>
            <a:r>
              <a:rPr kumimoji="0" lang="zh-CN" altLang="en-US" sz="2800" b="1"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sym typeface="+mn-ea"/>
              </a:rPr>
              <a:t>Need More Speed is an Arcade racing game for PC that revolves around night street racing scene and AI racers behaviour implemented using Machine Learning. The cars that player drives and races against are Remote controlled which are being driven on a tracks made  on real roads. The player needs to race on different tracks and difficulty modes to unlock more cars and tracks. Radio stations will be playing modern Hip-Hop and EDM music. </a:t>
            </a:r>
            <a:endParaRPr kumimoji="0" lang="zh-CN" altLang="en-US" sz="2800" b="1" i="0" u="none" strike="noStrike" kern="1200" cap="none" spc="0" normalizeH="0" baseline="0" noProof="0" dirty="0">
              <a:ln>
                <a:noFill/>
              </a:ln>
              <a:solidFill>
                <a:schemeClr val="lt1"/>
              </a:solidFill>
              <a:effectLst/>
              <a:uLnTx/>
              <a:uFillTx/>
              <a:latin typeface="Arial" panose="020B0604020202020204" pitchFamily="34" charset="0"/>
              <a:ea typeface="+mn-ea"/>
              <a:cs typeface="Arial" panose="020B0604020202020204" pitchFamily="34" charset="0"/>
              <a:sym typeface="+mn-ea"/>
            </a:endParaRPr>
          </a:p>
        </p:txBody>
      </p:sp>
      <p:cxnSp>
        <p:nvCxnSpPr>
          <p:cNvPr id="37" name="直接连接符 36"/>
          <p:cNvCxnSpPr/>
          <p:nvPr/>
        </p:nvCxnSpPr>
        <p:spPr>
          <a:xfrm>
            <a:off x="8765540" y="1329055"/>
            <a:ext cx="3429000" cy="0"/>
          </a:xfrm>
          <a:prstGeom prst="line">
            <a:avLst/>
          </a:prstGeom>
          <a:ln w="19050">
            <a:solidFill>
              <a:schemeClr val="bg1">
                <a:alpha val="3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0800000">
            <a:off x="2540" y="1329055"/>
            <a:ext cx="3429000" cy="0"/>
          </a:xfrm>
          <a:prstGeom prst="line">
            <a:avLst/>
          </a:prstGeom>
          <a:ln w="19050">
            <a:solidFill>
              <a:schemeClr val="bg1">
                <a:alpha val="30000"/>
              </a:schemeClr>
            </a:solidFill>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nvSpPr>
        <p:spPr>
          <a:xfrm>
            <a:off x="2780665" y="103505"/>
            <a:ext cx="6630670" cy="1014730"/>
          </a:xfrm>
          <a:prstGeom prst="rect">
            <a:avLst/>
          </a:prstGeom>
          <a:noFill/>
          <a:ln w="9525">
            <a:noFill/>
          </a:ln>
        </p:spPr>
        <p:txBody>
          <a:bodyPr wrap="square" anchor="t" anchorCtr="0">
            <a:spAutoFit/>
          </a:bodyPr>
          <a:p>
            <a:r>
              <a:rPr lang="en-US" altLang="zh-CN" sz="6000" dirty="0">
                <a:solidFill>
                  <a:schemeClr val="bg1"/>
                </a:solidFill>
                <a:latin typeface="Arial" panose="020B0604020202020204" pitchFamily="34" charset="0"/>
                <a:ea typeface="Arial" panose="020B0604020202020204" pitchFamily="34" charset="0"/>
              </a:rPr>
              <a:t>GAMEPLAY LOOP</a:t>
            </a:r>
            <a:endParaRPr lang="en-US" altLang="zh-CN" sz="6000" dirty="0">
              <a:solidFill>
                <a:schemeClr val="bg1"/>
              </a:solidFill>
              <a:latin typeface="Arial" panose="020B0604020202020204" pitchFamily="34" charset="0"/>
              <a:ea typeface="Arial" panose="020B0604020202020204" pitchFamily="34" charset="0"/>
            </a:endParaRPr>
          </a:p>
        </p:txBody>
      </p:sp>
      <p:cxnSp>
        <p:nvCxnSpPr>
          <p:cNvPr id="37" name="直接连接符 36"/>
          <p:cNvCxnSpPr/>
          <p:nvPr/>
        </p:nvCxnSpPr>
        <p:spPr>
          <a:xfrm>
            <a:off x="9411335" y="610870"/>
            <a:ext cx="3429000" cy="0"/>
          </a:xfrm>
          <a:prstGeom prst="line">
            <a:avLst/>
          </a:prstGeom>
          <a:ln w="19050">
            <a:solidFill>
              <a:schemeClr val="bg1">
                <a:alpha val="3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0800000">
            <a:off x="-648335" y="610870"/>
            <a:ext cx="3429000" cy="0"/>
          </a:xfrm>
          <a:prstGeom prst="line">
            <a:avLst/>
          </a:prstGeom>
          <a:ln w="19050">
            <a:solidFill>
              <a:schemeClr val="bg1">
                <a:alpha val="30000"/>
              </a:schemeClr>
            </a:solidFill>
            <a:headEnd type="oval"/>
          </a:ln>
        </p:spPr>
        <p:style>
          <a:lnRef idx="1">
            <a:schemeClr val="accent1"/>
          </a:lnRef>
          <a:fillRef idx="0">
            <a:schemeClr val="accent1"/>
          </a:fillRef>
          <a:effectRef idx="0">
            <a:schemeClr val="accent1"/>
          </a:effectRef>
          <a:fontRef idx="minor">
            <a:schemeClr val="tx1"/>
          </a:fontRef>
        </p:style>
      </p:cxnSp>
      <p:pic>
        <p:nvPicPr>
          <p:cNvPr id="2" name="Picture 1" descr="WIN_A_RACE"/>
          <p:cNvPicPr>
            <a:picLocks noChangeAspect="1"/>
          </p:cNvPicPr>
          <p:nvPr/>
        </p:nvPicPr>
        <p:blipFill>
          <a:blip r:embed="rId1"/>
          <a:srcRect r="37147"/>
          <a:stretch>
            <a:fillRect/>
          </a:stretch>
        </p:blipFill>
        <p:spPr>
          <a:xfrm>
            <a:off x="2387600" y="462280"/>
            <a:ext cx="7416800" cy="6637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nvSpPr>
        <p:spPr>
          <a:xfrm>
            <a:off x="2490788" y="124460"/>
            <a:ext cx="7210425" cy="1014730"/>
          </a:xfrm>
          <a:prstGeom prst="rect">
            <a:avLst/>
          </a:prstGeom>
          <a:noFill/>
          <a:ln w="9525">
            <a:noFill/>
          </a:ln>
        </p:spPr>
        <p:txBody>
          <a:bodyPr wrap="none" anchor="t" anchorCtr="0">
            <a:spAutoFit/>
          </a:bodyPr>
          <a:p>
            <a:r>
              <a:rPr lang="en-US" altLang="zh-CN" sz="6000" dirty="0">
                <a:solidFill>
                  <a:schemeClr val="bg1"/>
                </a:solidFill>
                <a:latin typeface="Arial" panose="020B0604020202020204" pitchFamily="34" charset="0"/>
                <a:ea typeface="Arial" panose="020B0604020202020204" pitchFamily="34" charset="0"/>
              </a:rPr>
              <a:t>GAME MECHANICS</a:t>
            </a:r>
            <a:endParaRPr lang="en-US" altLang="zh-CN" sz="6000" dirty="0">
              <a:solidFill>
                <a:schemeClr val="bg1"/>
              </a:solidFill>
              <a:latin typeface="Arial" panose="020B0604020202020204" pitchFamily="34" charset="0"/>
              <a:ea typeface="Arial" panose="020B0604020202020204" pitchFamily="34" charset="0"/>
            </a:endParaRPr>
          </a:p>
        </p:txBody>
      </p:sp>
      <p:sp>
        <p:nvSpPr>
          <p:cNvPr id="34" name="矩形 33"/>
          <p:cNvSpPr/>
          <p:nvPr/>
        </p:nvSpPr>
        <p:spPr>
          <a:xfrm>
            <a:off x="1316355" y="1315720"/>
            <a:ext cx="8994140" cy="4640580"/>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rPr>
              <a:t>New cars can be unlocked only through drop boxes, in which the probability of     getting cars will be arranged according to the rarity of the vehicle.</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rPr>
              <a:t>Pickups in races will provide some power-ups if picked up, will give some advantage to the one who picked it over the rivals.</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rPr>
              <a:t>Winning a race has a chance to give either a car crate or an upgrade part which can be used to improve performance of current car.</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rPr>
              <a:t>Has a feature to create your own car where the player has the ability to merge multiple cars to make their own customized ride.</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rPr>
              <a:t>AI trained using Imitation and Reinforcement learning will provide a real player like behaviour when racing against NPC’s.</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rPr>
              <a:t>Give the ability to customize the ride according to the activity that the player wants to be engaged in. Some of these are:</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rPr>
              <a:t>                    	-Street Builds: these will provide better cornering abilities.</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rPr>
              <a:t>		-Racing Builds: These will provide better speeds.</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rPr>
              <a:t>		-Drag Builds: Best for short, straight  tracks.</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rPr>
              <a:t>		-Drift Builds: Best suited for drift tracks.   </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mn-ea"/>
            </a:endParaRPr>
          </a:p>
        </p:txBody>
      </p:sp>
      <p:cxnSp>
        <p:nvCxnSpPr>
          <p:cNvPr id="37" name="直接连接符 36"/>
          <p:cNvCxnSpPr/>
          <p:nvPr/>
        </p:nvCxnSpPr>
        <p:spPr>
          <a:xfrm>
            <a:off x="9971405" y="631825"/>
            <a:ext cx="3429000" cy="0"/>
          </a:xfrm>
          <a:prstGeom prst="line">
            <a:avLst/>
          </a:prstGeom>
          <a:ln w="19050">
            <a:solidFill>
              <a:schemeClr val="bg1">
                <a:alpha val="3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0800000">
            <a:off x="-1207770" y="631825"/>
            <a:ext cx="3429000" cy="0"/>
          </a:xfrm>
          <a:prstGeom prst="line">
            <a:avLst/>
          </a:prstGeom>
          <a:ln w="19050">
            <a:solidFill>
              <a:schemeClr val="bg1">
                <a:alpha val="30000"/>
              </a:schemeClr>
            </a:solidFill>
            <a:head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nvSpPr>
        <p:spPr>
          <a:xfrm>
            <a:off x="1545273" y="124460"/>
            <a:ext cx="9100820" cy="1014730"/>
          </a:xfrm>
          <a:prstGeom prst="rect">
            <a:avLst/>
          </a:prstGeom>
          <a:noFill/>
          <a:ln w="9525">
            <a:noFill/>
          </a:ln>
        </p:spPr>
        <p:txBody>
          <a:bodyPr wrap="none" anchor="t" anchorCtr="0">
            <a:spAutoFit/>
          </a:bodyPr>
          <a:p>
            <a:r>
              <a:rPr lang="en-US" altLang="zh-CN" sz="6000" dirty="0">
                <a:solidFill>
                  <a:schemeClr val="bg1"/>
                </a:solidFill>
                <a:latin typeface="Arial" panose="020B0604020202020204" pitchFamily="34" charset="0"/>
                <a:ea typeface="Arial" panose="020B0604020202020204" pitchFamily="34" charset="0"/>
              </a:rPr>
              <a:t>AI AGENT CONTROLLER</a:t>
            </a:r>
            <a:endParaRPr lang="en-US" altLang="zh-CN" sz="6000" dirty="0">
              <a:solidFill>
                <a:schemeClr val="bg1"/>
              </a:solidFill>
              <a:latin typeface="Arial" panose="020B0604020202020204" pitchFamily="34" charset="0"/>
              <a:ea typeface="Arial" panose="020B0604020202020204" pitchFamily="34" charset="0"/>
            </a:endParaRPr>
          </a:p>
        </p:txBody>
      </p:sp>
      <p:pic>
        <p:nvPicPr>
          <p:cNvPr id="4" name="Picture 3" descr="ML Racing - Scene_PR_Track_01_ - Windows, Mac, Linux - Unity 2021.2.10f1 _DX11_ 3_17_2022 9_43_37 AM"/>
          <p:cNvPicPr>
            <a:picLocks noChangeAspect="1"/>
          </p:cNvPicPr>
          <p:nvPr/>
        </p:nvPicPr>
        <p:blipFill>
          <a:blip r:embed="rId1"/>
          <a:srcRect l="11911" r="40677"/>
          <a:stretch>
            <a:fillRect/>
          </a:stretch>
        </p:blipFill>
        <p:spPr>
          <a:xfrm>
            <a:off x="3070225" y="1139190"/>
            <a:ext cx="6050915" cy="5719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nvSpPr>
        <p:spPr>
          <a:xfrm>
            <a:off x="2363153" y="114300"/>
            <a:ext cx="7464425" cy="1938020"/>
          </a:xfrm>
          <a:prstGeom prst="rect">
            <a:avLst/>
          </a:prstGeom>
          <a:noFill/>
          <a:ln w="9525">
            <a:noFill/>
          </a:ln>
        </p:spPr>
        <p:txBody>
          <a:bodyPr wrap="none" anchor="t" anchorCtr="0">
            <a:spAutoFit/>
          </a:bodyPr>
          <a:p>
            <a:r>
              <a:rPr lang="en-US" altLang="zh-CN" sz="6000" dirty="0">
                <a:solidFill>
                  <a:schemeClr val="bg1"/>
                </a:solidFill>
                <a:latin typeface="Arial" panose="020B0604020202020204" pitchFamily="34" charset="0"/>
                <a:ea typeface="Arial" panose="020B0604020202020204" pitchFamily="34" charset="0"/>
              </a:rPr>
              <a:t>CHECKPOINTS AND</a:t>
            </a:r>
            <a:endParaRPr lang="en-US" altLang="zh-CN" sz="6000" dirty="0">
              <a:solidFill>
                <a:schemeClr val="bg1"/>
              </a:solidFill>
              <a:latin typeface="Arial" panose="020B0604020202020204" pitchFamily="34" charset="0"/>
              <a:ea typeface="Arial" panose="020B0604020202020204" pitchFamily="34" charset="0"/>
            </a:endParaRPr>
          </a:p>
          <a:p>
            <a:r>
              <a:rPr lang="en-US" altLang="zh-CN" sz="6000" dirty="0">
                <a:solidFill>
                  <a:schemeClr val="bg1"/>
                </a:solidFill>
                <a:latin typeface="Arial" panose="020B0604020202020204" pitchFamily="34" charset="0"/>
                <a:ea typeface="Arial" panose="020B0604020202020204" pitchFamily="34" charset="0"/>
              </a:rPr>
              <a:t> REWARD SYSTEM</a:t>
            </a:r>
            <a:endParaRPr lang="en-US" altLang="zh-CN" sz="6000" dirty="0">
              <a:solidFill>
                <a:schemeClr val="bg1"/>
              </a:solidFill>
              <a:latin typeface="Arial" panose="020B0604020202020204" pitchFamily="34" charset="0"/>
              <a:ea typeface="Arial" panose="020B0604020202020204" pitchFamily="34" charset="0"/>
            </a:endParaRPr>
          </a:p>
        </p:txBody>
      </p:sp>
      <p:pic>
        <p:nvPicPr>
          <p:cNvPr id="4" name="Picture 3" descr="CheckpointManager.cs - ML Racing - Visual Studio Code 3_17_2022 9_42_43 AM"/>
          <p:cNvPicPr>
            <a:picLocks noChangeAspect="1"/>
          </p:cNvPicPr>
          <p:nvPr/>
        </p:nvPicPr>
        <p:blipFill>
          <a:blip r:embed="rId1"/>
          <a:srcRect l="11505" r="51932"/>
          <a:stretch>
            <a:fillRect/>
          </a:stretch>
        </p:blipFill>
        <p:spPr>
          <a:xfrm>
            <a:off x="189865" y="2052320"/>
            <a:ext cx="3766820" cy="4711065"/>
          </a:xfrm>
          <a:prstGeom prst="rect">
            <a:avLst/>
          </a:prstGeom>
        </p:spPr>
      </p:pic>
      <p:pic>
        <p:nvPicPr>
          <p:cNvPr id="5" name="Picture 4" descr="CheckpointManager.cs - ML Racing - Visual Studio Code 3_17_2022 9_42_52 AM"/>
          <p:cNvPicPr>
            <a:picLocks noChangeAspect="1"/>
          </p:cNvPicPr>
          <p:nvPr/>
        </p:nvPicPr>
        <p:blipFill>
          <a:blip r:embed="rId2"/>
          <a:srcRect l="11255" r="54557"/>
          <a:stretch>
            <a:fillRect/>
          </a:stretch>
        </p:blipFill>
        <p:spPr>
          <a:xfrm>
            <a:off x="4086860" y="2052320"/>
            <a:ext cx="3766820" cy="4711065"/>
          </a:xfrm>
          <a:prstGeom prst="rect">
            <a:avLst/>
          </a:prstGeom>
        </p:spPr>
      </p:pic>
      <p:pic>
        <p:nvPicPr>
          <p:cNvPr id="6" name="Picture 5" descr="CheckpointManager.cs - ML Racing - Visual Studio Code 3_17_2022 9_42_57 AM"/>
          <p:cNvPicPr>
            <a:picLocks noChangeAspect="1"/>
          </p:cNvPicPr>
          <p:nvPr/>
        </p:nvPicPr>
        <p:blipFill>
          <a:blip r:embed="rId3"/>
          <a:srcRect l="11354" r="52604" b="37597"/>
          <a:stretch>
            <a:fillRect/>
          </a:stretch>
        </p:blipFill>
        <p:spPr>
          <a:xfrm>
            <a:off x="7983855" y="2052320"/>
            <a:ext cx="4048125" cy="4711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3703320" y="4474528"/>
            <a:ext cx="4784725" cy="830263"/>
          </a:xfrm>
          <a:prstGeom prst="rect">
            <a:avLst/>
          </a:prstGeom>
          <a:noFill/>
        </p:spPr>
        <p:txBody>
          <a:bodyPr wrap="square">
            <a:spAutoFit/>
          </a:bodyPr>
          <a:lstStyle/>
          <a:p>
            <a:pPr marR="0" defTabSz="914400" fontAlgn="auto">
              <a:spcBef>
                <a:spcPts val="0"/>
              </a:spcBef>
              <a:spcAft>
                <a:spcPts val="0"/>
              </a:spcAft>
              <a:buClrTx/>
              <a:buSzTx/>
              <a:defRPr/>
            </a:pPr>
            <a:r>
              <a:rPr kumimoji="0" lang="en-US" altLang="zh-CN" sz="4800" b="1" kern="1200" cap="none" spc="300" normalizeH="0" baseline="0" noProof="0" dirty="0">
                <a:solidFill>
                  <a:schemeClr val="bg1"/>
                </a:solidFill>
                <a:latin typeface="Arial" panose="020B0604020202020204" pitchFamily="34" charset="0"/>
                <a:ea typeface="Arial" panose="020B0604020202020204" pitchFamily="34" charset="0"/>
                <a:cs typeface="+mn-cs"/>
                <a:sym typeface="+mn-ea"/>
              </a:rPr>
              <a:t>THANK YOU</a:t>
            </a:r>
            <a:endParaRPr kumimoji="0" lang="zh-CN" altLang="en-US" sz="4800" b="1" kern="1200" cap="none" spc="300" normalizeH="0" baseline="0" noProof="0" dirty="0">
              <a:solidFill>
                <a:schemeClr val="bg1"/>
              </a:solidFill>
              <a:latin typeface="Arial" panose="020B0604020202020204" pitchFamily="34" charset="0"/>
              <a:ea typeface="Arial" panose="020B0604020202020204" pitchFamily="34" charset="0"/>
              <a:cs typeface="+mn-cs"/>
              <a:sym typeface="+mn-ea"/>
            </a:endParaRPr>
          </a:p>
        </p:txBody>
      </p:sp>
      <p:cxnSp>
        <p:nvCxnSpPr>
          <p:cNvPr id="37" name="直接连接符 36"/>
          <p:cNvCxnSpPr/>
          <p:nvPr/>
        </p:nvCxnSpPr>
        <p:spPr>
          <a:xfrm>
            <a:off x="3198495" y="5304473"/>
            <a:ext cx="5426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descr="Fantine_fashion_brand_art_design_logo"/>
          <p:cNvPicPr>
            <a:picLocks noChangeAspect="1"/>
          </p:cNvPicPr>
          <p:nvPr/>
        </p:nvPicPr>
        <p:blipFill>
          <a:blip r:embed="rId1"/>
          <a:stretch>
            <a:fillRect/>
          </a:stretch>
        </p:blipFill>
        <p:spPr>
          <a:xfrm>
            <a:off x="4265295" y="1183005"/>
            <a:ext cx="3291840" cy="3291840"/>
          </a:xfrm>
          <a:prstGeom prst="rect">
            <a:avLst/>
          </a:prstGeom>
        </p:spPr>
      </p:pic>
      <p:pic>
        <p:nvPicPr>
          <p:cNvPr id="8" name="Picture 7" descr="NMS Logo"/>
          <p:cNvPicPr>
            <a:picLocks noChangeAspect="1"/>
          </p:cNvPicPr>
          <p:nvPr/>
        </p:nvPicPr>
        <p:blipFill>
          <a:blip r:embed="rId2"/>
          <a:stretch>
            <a:fillRect/>
          </a:stretch>
        </p:blipFill>
        <p:spPr>
          <a:xfrm>
            <a:off x="5071745" y="310515"/>
            <a:ext cx="1678305" cy="1678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mc:Choice>
    <mc:Fallback>
      <p:transition spd="slow" advClick="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1548</Words>
  <Application>WPS Presentation</Application>
  <PresentationFormat>自定义</PresentationFormat>
  <Paragraphs>26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Calibri Light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dc:creator>
  <cp:lastModifiedBy>Ridhampreet Saini</cp:lastModifiedBy>
  <cp:revision>35</cp:revision>
  <dcterms:created xsi:type="dcterms:W3CDTF">2014-12-08T15:57:00Z</dcterms:created>
  <dcterms:modified xsi:type="dcterms:W3CDTF">2022-03-17T04:39:16Z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etcT5tqevS71194.ppt</vt:lpwstr>
  </property>
  <property fmtid="{D5CDD505-2E9C-101B-9397-08002B2CF9AE}" pid="3" name="fileid">
    <vt:lpwstr>521670</vt:lpwstr>
  </property>
  <property fmtid="{D5CDD505-2E9C-101B-9397-08002B2CF9AE}" pid="4" name="KSOProductBuildVer">
    <vt:lpwstr>1033-11.2.0.10451</vt:lpwstr>
  </property>
  <property fmtid="{D5CDD505-2E9C-101B-9397-08002B2CF9AE}" pid="5" name="ICV">
    <vt:lpwstr>1B7A097780BF4C46887FD585EC4F15EF</vt:lpwstr>
  </property>
</Properties>
</file>