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4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5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theme/theme6.xml" ContentType="application/vnd.openxmlformats-officedocument.theme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theme/theme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6" r:id="rId2"/>
    <p:sldMasterId id="2147483654" r:id="rId3"/>
    <p:sldMasterId id="2147483704" r:id="rId4"/>
    <p:sldMasterId id="2147483802" r:id="rId5"/>
    <p:sldMasterId id="2147483834" r:id="rId6"/>
    <p:sldMasterId id="2147483935" r:id="rId7"/>
  </p:sldMasterIdLst>
  <p:sldIdLst>
    <p:sldId id="320" r:id="rId8"/>
    <p:sldId id="299" r:id="rId9"/>
    <p:sldId id="311" r:id="rId10"/>
    <p:sldId id="296" r:id="rId11"/>
    <p:sldId id="322" r:id="rId12"/>
    <p:sldId id="323" r:id="rId13"/>
    <p:sldId id="324" r:id="rId14"/>
    <p:sldId id="305" r:id="rId15"/>
    <p:sldId id="318" r:id="rId16"/>
    <p:sldId id="31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8C22"/>
    <a:srgbClr val="228B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85" autoAdjust="0"/>
    <p:restoredTop sz="96196" autoAdjust="0"/>
  </p:normalViewPr>
  <p:slideViewPr>
    <p:cSldViewPr snapToGrid="0" showGuides="1">
      <p:cViewPr varScale="1">
        <p:scale>
          <a:sx n="67" d="100"/>
          <a:sy n="67" d="100"/>
        </p:scale>
        <p:origin x="680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10" Type="http://schemas.openxmlformats.org/officeDocument/2006/relationships/slide" Target="slides/slide3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4863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37FCB3F4-1013-4C27-A071-AA09A9737A8D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4929051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02433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37FCB3F4-1013-4C27-A071-AA09A9737A8D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223554" y="791473"/>
            <a:ext cx="4284617" cy="5574492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B75454F5-0A10-4493-9D37-30E4CF1B7146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5947954" y="791473"/>
            <a:ext cx="2577737" cy="2583302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5" name="그림 개체 틀 2">
            <a:extLst>
              <a:ext uri="{FF2B5EF4-FFF2-40B4-BE49-F238E27FC236}">
                <a16:creationId xmlns:a16="http://schemas.microsoft.com/office/drawing/2014/main" id="{0C590238-E234-441E-A1D3-12BBFFFCA5BC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965475" y="791473"/>
            <a:ext cx="2577737" cy="2583302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814213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BAB87A0-E141-4976-A24F-97A3C530F73D}"/>
              </a:ext>
            </a:extLst>
          </p:cNvPr>
          <p:cNvSpPr/>
          <p:nvPr userDrawn="1"/>
        </p:nvSpPr>
        <p:spPr>
          <a:xfrm>
            <a:off x="0" y="0"/>
            <a:ext cx="2351314" cy="3048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C70177A7-4E03-44B8-A2CB-D0A1D472671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26721" y="1419496"/>
            <a:ext cx="2351314" cy="4933405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3EB55B4-D015-4D6E-BE85-E37F5937A183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2886892" y="505098"/>
            <a:ext cx="2351314" cy="5847804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E30DC92A-1C43-4637-A252-B8C21735BBE7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5347063" y="2116182"/>
            <a:ext cx="2351314" cy="4236719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70882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A0412714-3F16-4874-BEA8-0EFECA6B9A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249D4CAF-8D35-48B5-9BED-58C61F56441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1713554"/>
            <a:ext cx="12192000" cy="324036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37286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249D4CAF-8D35-48B5-9BED-58C61F56441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324036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06116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249D4CAF-8D35-48B5-9BED-58C61F56441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5356628" y="317863"/>
            <a:ext cx="2820721" cy="195072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A58BB02-24D8-4FF8-B8D7-6E62ED53DCD6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461234" y="2462348"/>
            <a:ext cx="2820721" cy="195072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5" name="그림 개체 틀 2">
            <a:extLst>
              <a:ext uri="{FF2B5EF4-FFF2-40B4-BE49-F238E27FC236}">
                <a16:creationId xmlns:a16="http://schemas.microsoft.com/office/drawing/2014/main" id="{12336F41-52B8-4A92-8ECC-010E63E63C6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356628" y="4606833"/>
            <a:ext cx="2820721" cy="195072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221702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8B385D46-BB81-40F4-97C1-95575D4C9F09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522980" y="2966968"/>
            <a:ext cx="2230831" cy="2230831"/>
          </a:xfrm>
          <a:custGeom>
            <a:avLst/>
            <a:gdLst>
              <a:gd name="connsiteX0" fmla="*/ 1115416 w 2230831"/>
              <a:gd name="connsiteY0" fmla="*/ 0 h 2230831"/>
              <a:gd name="connsiteX1" fmla="*/ 1239476 w 2230831"/>
              <a:gd name="connsiteY1" fmla="*/ 51388 h 2230831"/>
              <a:gd name="connsiteX2" fmla="*/ 2179444 w 2230831"/>
              <a:gd name="connsiteY2" fmla="*/ 991355 h 2230831"/>
              <a:gd name="connsiteX3" fmla="*/ 2179444 w 2230831"/>
              <a:gd name="connsiteY3" fmla="*/ 1239476 h 2230831"/>
              <a:gd name="connsiteX4" fmla="*/ 1239476 w 2230831"/>
              <a:gd name="connsiteY4" fmla="*/ 2179444 h 2230831"/>
              <a:gd name="connsiteX5" fmla="*/ 991355 w 2230831"/>
              <a:gd name="connsiteY5" fmla="*/ 2179444 h 2230831"/>
              <a:gd name="connsiteX6" fmla="*/ 51388 w 2230831"/>
              <a:gd name="connsiteY6" fmla="*/ 1239476 h 2230831"/>
              <a:gd name="connsiteX7" fmla="*/ 51388 w 2230831"/>
              <a:gd name="connsiteY7" fmla="*/ 991355 h 2230831"/>
              <a:gd name="connsiteX8" fmla="*/ 991355 w 2230831"/>
              <a:gd name="connsiteY8" fmla="*/ 51388 h 2230831"/>
              <a:gd name="connsiteX9" fmla="*/ 1115416 w 2230831"/>
              <a:gd name="connsiteY9" fmla="*/ 0 h 2230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30831" h="2230831">
                <a:moveTo>
                  <a:pt x="1115416" y="0"/>
                </a:moveTo>
                <a:cubicBezTo>
                  <a:pt x="1160317" y="0"/>
                  <a:pt x="1205218" y="17129"/>
                  <a:pt x="1239476" y="51388"/>
                </a:cubicBezTo>
                <a:lnTo>
                  <a:pt x="2179444" y="991355"/>
                </a:lnTo>
                <a:cubicBezTo>
                  <a:pt x="2247960" y="1059872"/>
                  <a:pt x="2247960" y="1170960"/>
                  <a:pt x="2179444" y="1239476"/>
                </a:cubicBezTo>
                <a:lnTo>
                  <a:pt x="1239476" y="2179444"/>
                </a:lnTo>
                <a:cubicBezTo>
                  <a:pt x="1170960" y="2247960"/>
                  <a:pt x="1059872" y="2247960"/>
                  <a:pt x="991355" y="2179444"/>
                </a:cubicBezTo>
                <a:lnTo>
                  <a:pt x="51388" y="1239476"/>
                </a:lnTo>
                <a:cubicBezTo>
                  <a:pt x="-17129" y="1170960"/>
                  <a:pt x="-17129" y="1059872"/>
                  <a:pt x="51388" y="991355"/>
                </a:cubicBezTo>
                <a:lnTo>
                  <a:pt x="991355" y="51388"/>
                </a:lnTo>
                <a:cubicBezTo>
                  <a:pt x="1025614" y="17129"/>
                  <a:pt x="1070515" y="0"/>
                  <a:pt x="1115416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36EAA121-572C-4C83-A24E-989B72B92A11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802736" y="1678845"/>
            <a:ext cx="2230831" cy="2230831"/>
          </a:xfrm>
          <a:custGeom>
            <a:avLst/>
            <a:gdLst>
              <a:gd name="connsiteX0" fmla="*/ 1115416 w 2230831"/>
              <a:gd name="connsiteY0" fmla="*/ 0 h 2230831"/>
              <a:gd name="connsiteX1" fmla="*/ 1239476 w 2230831"/>
              <a:gd name="connsiteY1" fmla="*/ 51387 h 2230831"/>
              <a:gd name="connsiteX2" fmla="*/ 2179444 w 2230831"/>
              <a:gd name="connsiteY2" fmla="*/ 991355 h 2230831"/>
              <a:gd name="connsiteX3" fmla="*/ 2179444 w 2230831"/>
              <a:gd name="connsiteY3" fmla="*/ 1239476 h 2230831"/>
              <a:gd name="connsiteX4" fmla="*/ 1239476 w 2230831"/>
              <a:gd name="connsiteY4" fmla="*/ 2179444 h 2230831"/>
              <a:gd name="connsiteX5" fmla="*/ 991355 w 2230831"/>
              <a:gd name="connsiteY5" fmla="*/ 2179444 h 2230831"/>
              <a:gd name="connsiteX6" fmla="*/ 51388 w 2230831"/>
              <a:gd name="connsiteY6" fmla="*/ 1239476 h 2230831"/>
              <a:gd name="connsiteX7" fmla="*/ 51388 w 2230831"/>
              <a:gd name="connsiteY7" fmla="*/ 991355 h 2230831"/>
              <a:gd name="connsiteX8" fmla="*/ 991355 w 2230831"/>
              <a:gd name="connsiteY8" fmla="*/ 51387 h 2230831"/>
              <a:gd name="connsiteX9" fmla="*/ 1115416 w 2230831"/>
              <a:gd name="connsiteY9" fmla="*/ 0 h 2230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30831" h="2230831">
                <a:moveTo>
                  <a:pt x="1115416" y="0"/>
                </a:moveTo>
                <a:cubicBezTo>
                  <a:pt x="1160317" y="0"/>
                  <a:pt x="1205218" y="17129"/>
                  <a:pt x="1239476" y="51387"/>
                </a:cubicBezTo>
                <a:lnTo>
                  <a:pt x="2179444" y="991355"/>
                </a:lnTo>
                <a:cubicBezTo>
                  <a:pt x="2247960" y="1059872"/>
                  <a:pt x="2247960" y="1170960"/>
                  <a:pt x="2179444" y="1239476"/>
                </a:cubicBezTo>
                <a:lnTo>
                  <a:pt x="1239476" y="2179444"/>
                </a:lnTo>
                <a:cubicBezTo>
                  <a:pt x="1170960" y="2247960"/>
                  <a:pt x="1059872" y="2247960"/>
                  <a:pt x="991355" y="2179444"/>
                </a:cubicBezTo>
                <a:lnTo>
                  <a:pt x="51388" y="1239476"/>
                </a:lnTo>
                <a:cubicBezTo>
                  <a:pt x="-17129" y="1170960"/>
                  <a:pt x="-17129" y="1059872"/>
                  <a:pt x="51388" y="991355"/>
                </a:cubicBezTo>
                <a:lnTo>
                  <a:pt x="991355" y="51387"/>
                </a:lnTo>
                <a:cubicBezTo>
                  <a:pt x="1025614" y="17129"/>
                  <a:pt x="1070515" y="0"/>
                  <a:pt x="1115416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15BECEA9-B7DA-4E09-9E80-B8B80B8E97C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524191" y="390720"/>
            <a:ext cx="2230831" cy="2230831"/>
          </a:xfrm>
          <a:custGeom>
            <a:avLst/>
            <a:gdLst>
              <a:gd name="connsiteX0" fmla="*/ 1115416 w 2230831"/>
              <a:gd name="connsiteY0" fmla="*/ 0 h 2230831"/>
              <a:gd name="connsiteX1" fmla="*/ 1239476 w 2230831"/>
              <a:gd name="connsiteY1" fmla="*/ 51387 h 2230831"/>
              <a:gd name="connsiteX2" fmla="*/ 2179444 w 2230831"/>
              <a:gd name="connsiteY2" fmla="*/ 991355 h 2230831"/>
              <a:gd name="connsiteX3" fmla="*/ 2179444 w 2230831"/>
              <a:gd name="connsiteY3" fmla="*/ 1239476 h 2230831"/>
              <a:gd name="connsiteX4" fmla="*/ 1239476 w 2230831"/>
              <a:gd name="connsiteY4" fmla="*/ 2179444 h 2230831"/>
              <a:gd name="connsiteX5" fmla="*/ 991355 w 2230831"/>
              <a:gd name="connsiteY5" fmla="*/ 2179444 h 2230831"/>
              <a:gd name="connsiteX6" fmla="*/ 51388 w 2230831"/>
              <a:gd name="connsiteY6" fmla="*/ 1239476 h 2230831"/>
              <a:gd name="connsiteX7" fmla="*/ 51388 w 2230831"/>
              <a:gd name="connsiteY7" fmla="*/ 991355 h 2230831"/>
              <a:gd name="connsiteX8" fmla="*/ 991355 w 2230831"/>
              <a:gd name="connsiteY8" fmla="*/ 51387 h 2230831"/>
              <a:gd name="connsiteX9" fmla="*/ 1115416 w 2230831"/>
              <a:gd name="connsiteY9" fmla="*/ 0 h 2230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30831" h="2230831">
                <a:moveTo>
                  <a:pt x="1115416" y="0"/>
                </a:moveTo>
                <a:cubicBezTo>
                  <a:pt x="1160317" y="0"/>
                  <a:pt x="1205218" y="17129"/>
                  <a:pt x="1239476" y="51387"/>
                </a:cubicBezTo>
                <a:lnTo>
                  <a:pt x="2179444" y="991355"/>
                </a:lnTo>
                <a:cubicBezTo>
                  <a:pt x="2247960" y="1059872"/>
                  <a:pt x="2247960" y="1170960"/>
                  <a:pt x="2179444" y="1239476"/>
                </a:cubicBezTo>
                <a:lnTo>
                  <a:pt x="1239476" y="2179444"/>
                </a:lnTo>
                <a:cubicBezTo>
                  <a:pt x="1170960" y="2247960"/>
                  <a:pt x="1059872" y="2247960"/>
                  <a:pt x="991355" y="2179444"/>
                </a:cubicBezTo>
                <a:lnTo>
                  <a:pt x="51388" y="1239476"/>
                </a:lnTo>
                <a:cubicBezTo>
                  <a:pt x="-17129" y="1170960"/>
                  <a:pt x="-17129" y="1059872"/>
                  <a:pt x="51388" y="991355"/>
                </a:cubicBezTo>
                <a:lnTo>
                  <a:pt x="991355" y="51387"/>
                </a:lnTo>
                <a:cubicBezTo>
                  <a:pt x="1025614" y="17129"/>
                  <a:pt x="1070515" y="0"/>
                  <a:pt x="1115416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A0108D6E-0789-4A3A-806C-951F2E7E421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229202" y="1649808"/>
            <a:ext cx="2230831" cy="2230831"/>
          </a:xfrm>
          <a:custGeom>
            <a:avLst/>
            <a:gdLst>
              <a:gd name="connsiteX0" fmla="*/ 1115416 w 2230831"/>
              <a:gd name="connsiteY0" fmla="*/ 0 h 2230831"/>
              <a:gd name="connsiteX1" fmla="*/ 1239476 w 2230831"/>
              <a:gd name="connsiteY1" fmla="*/ 51388 h 2230831"/>
              <a:gd name="connsiteX2" fmla="*/ 2179444 w 2230831"/>
              <a:gd name="connsiteY2" fmla="*/ 991355 h 2230831"/>
              <a:gd name="connsiteX3" fmla="*/ 2179444 w 2230831"/>
              <a:gd name="connsiteY3" fmla="*/ 1239476 h 2230831"/>
              <a:gd name="connsiteX4" fmla="*/ 1239476 w 2230831"/>
              <a:gd name="connsiteY4" fmla="*/ 2179444 h 2230831"/>
              <a:gd name="connsiteX5" fmla="*/ 991355 w 2230831"/>
              <a:gd name="connsiteY5" fmla="*/ 2179444 h 2230831"/>
              <a:gd name="connsiteX6" fmla="*/ 51388 w 2230831"/>
              <a:gd name="connsiteY6" fmla="*/ 1239476 h 2230831"/>
              <a:gd name="connsiteX7" fmla="*/ 51388 w 2230831"/>
              <a:gd name="connsiteY7" fmla="*/ 991355 h 2230831"/>
              <a:gd name="connsiteX8" fmla="*/ 991355 w 2230831"/>
              <a:gd name="connsiteY8" fmla="*/ 51388 h 2230831"/>
              <a:gd name="connsiteX9" fmla="*/ 1115416 w 2230831"/>
              <a:gd name="connsiteY9" fmla="*/ 0 h 2230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30831" h="2230831">
                <a:moveTo>
                  <a:pt x="1115416" y="0"/>
                </a:moveTo>
                <a:cubicBezTo>
                  <a:pt x="1160317" y="0"/>
                  <a:pt x="1205218" y="17129"/>
                  <a:pt x="1239476" y="51388"/>
                </a:cubicBezTo>
                <a:lnTo>
                  <a:pt x="2179444" y="991355"/>
                </a:lnTo>
                <a:cubicBezTo>
                  <a:pt x="2247960" y="1059872"/>
                  <a:pt x="2247960" y="1170960"/>
                  <a:pt x="2179444" y="1239476"/>
                </a:cubicBezTo>
                <a:lnTo>
                  <a:pt x="1239476" y="2179444"/>
                </a:lnTo>
                <a:cubicBezTo>
                  <a:pt x="1170960" y="2247960"/>
                  <a:pt x="1059872" y="2247960"/>
                  <a:pt x="991355" y="2179444"/>
                </a:cubicBezTo>
                <a:lnTo>
                  <a:pt x="51388" y="1239476"/>
                </a:lnTo>
                <a:cubicBezTo>
                  <a:pt x="-17129" y="1170960"/>
                  <a:pt x="-17129" y="1059872"/>
                  <a:pt x="51388" y="991355"/>
                </a:cubicBezTo>
                <a:lnTo>
                  <a:pt x="991355" y="51388"/>
                </a:lnTo>
                <a:cubicBezTo>
                  <a:pt x="1025614" y="17129"/>
                  <a:pt x="1070515" y="0"/>
                  <a:pt x="1115416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0FB68D23-CA73-40EF-B39D-027E16880DD0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2223009" y="4236450"/>
            <a:ext cx="2230831" cy="2230831"/>
          </a:xfrm>
          <a:custGeom>
            <a:avLst/>
            <a:gdLst>
              <a:gd name="connsiteX0" fmla="*/ 1115416 w 2230831"/>
              <a:gd name="connsiteY0" fmla="*/ 0 h 2230831"/>
              <a:gd name="connsiteX1" fmla="*/ 1239476 w 2230831"/>
              <a:gd name="connsiteY1" fmla="*/ 51388 h 2230831"/>
              <a:gd name="connsiteX2" fmla="*/ 2179444 w 2230831"/>
              <a:gd name="connsiteY2" fmla="*/ 991355 h 2230831"/>
              <a:gd name="connsiteX3" fmla="*/ 2179444 w 2230831"/>
              <a:gd name="connsiteY3" fmla="*/ 1239476 h 2230831"/>
              <a:gd name="connsiteX4" fmla="*/ 1239476 w 2230831"/>
              <a:gd name="connsiteY4" fmla="*/ 2179444 h 2230831"/>
              <a:gd name="connsiteX5" fmla="*/ 991355 w 2230831"/>
              <a:gd name="connsiteY5" fmla="*/ 2179444 h 2230831"/>
              <a:gd name="connsiteX6" fmla="*/ 51388 w 2230831"/>
              <a:gd name="connsiteY6" fmla="*/ 1239476 h 2230831"/>
              <a:gd name="connsiteX7" fmla="*/ 51388 w 2230831"/>
              <a:gd name="connsiteY7" fmla="*/ 991355 h 2230831"/>
              <a:gd name="connsiteX8" fmla="*/ 991355 w 2230831"/>
              <a:gd name="connsiteY8" fmla="*/ 51388 h 2230831"/>
              <a:gd name="connsiteX9" fmla="*/ 1115416 w 2230831"/>
              <a:gd name="connsiteY9" fmla="*/ 0 h 2230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30831" h="2230831">
                <a:moveTo>
                  <a:pt x="1115416" y="0"/>
                </a:moveTo>
                <a:cubicBezTo>
                  <a:pt x="1160317" y="0"/>
                  <a:pt x="1205218" y="17130"/>
                  <a:pt x="1239476" y="51388"/>
                </a:cubicBezTo>
                <a:lnTo>
                  <a:pt x="2179444" y="991355"/>
                </a:lnTo>
                <a:cubicBezTo>
                  <a:pt x="2247960" y="1059872"/>
                  <a:pt x="2247960" y="1170960"/>
                  <a:pt x="2179444" y="1239476"/>
                </a:cubicBezTo>
                <a:lnTo>
                  <a:pt x="1239476" y="2179444"/>
                </a:lnTo>
                <a:cubicBezTo>
                  <a:pt x="1170960" y="2247960"/>
                  <a:pt x="1059872" y="2247960"/>
                  <a:pt x="991355" y="2179444"/>
                </a:cubicBezTo>
                <a:lnTo>
                  <a:pt x="51388" y="1239476"/>
                </a:lnTo>
                <a:cubicBezTo>
                  <a:pt x="-17129" y="1170960"/>
                  <a:pt x="-17129" y="1059872"/>
                  <a:pt x="51388" y="991355"/>
                </a:cubicBezTo>
                <a:lnTo>
                  <a:pt x="991355" y="51388"/>
                </a:lnTo>
                <a:cubicBezTo>
                  <a:pt x="1025614" y="17130"/>
                  <a:pt x="1070515" y="0"/>
                  <a:pt x="1115416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3" name="Rounded Rectangle 8">
            <a:extLst>
              <a:ext uri="{FF2B5EF4-FFF2-40B4-BE49-F238E27FC236}">
                <a16:creationId xmlns:a16="http://schemas.microsoft.com/office/drawing/2014/main" id="{0CADDCB3-9ED0-4A68-830A-6B58177892A2}"/>
              </a:ext>
            </a:extLst>
          </p:cNvPr>
          <p:cNvSpPr/>
          <p:nvPr userDrawn="1"/>
        </p:nvSpPr>
        <p:spPr>
          <a:xfrm rot="2700000">
            <a:off x="708614" y="1522791"/>
            <a:ext cx="2508249" cy="2508248"/>
          </a:xfrm>
          <a:custGeom>
            <a:avLst/>
            <a:gdLst/>
            <a:ahLst/>
            <a:cxnLst/>
            <a:rect l="l" t="t" r="r" b="b"/>
            <a:pathLst>
              <a:path w="1810298" h="1810298">
                <a:moveTo>
                  <a:pt x="55366" y="55366"/>
                </a:moveTo>
                <a:cubicBezTo>
                  <a:pt x="89574" y="21158"/>
                  <a:pt x="136832" y="0"/>
                  <a:pt x="189031" y="0"/>
                </a:cubicBezTo>
                <a:lnTo>
                  <a:pt x="925364" y="0"/>
                </a:lnTo>
                <a:lnTo>
                  <a:pt x="925364" y="765189"/>
                </a:lnTo>
                <a:cubicBezTo>
                  <a:pt x="925364" y="824772"/>
                  <a:pt x="973666" y="873074"/>
                  <a:pt x="1033249" y="873074"/>
                </a:cubicBezTo>
                <a:lnTo>
                  <a:pt x="1810298" y="873074"/>
                </a:lnTo>
                <a:lnTo>
                  <a:pt x="1810298" y="1621267"/>
                </a:lnTo>
                <a:cubicBezTo>
                  <a:pt x="1810298" y="1725666"/>
                  <a:pt x="1725666" y="1810298"/>
                  <a:pt x="1621267" y="1810298"/>
                </a:cubicBezTo>
                <a:lnTo>
                  <a:pt x="189031" y="1810298"/>
                </a:lnTo>
                <a:cubicBezTo>
                  <a:pt x="84632" y="1810298"/>
                  <a:pt x="0" y="1725666"/>
                  <a:pt x="0" y="1621267"/>
                </a:cubicBezTo>
                <a:lnTo>
                  <a:pt x="0" y="189031"/>
                </a:lnTo>
                <a:cubicBezTo>
                  <a:pt x="0" y="136832"/>
                  <a:pt x="21158" y="89574"/>
                  <a:pt x="55366" y="55366"/>
                </a:cubicBezTo>
                <a:close/>
              </a:path>
            </a:pathLst>
          </a:custGeom>
          <a:solidFill>
            <a:schemeClr val="accent1">
              <a:alpha val="4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ounded Rectangle 8">
            <a:extLst>
              <a:ext uri="{FF2B5EF4-FFF2-40B4-BE49-F238E27FC236}">
                <a16:creationId xmlns:a16="http://schemas.microsoft.com/office/drawing/2014/main" id="{944DC42C-15BC-4390-BEC2-ED222CEABEC9}"/>
              </a:ext>
            </a:extLst>
          </p:cNvPr>
          <p:cNvSpPr/>
          <p:nvPr userDrawn="1"/>
        </p:nvSpPr>
        <p:spPr>
          <a:xfrm rot="13500000">
            <a:off x="6592568" y="2159156"/>
            <a:ext cx="1270204" cy="1270204"/>
          </a:xfrm>
          <a:custGeom>
            <a:avLst/>
            <a:gdLst/>
            <a:ahLst/>
            <a:cxnLst/>
            <a:rect l="l" t="t" r="r" b="b"/>
            <a:pathLst>
              <a:path w="1810298" h="1810298">
                <a:moveTo>
                  <a:pt x="55366" y="55366"/>
                </a:moveTo>
                <a:cubicBezTo>
                  <a:pt x="89574" y="21158"/>
                  <a:pt x="136832" y="0"/>
                  <a:pt x="189031" y="0"/>
                </a:cubicBezTo>
                <a:lnTo>
                  <a:pt x="925364" y="0"/>
                </a:lnTo>
                <a:lnTo>
                  <a:pt x="925364" y="765189"/>
                </a:lnTo>
                <a:cubicBezTo>
                  <a:pt x="925364" y="824772"/>
                  <a:pt x="973666" y="873074"/>
                  <a:pt x="1033249" y="873074"/>
                </a:cubicBezTo>
                <a:lnTo>
                  <a:pt x="1810298" y="873074"/>
                </a:lnTo>
                <a:lnTo>
                  <a:pt x="1810298" y="1621267"/>
                </a:lnTo>
                <a:cubicBezTo>
                  <a:pt x="1810298" y="1725666"/>
                  <a:pt x="1725666" y="1810298"/>
                  <a:pt x="1621267" y="1810298"/>
                </a:cubicBezTo>
                <a:lnTo>
                  <a:pt x="189031" y="1810298"/>
                </a:lnTo>
                <a:cubicBezTo>
                  <a:pt x="84632" y="1810298"/>
                  <a:pt x="0" y="1725666"/>
                  <a:pt x="0" y="1621267"/>
                </a:cubicBezTo>
                <a:lnTo>
                  <a:pt x="0" y="189031"/>
                </a:lnTo>
                <a:cubicBezTo>
                  <a:pt x="0" y="136832"/>
                  <a:pt x="21158" y="89574"/>
                  <a:pt x="55366" y="55366"/>
                </a:cubicBezTo>
                <a:close/>
              </a:path>
            </a:pathLst>
          </a:custGeom>
          <a:solidFill>
            <a:schemeClr val="accent2">
              <a:alpha val="4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6153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FFBE557-295B-4632-B904-9365A6E29041}"/>
              </a:ext>
            </a:extLst>
          </p:cNvPr>
          <p:cNvSpPr/>
          <p:nvPr userDrawn="1"/>
        </p:nvSpPr>
        <p:spPr>
          <a:xfrm>
            <a:off x="0" y="0"/>
            <a:ext cx="12192000" cy="4249783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8E82665-E472-4E88-9084-FB20D5F0256C}"/>
              </a:ext>
            </a:extLst>
          </p:cNvPr>
          <p:cNvGrpSpPr/>
          <p:nvPr userDrawn="1"/>
        </p:nvGrpSpPr>
        <p:grpSpPr>
          <a:xfrm>
            <a:off x="6357379" y="701878"/>
            <a:ext cx="5179940" cy="2846026"/>
            <a:chOff x="-548507" y="477868"/>
            <a:chExt cx="11570449" cy="6357177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63BC747A-A889-4697-8DCD-13A2C5D59B28}"/>
                </a:ext>
              </a:extLst>
            </p:cNvPr>
            <p:cNvSpPr/>
            <p:nvPr/>
          </p:nvSpPr>
          <p:spPr>
            <a:xfrm>
              <a:off x="-482765" y="6440599"/>
              <a:ext cx="11438966" cy="394446"/>
            </a:xfrm>
            <a:custGeom>
              <a:avLst/>
              <a:gdLst>
                <a:gd name="connsiteX0" fmla="*/ 1605439 w 1657350"/>
                <a:gd name="connsiteY0" fmla="*/ 54769 h 57150"/>
                <a:gd name="connsiteX1" fmla="*/ 1652111 w 1657350"/>
                <a:gd name="connsiteY1" fmla="*/ 22384 h 57150"/>
                <a:gd name="connsiteX2" fmla="*/ 1652111 w 1657350"/>
                <a:gd name="connsiteY2" fmla="*/ 22384 h 57150"/>
                <a:gd name="connsiteX3" fmla="*/ 1636871 w 1657350"/>
                <a:gd name="connsiteY3" fmla="*/ 7144 h 57150"/>
                <a:gd name="connsiteX4" fmla="*/ 44291 w 1657350"/>
                <a:gd name="connsiteY4" fmla="*/ 12859 h 57150"/>
                <a:gd name="connsiteX5" fmla="*/ 23336 w 1657350"/>
                <a:gd name="connsiteY5" fmla="*/ 12859 h 57150"/>
                <a:gd name="connsiteX6" fmla="*/ 7144 w 1657350"/>
                <a:gd name="connsiteY6" fmla="*/ 26194 h 57150"/>
                <a:gd name="connsiteX7" fmla="*/ 7144 w 1657350"/>
                <a:gd name="connsiteY7" fmla="*/ 26194 h 57150"/>
                <a:gd name="connsiteX8" fmla="*/ 50959 w 1657350"/>
                <a:gd name="connsiteY8" fmla="*/ 53816 h 57150"/>
                <a:gd name="connsiteX9" fmla="*/ 51911 w 1657350"/>
                <a:gd name="connsiteY9" fmla="*/ 54769 h 57150"/>
                <a:gd name="connsiteX10" fmla="*/ 51911 w 1657350"/>
                <a:gd name="connsiteY10" fmla="*/ 54769 h 57150"/>
                <a:gd name="connsiteX11" fmla="*/ 56674 w 1657350"/>
                <a:gd name="connsiteY11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7350" h="571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4DDEFE8F-DD5C-42E9-9ECC-65A30A74CEF0}"/>
                </a:ext>
              </a:extLst>
            </p:cNvPr>
            <p:cNvSpPr/>
            <p:nvPr/>
          </p:nvSpPr>
          <p:spPr>
            <a:xfrm>
              <a:off x="700575" y="477868"/>
              <a:ext cx="9072285" cy="5916709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23F96301-10EB-4083-AB6C-64D3D83E7207}"/>
                </a:ext>
              </a:extLst>
            </p:cNvPr>
            <p:cNvSpPr/>
            <p:nvPr/>
          </p:nvSpPr>
          <p:spPr>
            <a:xfrm>
              <a:off x="1088451" y="839448"/>
              <a:ext cx="8283390" cy="5062073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19AB814-BA72-457F-AA93-B2CF4B75C3F3}"/>
                </a:ext>
              </a:extLst>
            </p:cNvPr>
            <p:cNvSpPr/>
            <p:nvPr/>
          </p:nvSpPr>
          <p:spPr>
            <a:xfrm>
              <a:off x="-548507" y="6164484"/>
              <a:ext cx="11570449" cy="460187"/>
            </a:xfrm>
            <a:custGeom>
              <a:avLst/>
              <a:gdLst>
                <a:gd name="connsiteX0" fmla="*/ 50006 w 1676400"/>
                <a:gd name="connsiteY0" fmla="*/ 7144 h 66675"/>
                <a:gd name="connsiteX1" fmla="*/ 1630204 w 1676400"/>
                <a:gd name="connsiteY1" fmla="*/ 7144 h 66675"/>
                <a:gd name="connsiteX2" fmla="*/ 1672114 w 1676400"/>
                <a:gd name="connsiteY2" fmla="*/ 49054 h 66675"/>
                <a:gd name="connsiteX3" fmla="*/ 1672114 w 1676400"/>
                <a:gd name="connsiteY3" fmla="*/ 57626 h 66675"/>
                <a:gd name="connsiteX4" fmla="*/ 1656874 w 1676400"/>
                <a:gd name="connsiteY4" fmla="*/ 62389 h 66675"/>
                <a:gd name="connsiteX5" fmla="*/ 1654016 w 1676400"/>
                <a:gd name="connsiteY5" fmla="*/ 62389 h 66675"/>
                <a:gd name="connsiteX6" fmla="*/ 29051 w 1676400"/>
                <a:gd name="connsiteY6" fmla="*/ 62389 h 66675"/>
                <a:gd name="connsiteX7" fmla="*/ 21431 w 1676400"/>
                <a:gd name="connsiteY7" fmla="*/ 63341 h 66675"/>
                <a:gd name="connsiteX8" fmla="*/ 7144 w 1676400"/>
                <a:gd name="connsiteY8" fmla="*/ 55721 h 66675"/>
                <a:gd name="connsiteX9" fmla="*/ 7144 w 1676400"/>
                <a:gd name="connsiteY9" fmla="*/ 48101 h 66675"/>
                <a:gd name="connsiteX10" fmla="*/ 50006 w 16764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0" h="66675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CCBA6135-FA6C-4F0F-94BA-07AC3F34A774}"/>
                </a:ext>
              </a:extLst>
            </p:cNvPr>
            <p:cNvSpPr/>
            <p:nvPr/>
          </p:nvSpPr>
          <p:spPr>
            <a:xfrm>
              <a:off x="4438629" y="6215033"/>
              <a:ext cx="1618413" cy="184076"/>
            </a:xfrm>
            <a:custGeom>
              <a:avLst/>
              <a:gdLst>
                <a:gd name="connsiteX0" fmla="*/ 1478513 w 1618413"/>
                <a:gd name="connsiteY0" fmla="*/ 177499 h 184076"/>
                <a:gd name="connsiteX1" fmla="*/ 1485084 w 1618413"/>
                <a:gd name="connsiteY1" fmla="*/ 177499 h 184076"/>
                <a:gd name="connsiteX2" fmla="*/ 1502686 w 1618413"/>
                <a:gd name="connsiteY2" fmla="*/ 178122 h 184076"/>
                <a:gd name="connsiteX3" fmla="*/ 1499879 w 1618413"/>
                <a:gd name="connsiteY3" fmla="*/ 178526 h 184076"/>
                <a:gd name="connsiteX4" fmla="*/ 1478513 w 1618413"/>
                <a:gd name="connsiteY4" fmla="*/ 177499 h 184076"/>
                <a:gd name="connsiteX5" fmla="*/ 84799 w 1618413"/>
                <a:gd name="connsiteY5" fmla="*/ 170928 h 184076"/>
                <a:gd name="connsiteX6" fmla="*/ 117666 w 1618413"/>
                <a:gd name="connsiteY6" fmla="*/ 177499 h 184076"/>
                <a:gd name="connsiteX7" fmla="*/ 104518 w 1618413"/>
                <a:gd name="connsiteY7" fmla="*/ 177499 h 184076"/>
                <a:gd name="connsiteX8" fmla="*/ 84799 w 1618413"/>
                <a:gd name="connsiteY8" fmla="*/ 170928 h 184076"/>
                <a:gd name="connsiteX9" fmla="*/ 1603418 w 1618413"/>
                <a:gd name="connsiteY9" fmla="*/ 0 h 184076"/>
                <a:gd name="connsiteX10" fmla="*/ 1616567 w 1618413"/>
                <a:gd name="connsiteY10" fmla="*/ 0 h 184076"/>
                <a:gd name="connsiteX11" fmla="*/ 1511177 w 1618413"/>
                <a:gd name="connsiteY11" fmla="*/ 178423 h 184076"/>
                <a:gd name="connsiteX12" fmla="*/ 1502686 w 1618413"/>
                <a:gd name="connsiteY12" fmla="*/ 178122 h 184076"/>
                <a:gd name="connsiteX13" fmla="*/ 1521501 w 1618413"/>
                <a:gd name="connsiteY13" fmla="*/ 175419 h 184076"/>
                <a:gd name="connsiteX14" fmla="*/ 1603418 w 1618413"/>
                <a:gd name="connsiteY14" fmla="*/ 6571 h 184076"/>
                <a:gd name="connsiteX15" fmla="*/ 5911 w 1618413"/>
                <a:gd name="connsiteY15" fmla="*/ 0 h 184076"/>
                <a:gd name="connsiteX16" fmla="*/ 19060 w 1618413"/>
                <a:gd name="connsiteY16" fmla="*/ 6571 h 184076"/>
                <a:gd name="connsiteX17" fmla="*/ 91379 w 1618413"/>
                <a:gd name="connsiteY17" fmla="*/ 184076 h 184076"/>
                <a:gd name="connsiteX18" fmla="*/ 5911 w 1618413"/>
                <a:gd name="connsiteY18" fmla="*/ 0 h 18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8413" h="184076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B503CD12-E0FF-4ABB-875F-A8875376DE59}"/>
                </a:ext>
              </a:extLst>
            </p:cNvPr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B37E77B2-34E7-4DE2-A129-D0B85E0999D1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BA41B13D-38AE-4850-8C86-61B5E1F034C0}"/>
                  </a:ext>
                </a:extLst>
              </p:cNvPr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C2E9E116-BC0D-48E3-95EF-A66620780A3E}"/>
                </a:ext>
              </a:extLst>
            </p:cNvPr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CA5A932C-A798-40A8-935D-EDF4929791F4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05603615-B258-499E-82ED-F3F8D1387F0A}"/>
                  </a:ext>
                </a:extLst>
              </p:cNvPr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28BDDCD-4841-4408-AF6B-2CABE1888B25}"/>
                </a:ext>
              </a:extLst>
            </p:cNvPr>
            <p:cNvSpPr/>
            <p:nvPr/>
          </p:nvSpPr>
          <p:spPr>
            <a:xfrm>
              <a:off x="3892805" y="496953"/>
              <a:ext cx="5479036" cy="5431217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249D4CAF-8D35-48B5-9BED-58C61F56441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053321" y="861723"/>
            <a:ext cx="3814976" cy="2298759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02535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5016879" y="2590782"/>
            <a:ext cx="6444000" cy="3672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5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5124879" y="2698782"/>
            <a:ext cx="6228000" cy="345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833267" y="1901754"/>
            <a:ext cx="5088565" cy="324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cxnSp>
        <p:nvCxnSpPr>
          <p:cNvPr id="6" name="Straight Connector 5"/>
          <p:cNvCxnSpPr>
            <a:cxnSpLocks/>
          </p:cNvCxnSpPr>
          <p:nvPr userDrawn="1"/>
        </p:nvCxnSpPr>
        <p:spPr>
          <a:xfrm>
            <a:off x="3377549" y="5251269"/>
            <a:ext cx="0" cy="1606731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cxnSpLocks/>
            <a:endCxn id="7" idx="0"/>
          </p:cNvCxnSpPr>
          <p:nvPr userDrawn="1"/>
        </p:nvCxnSpPr>
        <p:spPr>
          <a:xfrm>
            <a:off x="8238879" y="0"/>
            <a:ext cx="0" cy="2590782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216420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8249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65979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824924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65666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41517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5/20/2020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73155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5/20/2020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917901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5/20/2020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64871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791677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5/20/2020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56535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5/20/2020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11999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5/20/2020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5456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406402299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022809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9324247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249D4CAF-8D35-48B5-9BED-58C61F56441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324036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0418818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580518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328451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416413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5/20/2020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902764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928307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151658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74263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650234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5/20/2020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836443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B61BEF0D-F0BB-DE4B-95CE-6DB70DBA9567}" type="datetimeFigureOut">
              <a:rPr lang="en-US" smtClean="0"/>
              <a:pPr/>
              <a:t>5/20/2020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70983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5/20/2020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217745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300294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249D4CAF-8D35-48B5-9BED-58C61F56441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324036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294097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353401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46701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361625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5/20/2020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53063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286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16839946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3620199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508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5/20/2020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47814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6992525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2093347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06654324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6946072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11047765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959438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5/20/2020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778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2354034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141375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249D4CAF-8D35-48B5-9BED-58C61F56441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324036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34725498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249D4CAF-8D35-48B5-9BED-58C61F56441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324036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64777134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6295804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3571809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5806301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2774011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245169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6170090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99625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75563484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5/20/2020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15003905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47739224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90410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152145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249D4CAF-8D35-48B5-9BED-58C61F56441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324036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41609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6906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35B8FA96-20D4-4226-AE80-05B983C01023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660571" y="0"/>
            <a:ext cx="6531429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3964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9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13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31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Relationship Id="rId1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0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35.xml"/><Relationship Id="rId7" Type="http://schemas.openxmlformats.org/officeDocument/2006/relationships/slideLayout" Target="../slideLayouts/slideLayout39.xml"/><Relationship Id="rId12" Type="http://schemas.openxmlformats.org/officeDocument/2006/relationships/slideLayout" Target="../slideLayouts/slideLayout44.xml"/><Relationship Id="rId2" Type="http://schemas.openxmlformats.org/officeDocument/2006/relationships/slideLayout" Target="../slideLayouts/slideLayout34.x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11" Type="http://schemas.openxmlformats.org/officeDocument/2006/relationships/slideLayout" Target="../slideLayouts/slideLayout43.xml"/><Relationship Id="rId5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42.xml"/><Relationship Id="rId4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1.xml"/><Relationship Id="rId14" Type="http://schemas.openxmlformats.org/officeDocument/2006/relationships/image" Target="../media/image8.jp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slideLayout" Target="../slideLayouts/slideLayout57.xml"/><Relationship Id="rId18" Type="http://schemas.openxmlformats.org/officeDocument/2006/relationships/slideLayout" Target="../slideLayouts/slideLayout6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slideLayout" Target="../slideLayouts/slideLayout56.xml"/><Relationship Id="rId17" Type="http://schemas.openxmlformats.org/officeDocument/2006/relationships/slideLayout" Target="../slideLayouts/slideLayout61.xml"/><Relationship Id="rId2" Type="http://schemas.openxmlformats.org/officeDocument/2006/relationships/slideLayout" Target="../slideLayouts/slideLayout46.xml"/><Relationship Id="rId16" Type="http://schemas.openxmlformats.org/officeDocument/2006/relationships/slideLayout" Target="../slideLayouts/slideLayout60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5" Type="http://schemas.openxmlformats.org/officeDocument/2006/relationships/slideLayout" Target="../slideLayouts/slideLayout59.xml"/><Relationship Id="rId10" Type="http://schemas.openxmlformats.org/officeDocument/2006/relationships/slideLayout" Target="../slideLayouts/slideLayout54.xml"/><Relationship Id="rId19" Type="http://schemas.openxmlformats.org/officeDocument/2006/relationships/theme" Target="../theme/theme6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Relationship Id="rId14" Type="http://schemas.openxmlformats.org/officeDocument/2006/relationships/slideLayout" Target="../slideLayouts/slideLayout58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0.xml"/><Relationship Id="rId13" Type="http://schemas.openxmlformats.org/officeDocument/2006/relationships/theme" Target="../theme/theme7.xml"/><Relationship Id="rId3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9.xml"/><Relationship Id="rId12" Type="http://schemas.openxmlformats.org/officeDocument/2006/relationships/slideLayout" Target="../slideLayouts/slideLayout74.xml"/><Relationship Id="rId2" Type="http://schemas.openxmlformats.org/officeDocument/2006/relationships/slideLayout" Target="../slideLayouts/slideLayout64.xml"/><Relationship Id="rId1" Type="http://schemas.openxmlformats.org/officeDocument/2006/relationships/slideLayout" Target="../slideLayouts/slideLayout63.xml"/><Relationship Id="rId6" Type="http://schemas.openxmlformats.org/officeDocument/2006/relationships/slideLayout" Target="../slideLayouts/slideLayout68.xml"/><Relationship Id="rId11" Type="http://schemas.openxmlformats.org/officeDocument/2006/relationships/slideLayout" Target="../slideLayouts/slideLayout73.xml"/><Relationship Id="rId5" Type="http://schemas.openxmlformats.org/officeDocument/2006/relationships/slideLayout" Target="../slideLayouts/slideLayout67.xml"/><Relationship Id="rId10" Type="http://schemas.openxmlformats.org/officeDocument/2006/relationships/slideLayout" Target="../slideLayouts/slideLayout72.xml"/><Relationship Id="rId4" Type="http://schemas.openxmlformats.org/officeDocument/2006/relationships/slideLayout" Target="../slideLayouts/slideLayout66.xml"/><Relationship Id="rId9" Type="http://schemas.openxmlformats.org/officeDocument/2006/relationships/slideLayout" Target="../slideLayouts/slideLayout7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1698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6816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68" r:id="rId2"/>
    <p:sldLayoutId id="2147483684" r:id="rId3"/>
    <p:sldLayoutId id="2147483670" r:id="rId4"/>
    <p:sldLayoutId id="2147483671" r:id="rId5"/>
    <p:sldLayoutId id="2147483673" r:id="rId6"/>
    <p:sldLayoutId id="2147483674" r:id="rId7"/>
    <p:sldLayoutId id="2147483675" r:id="rId8"/>
    <p:sldLayoutId id="2147483683" r:id="rId9"/>
    <p:sldLayoutId id="2147483665" r:id="rId10"/>
    <p:sldLayoutId id="2147483676" r:id="rId11"/>
    <p:sldLayoutId id="2147483677" r:id="rId12"/>
    <p:sldLayoutId id="2147483682" r:id="rId13"/>
    <p:sldLayoutId id="2147483680" r:id="rId14"/>
    <p:sldLayoutId id="2147483678" r:id="rId15"/>
    <p:sldLayoutId id="2147483679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2553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5/20/2020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1447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7" r:id="rId12"/>
    <p:sldLayoutId id="2147483718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788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804" r:id="rId2"/>
    <p:sldLayoutId id="2147483805" r:id="rId3"/>
    <p:sldLayoutId id="2147483806" r:id="rId4"/>
    <p:sldLayoutId id="2147483807" r:id="rId5"/>
    <p:sldLayoutId id="2147483808" r:id="rId6"/>
    <p:sldLayoutId id="2147483809" r:id="rId7"/>
    <p:sldLayoutId id="2147483810" r:id="rId8"/>
    <p:sldLayoutId id="2147483811" r:id="rId9"/>
    <p:sldLayoutId id="2147483812" r:id="rId10"/>
    <p:sldLayoutId id="2147483813" r:id="rId11"/>
    <p:sldLayoutId id="214748381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669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5" r:id="rId1"/>
    <p:sldLayoutId id="2147483836" r:id="rId2"/>
    <p:sldLayoutId id="2147483837" r:id="rId3"/>
    <p:sldLayoutId id="2147483838" r:id="rId4"/>
    <p:sldLayoutId id="2147483839" r:id="rId5"/>
    <p:sldLayoutId id="2147483840" r:id="rId6"/>
    <p:sldLayoutId id="2147483841" r:id="rId7"/>
    <p:sldLayoutId id="2147483842" r:id="rId8"/>
    <p:sldLayoutId id="2147483843" r:id="rId9"/>
    <p:sldLayoutId id="2147483844" r:id="rId10"/>
    <p:sldLayoutId id="2147483845" r:id="rId11"/>
    <p:sldLayoutId id="2147483846" r:id="rId12"/>
    <p:sldLayoutId id="2147483847" r:id="rId13"/>
    <p:sldLayoutId id="2147483848" r:id="rId14"/>
    <p:sldLayoutId id="2147483849" r:id="rId15"/>
    <p:sldLayoutId id="2147483850" r:id="rId16"/>
    <p:sldLayoutId id="2147483851" r:id="rId17"/>
    <p:sldLayoutId id="2147483986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64890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6" r:id="rId1"/>
    <p:sldLayoutId id="2147483937" r:id="rId2"/>
    <p:sldLayoutId id="2147483938" r:id="rId3"/>
    <p:sldLayoutId id="2147483939" r:id="rId4"/>
    <p:sldLayoutId id="2147483940" r:id="rId5"/>
    <p:sldLayoutId id="2147483941" r:id="rId6"/>
    <p:sldLayoutId id="2147483942" r:id="rId7"/>
    <p:sldLayoutId id="2147483943" r:id="rId8"/>
    <p:sldLayoutId id="2147483944" r:id="rId9"/>
    <p:sldLayoutId id="2147483945" r:id="rId10"/>
    <p:sldLayoutId id="2147483946" r:id="rId11"/>
    <p:sldLayoutId id="2147483947" r:id="rId12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4EE36DC-D20B-417E-AF06-3239811BE6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2640" y="766763"/>
            <a:ext cx="9753600" cy="532447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BF408C0-8477-48F2-84BD-4FF931B4D873}"/>
              </a:ext>
            </a:extLst>
          </p:cNvPr>
          <p:cNvSpPr txBox="1"/>
          <p:nvPr/>
        </p:nvSpPr>
        <p:spPr>
          <a:xfrm>
            <a:off x="0" y="0"/>
            <a:ext cx="310141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latin typeface="Raleway SemiBold" panose="020B0703030101060003" pitchFamily="34" charset="0"/>
              </a:rPr>
              <a:t>EXPENSE </a:t>
            </a:r>
          </a:p>
          <a:p>
            <a:r>
              <a:rPr lang="en-IN" sz="4800" dirty="0">
                <a:solidFill>
                  <a:schemeClr val="bg1"/>
                </a:solidFill>
                <a:latin typeface="Raleway SemiBold" panose="020B0703030101060003" pitchFamily="34" charset="0"/>
              </a:rPr>
              <a:t>TRACKER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8C1CE2-F910-4156-B560-3E14A38DBC9A}"/>
              </a:ext>
            </a:extLst>
          </p:cNvPr>
          <p:cNvSpPr txBox="1"/>
          <p:nvPr/>
        </p:nvSpPr>
        <p:spPr>
          <a:xfrm>
            <a:off x="8549327" y="5337184"/>
            <a:ext cx="3968684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dirty="0">
                <a:latin typeface="Montserrat" panose="00000500000000000000" pitchFamily="2" charset="0"/>
              </a:rPr>
              <a:t>CREATED BY-</a:t>
            </a:r>
          </a:p>
          <a:p>
            <a:pPr algn="ctr"/>
            <a:r>
              <a:rPr lang="en-IN" sz="2000" b="1" dirty="0">
                <a:latin typeface="Montserrat" panose="00000500000000000000" pitchFamily="2" charset="0"/>
              </a:rPr>
              <a:t>Rohan Saini</a:t>
            </a:r>
          </a:p>
          <a:p>
            <a:pPr algn="ctr"/>
            <a:r>
              <a:rPr lang="en-IN" dirty="0">
                <a:latin typeface="Metropolis Semi Bold" panose="00000700000000000000" pitchFamily="50" charset="0"/>
              </a:rPr>
              <a:t>(181332)</a:t>
            </a:r>
          </a:p>
          <a:p>
            <a:pPr algn="ctr"/>
            <a:r>
              <a:rPr lang="en-IN" sz="2000" b="1" dirty="0">
                <a:latin typeface="Montserrat" panose="00000500000000000000" pitchFamily="2" charset="0"/>
              </a:rPr>
              <a:t>Harshit Kumar Gupta</a:t>
            </a:r>
          </a:p>
          <a:p>
            <a:pPr algn="ctr"/>
            <a:r>
              <a:rPr lang="en-IN" dirty="0">
                <a:latin typeface="Metropolis Semi Bold" panose="00000700000000000000" pitchFamily="50" charset="0"/>
              </a:rPr>
              <a:t>(181334)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567103-C37F-4FFA-B02D-B611CF99FF7A}"/>
              </a:ext>
            </a:extLst>
          </p:cNvPr>
          <p:cNvSpPr txBox="1"/>
          <p:nvPr/>
        </p:nvSpPr>
        <p:spPr>
          <a:xfrm>
            <a:off x="112827" y="6027003"/>
            <a:ext cx="47511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Metropolis Semi Bold" panose="00000700000000000000" pitchFamily="50" charset="0"/>
              </a:rPr>
              <a:t>Project Supervisor:</a:t>
            </a:r>
            <a:endParaRPr lang="en-US" sz="3200" dirty="0">
              <a:latin typeface="Metropolis Semi Bold" panose="00000700000000000000" pitchFamily="50" charset="0"/>
            </a:endParaRPr>
          </a:p>
          <a:p>
            <a:r>
              <a:rPr lang="en-US" sz="2000" b="1" dirty="0">
                <a:latin typeface="Montserrat" panose="00000500000000000000" pitchFamily="2" charset="0"/>
              </a:rPr>
              <a:t>Dr. Aman Sharma</a:t>
            </a:r>
            <a:endParaRPr lang="en-IN" sz="2000" b="1" dirty="0">
              <a:latin typeface="Montserrat" panose="00000500000000000000" pitchFamily="2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D7DA131-C3E6-4630-8B67-124BE57680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3082" y="166599"/>
            <a:ext cx="1933575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4371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20C8F30-9C91-4D39-A29C-BCE4134E41E9}"/>
              </a:ext>
            </a:extLst>
          </p:cNvPr>
          <p:cNvSpPr txBox="1"/>
          <p:nvPr/>
        </p:nvSpPr>
        <p:spPr>
          <a:xfrm>
            <a:off x="-4762" y="4122032"/>
            <a:ext cx="12192000" cy="193899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/>
                </a:solidFill>
                <a:cs typeface="Arial" pitchFamily="34" charset="0"/>
              </a:rPr>
              <a:t>THANK YOU</a:t>
            </a:r>
          </a:p>
          <a:p>
            <a:pPr algn="ctr"/>
            <a:endParaRPr lang="ko-KR" altLang="en-US" sz="60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8CF959-4651-4C64-A08C-8F2BDE46A824}"/>
              </a:ext>
            </a:extLst>
          </p:cNvPr>
          <p:cNvSpPr txBox="1"/>
          <p:nvPr/>
        </p:nvSpPr>
        <p:spPr>
          <a:xfrm>
            <a:off x="4762" y="5245417"/>
            <a:ext cx="12191852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IN" altLang="ko-KR" sz="2000" b="1" dirty="0">
                <a:solidFill>
                  <a:schemeClr val="bg1"/>
                </a:solidFill>
                <a:latin typeface="Roboto Slab" pitchFamily="2" charset="0"/>
                <a:ea typeface="Roboto Slab" pitchFamily="2" charset="0"/>
                <a:cs typeface="Arial" pitchFamily="34" charset="0"/>
              </a:rPr>
              <a:t>ROHAN SAINI  ( 181332 )</a:t>
            </a:r>
          </a:p>
          <a:p>
            <a:pPr algn="ctr"/>
            <a:r>
              <a:rPr lang="en-IN" altLang="ko-KR" sz="2000" b="1" dirty="0">
                <a:solidFill>
                  <a:schemeClr val="bg1"/>
                </a:solidFill>
                <a:latin typeface="Roboto Slab" pitchFamily="2" charset="0"/>
                <a:ea typeface="Roboto Slab" pitchFamily="2" charset="0"/>
                <a:cs typeface="Arial" pitchFamily="34" charset="0"/>
              </a:rPr>
              <a:t>HARSHIT KUMAR GUPTA  ( 181334 )</a:t>
            </a:r>
            <a:endParaRPr lang="ko-KR" altLang="en-US" sz="2000" b="1" dirty="0">
              <a:solidFill>
                <a:schemeClr val="bg1"/>
              </a:solidFill>
              <a:latin typeface="Roboto Slab" pitchFamily="2" charset="0"/>
              <a:cs typeface="Arial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3D897A3-3C3F-47D1-AF49-14F2241DFC34}"/>
              </a:ext>
            </a:extLst>
          </p:cNvPr>
          <p:cNvSpPr txBox="1"/>
          <p:nvPr/>
        </p:nvSpPr>
        <p:spPr>
          <a:xfrm>
            <a:off x="314325" y="1152525"/>
            <a:ext cx="27717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Hope you like our Expense Tracker Website.</a:t>
            </a:r>
          </a:p>
        </p:txBody>
      </p:sp>
    </p:spTree>
    <p:extLst>
      <p:ext uri="{BB962C8B-B14F-4D97-AF65-F5344CB8AC3E}">
        <p14:creationId xmlns:p14="http://schemas.microsoft.com/office/powerpoint/2010/main" val="1832103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51310BC-D4FA-4482-9D7F-671024F5C3E5}"/>
              </a:ext>
            </a:extLst>
          </p:cNvPr>
          <p:cNvSpPr txBox="1"/>
          <p:nvPr/>
        </p:nvSpPr>
        <p:spPr>
          <a:xfrm>
            <a:off x="643717" y="2098833"/>
            <a:ext cx="5406842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N" altLang="ko-KR" sz="1800" b="1" dirty="0">
                <a:solidFill>
                  <a:schemeClr val="bg1"/>
                </a:solidFill>
                <a:latin typeface="+mn-lt"/>
                <a:cs typeface="Arial" pitchFamily="34" charset="0"/>
              </a:rPr>
              <a:t>Expense Tracker is a website where users can </a:t>
            </a:r>
          </a:p>
          <a:p>
            <a:r>
              <a:rPr lang="en-IN" altLang="ko-KR" sz="1800" b="1" dirty="0">
                <a:solidFill>
                  <a:schemeClr val="bg1"/>
                </a:solidFill>
                <a:latin typeface="+mn-lt"/>
                <a:cs typeface="Arial" pitchFamily="34" charset="0"/>
              </a:rPr>
              <a:t>Maintain a re</a:t>
            </a:r>
            <a:r>
              <a:rPr lang="en-IN" altLang="ko-KR" b="1" dirty="0">
                <a:solidFill>
                  <a:schemeClr val="bg1"/>
                </a:solidFill>
                <a:cs typeface="Arial" pitchFamily="34" charset="0"/>
              </a:rPr>
              <a:t>cord of their expenditure. </a:t>
            </a:r>
            <a:endParaRPr lang="ko-KR" altLang="en-US" sz="1800" b="1" dirty="0">
              <a:solidFill>
                <a:schemeClr val="bg1"/>
              </a:solidFill>
              <a:latin typeface="+mn-lt"/>
              <a:cs typeface="Arial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041B11-38D8-438B-8FFF-F6AE7654F0DD}"/>
              </a:ext>
            </a:extLst>
          </p:cNvPr>
          <p:cNvSpPr txBox="1"/>
          <p:nvPr/>
        </p:nvSpPr>
        <p:spPr>
          <a:xfrm>
            <a:off x="643717" y="523169"/>
            <a:ext cx="5406842" cy="677108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r>
              <a:rPr lang="en-US" altLang="ko-KR" sz="4400" b="1" dirty="0">
                <a:solidFill>
                  <a:schemeClr val="bg1"/>
                </a:solidFill>
                <a:latin typeface="+mj-lt"/>
              </a:rPr>
              <a:t>INTRODUCTION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A2D8B2-0421-44A7-882A-0F0CF8B03313}"/>
              </a:ext>
            </a:extLst>
          </p:cNvPr>
          <p:cNvSpPr txBox="1"/>
          <p:nvPr/>
        </p:nvSpPr>
        <p:spPr>
          <a:xfrm>
            <a:off x="648881" y="3388560"/>
            <a:ext cx="540684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en-GB" altLang="ko-KR" b="1" dirty="0">
                <a:solidFill>
                  <a:schemeClr val="bg1"/>
                </a:solidFill>
                <a:cs typeface="Arial" pitchFamily="34" charset="0"/>
              </a:rPr>
              <a:t>LET US HELP SAVE YOUR MONEY!</a:t>
            </a:r>
            <a:endParaRPr lang="ko-KR" altLang="en-US" sz="18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BB81F6E-020A-49F1-8A14-68A7395AD1BD}"/>
              </a:ext>
            </a:extLst>
          </p:cNvPr>
          <p:cNvGrpSpPr/>
          <p:nvPr/>
        </p:nvGrpSpPr>
        <p:grpSpPr>
          <a:xfrm>
            <a:off x="648881" y="3976653"/>
            <a:ext cx="3344096" cy="2862419"/>
            <a:chOff x="43539" y="4396365"/>
            <a:chExt cx="3344096" cy="2407875"/>
          </a:xfrm>
        </p:grpSpPr>
        <p:sp>
          <p:nvSpPr>
            <p:cNvPr id="7" name="Text Placeholder 12">
              <a:extLst>
                <a:ext uri="{FF2B5EF4-FFF2-40B4-BE49-F238E27FC236}">
                  <a16:creationId xmlns:a16="http://schemas.microsoft.com/office/drawing/2014/main" id="{38DE722C-F894-46F2-AD5A-B3C5B1A772BB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2095958" y="4396365"/>
              <a:ext cx="1291677" cy="914121"/>
            </a:xfrm>
            <a:prstGeom prst="rect">
              <a:avLst/>
            </a:prstGeom>
          </p:spPr>
          <p:txBody>
            <a:bodyPr lIns="0" tIns="0" rIns="0" bIns="0" anchor="ctr"/>
            <a:lstStyle>
              <a:lvl1pPr marL="0" indent="0" algn="l" defTabSz="914400" rtl="0" eaLnBrk="1" latinLnBrk="0" hangingPunct="1">
                <a:spcBef>
                  <a:spcPct val="20000"/>
                </a:spcBef>
                <a:buFontTx/>
                <a:buNone/>
                <a:defRPr sz="3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200" dirty="0">
                  <a:solidFill>
                    <a:schemeClr val="accent1">
                      <a:lumMod val="20000"/>
                      <a:lumOff val="80000"/>
                    </a:schemeClr>
                  </a:solidFill>
                </a:rPr>
                <a:t>01</a:t>
              </a:r>
            </a:p>
          </p:txBody>
        </p:sp>
        <p:sp>
          <p:nvSpPr>
            <p:cNvPr id="8" name="직사각형 11">
              <a:extLst>
                <a:ext uri="{FF2B5EF4-FFF2-40B4-BE49-F238E27FC236}">
                  <a16:creationId xmlns:a16="http://schemas.microsoft.com/office/drawing/2014/main" id="{6FA75289-45BA-4E03-B214-70B87A612C2C}"/>
                </a:ext>
              </a:extLst>
            </p:cNvPr>
            <p:cNvSpPr/>
            <p:nvPr userDrawn="1"/>
          </p:nvSpPr>
          <p:spPr>
            <a:xfrm>
              <a:off x="43539" y="4861031"/>
              <a:ext cx="275191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IN" b="1" dirty="0">
                  <a:solidFill>
                    <a:srgbClr val="228C22"/>
                  </a:solidFill>
                </a:rPr>
                <a:t>Save Money.</a:t>
              </a:r>
            </a:p>
            <a:p>
              <a:pPr algn="r"/>
              <a:endParaRPr lang="ko-KR" altLang="en-US" b="1" dirty="0">
                <a:solidFill>
                  <a:schemeClr val="accent1"/>
                </a:solidFill>
              </a:endParaRPr>
            </a:p>
          </p:txBody>
        </p:sp>
        <p:sp>
          <p:nvSpPr>
            <p:cNvPr id="9" name="직사각형 13">
              <a:extLst>
                <a:ext uri="{FF2B5EF4-FFF2-40B4-BE49-F238E27FC236}">
                  <a16:creationId xmlns:a16="http://schemas.microsoft.com/office/drawing/2014/main" id="{EA9235F7-BF96-4049-937D-E62FFD20A859}"/>
                </a:ext>
              </a:extLst>
            </p:cNvPr>
            <p:cNvSpPr/>
            <p:nvPr userDrawn="1"/>
          </p:nvSpPr>
          <p:spPr>
            <a:xfrm>
              <a:off x="43539" y="5234580"/>
              <a:ext cx="2751910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/>
                <a:t>Organize your income, easily track expenses with a single click and much more. We are always happy to help you save more and more.</a:t>
              </a:r>
              <a:endPara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741183F1-2F6D-4B76-B8F0-DB972E61B874}"/>
              </a:ext>
            </a:extLst>
          </p:cNvPr>
          <p:cNvGrpSpPr/>
          <p:nvPr/>
        </p:nvGrpSpPr>
        <p:grpSpPr>
          <a:xfrm>
            <a:off x="4358227" y="3976653"/>
            <a:ext cx="3344096" cy="2572698"/>
            <a:chOff x="43539" y="4396365"/>
            <a:chExt cx="3344096" cy="2149944"/>
          </a:xfrm>
        </p:grpSpPr>
        <p:sp>
          <p:nvSpPr>
            <p:cNvPr id="11" name="Text Placeholder 12">
              <a:extLst>
                <a:ext uri="{FF2B5EF4-FFF2-40B4-BE49-F238E27FC236}">
                  <a16:creationId xmlns:a16="http://schemas.microsoft.com/office/drawing/2014/main" id="{2F06FFF4-6567-45C3-9068-B445FFA236EB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2095958" y="4396365"/>
              <a:ext cx="1291677" cy="914121"/>
            </a:xfrm>
            <a:prstGeom prst="rect">
              <a:avLst/>
            </a:prstGeom>
          </p:spPr>
          <p:txBody>
            <a:bodyPr lIns="0" tIns="0" rIns="0" bIns="0" anchor="ctr"/>
            <a:lstStyle>
              <a:lvl1pPr marL="0" indent="0" algn="l" defTabSz="914400" rtl="0" eaLnBrk="1" latinLnBrk="0" hangingPunct="1">
                <a:spcBef>
                  <a:spcPct val="20000"/>
                </a:spcBef>
                <a:buFontTx/>
                <a:buNone/>
                <a:defRPr sz="3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200" dirty="0">
                  <a:solidFill>
                    <a:schemeClr val="accent2">
                      <a:lumMod val="20000"/>
                      <a:lumOff val="80000"/>
                    </a:schemeClr>
                  </a:solidFill>
                </a:rPr>
                <a:t>02</a:t>
              </a: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7222EE1F-EF19-43C3-9D03-D1CC3B81B449}"/>
                </a:ext>
              </a:extLst>
            </p:cNvPr>
            <p:cNvSpPr/>
            <p:nvPr userDrawn="1"/>
          </p:nvSpPr>
          <p:spPr>
            <a:xfrm>
              <a:off x="43539" y="4861031"/>
              <a:ext cx="275191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IN" b="1" dirty="0">
                  <a:solidFill>
                    <a:srgbClr val="228C22"/>
                  </a:solidFill>
                </a:rPr>
                <a:t>Acquire Goal</a:t>
              </a:r>
            </a:p>
          </p:txBody>
        </p:sp>
        <p:sp>
          <p:nvSpPr>
            <p:cNvPr id="13" name="직사각형 13">
              <a:extLst>
                <a:ext uri="{FF2B5EF4-FFF2-40B4-BE49-F238E27FC236}">
                  <a16:creationId xmlns:a16="http://schemas.microsoft.com/office/drawing/2014/main" id="{C52D58BB-1972-47E1-A9BF-6804D38C0DA4}"/>
                </a:ext>
              </a:extLst>
            </p:cNvPr>
            <p:cNvSpPr/>
            <p:nvPr userDrawn="1"/>
          </p:nvSpPr>
          <p:spPr>
            <a:xfrm>
              <a:off x="43539" y="5234580"/>
              <a:ext cx="2695094" cy="13117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/>
                <a:t>Having trouble saving money? we have plans to get your dreams come true. Help us save your money and have to power to purchase your dreams.</a:t>
              </a:r>
              <a:endPara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BA2E7CB-3254-4293-BD21-E77818F57D9C}"/>
              </a:ext>
            </a:extLst>
          </p:cNvPr>
          <p:cNvGrpSpPr/>
          <p:nvPr/>
        </p:nvGrpSpPr>
        <p:grpSpPr>
          <a:xfrm>
            <a:off x="8067574" y="3838574"/>
            <a:ext cx="3344096" cy="2375160"/>
            <a:chOff x="43539" y="4396365"/>
            <a:chExt cx="3344096" cy="1533886"/>
          </a:xfrm>
        </p:grpSpPr>
        <p:sp>
          <p:nvSpPr>
            <p:cNvPr id="15" name="Text Placeholder 12">
              <a:extLst>
                <a:ext uri="{FF2B5EF4-FFF2-40B4-BE49-F238E27FC236}">
                  <a16:creationId xmlns:a16="http://schemas.microsoft.com/office/drawing/2014/main" id="{8709FBB5-BED0-4D81-8D91-6BBF8EC4844C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2095958" y="4396365"/>
              <a:ext cx="1291677" cy="914121"/>
            </a:xfrm>
            <a:prstGeom prst="rect">
              <a:avLst/>
            </a:prstGeom>
          </p:spPr>
          <p:txBody>
            <a:bodyPr lIns="0" tIns="0" rIns="0" bIns="0" anchor="ctr"/>
            <a:lstStyle>
              <a:lvl1pPr marL="0" indent="0" algn="l" defTabSz="914400" rtl="0" eaLnBrk="1" latinLnBrk="0" hangingPunct="1">
                <a:spcBef>
                  <a:spcPct val="20000"/>
                </a:spcBef>
                <a:buFontTx/>
                <a:buNone/>
                <a:defRPr sz="3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200" dirty="0">
                  <a:solidFill>
                    <a:schemeClr val="accent3">
                      <a:lumMod val="20000"/>
                      <a:lumOff val="80000"/>
                    </a:schemeClr>
                  </a:solidFill>
                </a:rPr>
                <a:t>03</a:t>
              </a:r>
            </a:p>
          </p:txBody>
        </p:sp>
        <p:sp>
          <p:nvSpPr>
            <p:cNvPr id="16" name="직사각형 11">
              <a:extLst>
                <a:ext uri="{FF2B5EF4-FFF2-40B4-BE49-F238E27FC236}">
                  <a16:creationId xmlns:a16="http://schemas.microsoft.com/office/drawing/2014/main" id="{B5595EFC-0176-4E82-8D0A-C745AE2CDED2}"/>
                </a:ext>
              </a:extLst>
            </p:cNvPr>
            <p:cNvSpPr/>
            <p:nvPr userDrawn="1"/>
          </p:nvSpPr>
          <p:spPr>
            <a:xfrm>
              <a:off x="43539" y="4861031"/>
              <a:ext cx="275191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IN" b="1" dirty="0">
                  <a:solidFill>
                    <a:srgbClr val="228C22"/>
                  </a:solidFill>
                </a:rPr>
                <a:t>Save Time</a:t>
              </a:r>
            </a:p>
          </p:txBody>
        </p:sp>
        <p:sp>
          <p:nvSpPr>
            <p:cNvPr id="17" name="직사각형 13">
              <a:extLst>
                <a:ext uri="{FF2B5EF4-FFF2-40B4-BE49-F238E27FC236}">
                  <a16:creationId xmlns:a16="http://schemas.microsoft.com/office/drawing/2014/main" id="{732E41E9-6514-4301-B121-C208141C8AD4}"/>
                </a:ext>
              </a:extLst>
            </p:cNvPr>
            <p:cNvSpPr/>
            <p:nvPr userDrawn="1"/>
          </p:nvSpPr>
          <p:spPr>
            <a:xfrm>
              <a:off x="43539" y="5234580"/>
              <a:ext cx="2751910" cy="69567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/>
                <a:t>Find total record of your expenditure at one place, no more </a:t>
              </a:r>
              <a:r>
                <a:rPr lang="en-US" sz="1600" dirty="0" err="1"/>
                <a:t>maintianing</a:t>
              </a:r>
              <a:r>
                <a:rPr lang="en-US" sz="1600" dirty="0"/>
                <a:t> vintage notebooks now.</a:t>
              </a:r>
              <a:endPara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pic>
        <p:nvPicPr>
          <p:cNvPr id="19" name="Picture Placeholder 18">
            <a:extLst>
              <a:ext uri="{FF2B5EF4-FFF2-40B4-BE49-F238E27FC236}">
                <a16:creationId xmlns:a16="http://schemas.microsoft.com/office/drawing/2014/main" id="{DEA78D21-C3DD-449D-AAA0-DA1C28D64A74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6" r="3326"/>
          <a:stretch>
            <a:fillRect/>
          </a:stretch>
        </p:blipFill>
        <p:spPr>
          <a:xfrm>
            <a:off x="7053321" y="861723"/>
            <a:ext cx="3814976" cy="2298759"/>
          </a:xfr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122AD8A-2C2D-4943-9322-8F6CEC269BDF}"/>
              </a:ext>
            </a:extLst>
          </p:cNvPr>
          <p:cNvSpPr txBox="1"/>
          <p:nvPr/>
        </p:nvSpPr>
        <p:spPr>
          <a:xfrm>
            <a:off x="8188803" y="338503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Screenshot 1</a:t>
            </a:r>
          </a:p>
        </p:txBody>
      </p:sp>
    </p:spTree>
    <p:extLst>
      <p:ext uri="{BB962C8B-B14F-4D97-AF65-F5344CB8AC3E}">
        <p14:creationId xmlns:p14="http://schemas.microsoft.com/office/powerpoint/2010/main" val="679750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Picture Placeholder 43">
            <a:extLst>
              <a:ext uri="{FF2B5EF4-FFF2-40B4-BE49-F238E27FC236}">
                <a16:creationId xmlns:a16="http://schemas.microsoft.com/office/drawing/2014/main" id="{2A90DB4B-01EB-4075-975F-0C6D3618931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653" t="56560" r="27669" b="4928"/>
          <a:stretch/>
        </p:blipFill>
        <p:spPr>
          <a:xfrm>
            <a:off x="3064136" y="4470063"/>
            <a:ext cx="3616642" cy="191055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015D3B3C-63F5-4EA5-80E3-8B9D4D56DC30}"/>
              </a:ext>
            </a:extLst>
          </p:cNvPr>
          <p:cNvGrpSpPr/>
          <p:nvPr/>
        </p:nvGrpSpPr>
        <p:grpSpPr>
          <a:xfrm>
            <a:off x="7331799" y="332150"/>
            <a:ext cx="3305405" cy="914121"/>
            <a:chOff x="8177349" y="237266"/>
            <a:chExt cx="3305405" cy="914121"/>
          </a:xfrm>
        </p:grpSpPr>
        <p:sp>
          <p:nvSpPr>
            <p:cNvPr id="6" name="Text Placeholder 12">
              <a:extLst>
                <a:ext uri="{FF2B5EF4-FFF2-40B4-BE49-F238E27FC236}">
                  <a16:creationId xmlns:a16="http://schemas.microsoft.com/office/drawing/2014/main" id="{F704F761-FBF5-4031-A01F-232320D1E94B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8177349" y="237266"/>
              <a:ext cx="1291677" cy="914121"/>
            </a:xfrm>
            <a:prstGeom prst="rect">
              <a:avLst/>
            </a:prstGeom>
          </p:spPr>
          <p:txBody>
            <a:bodyPr lIns="0" tIns="0" rIns="0" bIns="0" anchor="ctr"/>
            <a:lstStyle>
              <a:lvl1pPr marL="0" indent="0" algn="l" defTabSz="914400" rtl="0" eaLnBrk="1" latinLnBrk="0" hangingPunct="1">
                <a:spcBef>
                  <a:spcPct val="20000"/>
                </a:spcBef>
                <a:buFontTx/>
                <a:buNone/>
                <a:defRPr sz="3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6000" dirty="0">
                  <a:solidFill>
                    <a:schemeClr val="accent1">
                      <a:lumMod val="20000"/>
                      <a:lumOff val="80000"/>
                    </a:schemeClr>
                  </a:solidFill>
                </a:rPr>
                <a:t>01</a:t>
              </a:r>
            </a:p>
          </p:txBody>
        </p:sp>
        <p:sp>
          <p:nvSpPr>
            <p:cNvPr id="7" name="직사각형 11">
              <a:extLst>
                <a:ext uri="{FF2B5EF4-FFF2-40B4-BE49-F238E27FC236}">
                  <a16:creationId xmlns:a16="http://schemas.microsoft.com/office/drawing/2014/main" id="{546800A3-1520-4518-B844-CBCF3CC48164}"/>
                </a:ext>
              </a:extLst>
            </p:cNvPr>
            <p:cNvSpPr/>
            <p:nvPr/>
          </p:nvSpPr>
          <p:spPr>
            <a:xfrm flipH="1">
              <a:off x="9253111" y="360162"/>
              <a:ext cx="222964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IN" altLang="ko-KR" b="1" dirty="0">
                  <a:solidFill>
                    <a:schemeClr val="accent1"/>
                  </a:solidFill>
                </a:rPr>
                <a:t>INTRODUCTION</a:t>
              </a:r>
              <a:endParaRPr lang="ko-KR" altLang="en-US" b="1" dirty="0">
                <a:solidFill>
                  <a:schemeClr val="accent1"/>
                </a:solidFill>
              </a:endParaRP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E4245F12-69D6-45B0-AC51-94535B816BB7}"/>
                </a:ext>
              </a:extLst>
            </p:cNvPr>
            <p:cNvGrpSpPr/>
            <p:nvPr/>
          </p:nvGrpSpPr>
          <p:grpSpPr>
            <a:xfrm>
              <a:off x="9351534" y="729246"/>
              <a:ext cx="1233572" cy="237854"/>
              <a:chOff x="2954215" y="4413069"/>
              <a:chExt cx="1550374" cy="298939"/>
            </a:xfrm>
          </p:grpSpPr>
          <p:sp>
            <p:nvSpPr>
              <p:cNvPr id="9" name="Star: 5 Points 8">
                <a:extLst>
                  <a:ext uri="{FF2B5EF4-FFF2-40B4-BE49-F238E27FC236}">
                    <a16:creationId xmlns:a16="http://schemas.microsoft.com/office/drawing/2014/main" id="{7D93CFEF-DE0F-4319-88B0-7D3FC0C5B8CA}"/>
                  </a:ext>
                </a:extLst>
              </p:cNvPr>
              <p:cNvSpPr/>
              <p:nvPr/>
            </p:nvSpPr>
            <p:spPr>
              <a:xfrm>
                <a:off x="2954215" y="4413069"/>
                <a:ext cx="298939" cy="298939"/>
              </a:xfrm>
              <a:prstGeom prst="star5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Star: 5 Points 9">
                <a:extLst>
                  <a:ext uri="{FF2B5EF4-FFF2-40B4-BE49-F238E27FC236}">
                    <a16:creationId xmlns:a16="http://schemas.microsoft.com/office/drawing/2014/main" id="{A08E4641-5D68-4749-AE85-A6A9F62E9768}"/>
                  </a:ext>
                </a:extLst>
              </p:cNvPr>
              <p:cNvSpPr/>
              <p:nvPr/>
            </p:nvSpPr>
            <p:spPr>
              <a:xfrm>
                <a:off x="3267074" y="4413069"/>
                <a:ext cx="298939" cy="298939"/>
              </a:xfrm>
              <a:prstGeom prst="star5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Star: 5 Points 10">
                <a:extLst>
                  <a:ext uri="{FF2B5EF4-FFF2-40B4-BE49-F238E27FC236}">
                    <a16:creationId xmlns:a16="http://schemas.microsoft.com/office/drawing/2014/main" id="{AC838DFA-D7AF-4CB9-B6E0-22BACB0C1603}"/>
                  </a:ext>
                </a:extLst>
              </p:cNvPr>
              <p:cNvSpPr/>
              <p:nvPr/>
            </p:nvSpPr>
            <p:spPr>
              <a:xfrm>
                <a:off x="3579933" y="4413069"/>
                <a:ext cx="298939" cy="298939"/>
              </a:xfrm>
              <a:prstGeom prst="star5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Star: 5 Points 11">
                <a:extLst>
                  <a:ext uri="{FF2B5EF4-FFF2-40B4-BE49-F238E27FC236}">
                    <a16:creationId xmlns:a16="http://schemas.microsoft.com/office/drawing/2014/main" id="{7A888420-55D0-4E96-B1B9-12563B52F6CC}"/>
                  </a:ext>
                </a:extLst>
              </p:cNvPr>
              <p:cNvSpPr/>
              <p:nvPr/>
            </p:nvSpPr>
            <p:spPr>
              <a:xfrm>
                <a:off x="3892792" y="4413069"/>
                <a:ext cx="298939" cy="298939"/>
              </a:xfrm>
              <a:prstGeom prst="star5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Star: 5 Points 12">
                <a:extLst>
                  <a:ext uri="{FF2B5EF4-FFF2-40B4-BE49-F238E27FC236}">
                    <a16:creationId xmlns:a16="http://schemas.microsoft.com/office/drawing/2014/main" id="{C3E97B55-F4A5-42A9-BED4-4ECC968FF7A6}"/>
                  </a:ext>
                </a:extLst>
              </p:cNvPr>
              <p:cNvSpPr/>
              <p:nvPr/>
            </p:nvSpPr>
            <p:spPr>
              <a:xfrm>
                <a:off x="4205650" y="4413069"/>
                <a:ext cx="298939" cy="298939"/>
              </a:xfrm>
              <a:prstGeom prst="star5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44AD74B-A1E0-480C-B8FB-123B9A672225}"/>
              </a:ext>
            </a:extLst>
          </p:cNvPr>
          <p:cNvGrpSpPr/>
          <p:nvPr/>
        </p:nvGrpSpPr>
        <p:grpSpPr>
          <a:xfrm>
            <a:off x="7276763" y="4511220"/>
            <a:ext cx="3305405" cy="914121"/>
            <a:chOff x="8177349" y="237266"/>
            <a:chExt cx="3305405" cy="914121"/>
          </a:xfrm>
        </p:grpSpPr>
        <p:sp>
          <p:nvSpPr>
            <p:cNvPr id="17" name="Text Placeholder 12">
              <a:extLst>
                <a:ext uri="{FF2B5EF4-FFF2-40B4-BE49-F238E27FC236}">
                  <a16:creationId xmlns:a16="http://schemas.microsoft.com/office/drawing/2014/main" id="{8B2753CA-2DE2-4B84-8CD8-59426E778F1F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8177349" y="237266"/>
              <a:ext cx="1291677" cy="914121"/>
            </a:xfrm>
            <a:prstGeom prst="rect">
              <a:avLst/>
            </a:prstGeom>
          </p:spPr>
          <p:txBody>
            <a:bodyPr lIns="0" tIns="0" rIns="0" bIns="0" anchor="ctr"/>
            <a:lstStyle>
              <a:lvl1pPr marL="0" indent="0" algn="l" defTabSz="914400" rtl="0" eaLnBrk="1" latinLnBrk="0" hangingPunct="1">
                <a:spcBef>
                  <a:spcPct val="20000"/>
                </a:spcBef>
                <a:buFontTx/>
                <a:buNone/>
                <a:defRPr sz="3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6000" dirty="0">
                  <a:solidFill>
                    <a:schemeClr val="accent3">
                      <a:lumMod val="20000"/>
                      <a:lumOff val="80000"/>
                    </a:schemeClr>
                  </a:solidFill>
                </a:rPr>
                <a:t>03</a:t>
              </a:r>
            </a:p>
          </p:txBody>
        </p:sp>
        <p:sp>
          <p:nvSpPr>
            <p:cNvPr id="18" name="직사각형 11">
              <a:extLst>
                <a:ext uri="{FF2B5EF4-FFF2-40B4-BE49-F238E27FC236}">
                  <a16:creationId xmlns:a16="http://schemas.microsoft.com/office/drawing/2014/main" id="{6B07E0D8-DABE-440A-A529-1ED97B60FC84}"/>
                </a:ext>
              </a:extLst>
            </p:cNvPr>
            <p:cNvSpPr/>
            <p:nvPr/>
          </p:nvSpPr>
          <p:spPr>
            <a:xfrm flipH="1">
              <a:off x="9253111" y="360162"/>
              <a:ext cx="222964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IN" altLang="ko-KR" b="1" dirty="0">
                  <a:solidFill>
                    <a:schemeClr val="accent3"/>
                  </a:solidFill>
                </a:rPr>
                <a:t>CONTACT US</a:t>
              </a:r>
              <a:endParaRPr lang="ko-KR" altLang="en-US" b="1" dirty="0">
                <a:solidFill>
                  <a:schemeClr val="accent3"/>
                </a:solidFill>
              </a:endParaRP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49BB7424-35B0-4EA0-BB41-EB9DA3D03F57}"/>
                </a:ext>
              </a:extLst>
            </p:cNvPr>
            <p:cNvGrpSpPr/>
            <p:nvPr/>
          </p:nvGrpSpPr>
          <p:grpSpPr>
            <a:xfrm>
              <a:off x="9351534" y="729246"/>
              <a:ext cx="1233572" cy="237854"/>
              <a:chOff x="2954215" y="4413069"/>
              <a:chExt cx="1550374" cy="298939"/>
            </a:xfrm>
          </p:grpSpPr>
          <p:sp>
            <p:nvSpPr>
              <p:cNvPr id="20" name="Star: 5 Points 19">
                <a:extLst>
                  <a:ext uri="{FF2B5EF4-FFF2-40B4-BE49-F238E27FC236}">
                    <a16:creationId xmlns:a16="http://schemas.microsoft.com/office/drawing/2014/main" id="{FC009B9A-D394-4007-919A-EF2BDB08AB9A}"/>
                  </a:ext>
                </a:extLst>
              </p:cNvPr>
              <p:cNvSpPr/>
              <p:nvPr/>
            </p:nvSpPr>
            <p:spPr>
              <a:xfrm>
                <a:off x="2954215" y="4413069"/>
                <a:ext cx="298939" cy="298939"/>
              </a:xfrm>
              <a:prstGeom prst="star5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" name="Star: 5 Points 20">
                <a:extLst>
                  <a:ext uri="{FF2B5EF4-FFF2-40B4-BE49-F238E27FC236}">
                    <a16:creationId xmlns:a16="http://schemas.microsoft.com/office/drawing/2014/main" id="{45592FC6-E5D6-4CBC-B82E-AF6D90EB02A7}"/>
                  </a:ext>
                </a:extLst>
              </p:cNvPr>
              <p:cNvSpPr/>
              <p:nvPr/>
            </p:nvSpPr>
            <p:spPr>
              <a:xfrm>
                <a:off x="3267074" y="4413069"/>
                <a:ext cx="298939" cy="298939"/>
              </a:xfrm>
              <a:prstGeom prst="star5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Star: 5 Points 21">
                <a:extLst>
                  <a:ext uri="{FF2B5EF4-FFF2-40B4-BE49-F238E27FC236}">
                    <a16:creationId xmlns:a16="http://schemas.microsoft.com/office/drawing/2014/main" id="{8BBCF843-6BB2-4FE9-922C-F242058BCF88}"/>
                  </a:ext>
                </a:extLst>
              </p:cNvPr>
              <p:cNvSpPr/>
              <p:nvPr/>
            </p:nvSpPr>
            <p:spPr>
              <a:xfrm>
                <a:off x="3579933" y="4413069"/>
                <a:ext cx="298939" cy="298939"/>
              </a:xfrm>
              <a:prstGeom prst="star5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Star: 5 Points 22">
                <a:extLst>
                  <a:ext uri="{FF2B5EF4-FFF2-40B4-BE49-F238E27FC236}">
                    <a16:creationId xmlns:a16="http://schemas.microsoft.com/office/drawing/2014/main" id="{9EBA753F-7942-4858-86ED-515220751DFD}"/>
                  </a:ext>
                </a:extLst>
              </p:cNvPr>
              <p:cNvSpPr/>
              <p:nvPr/>
            </p:nvSpPr>
            <p:spPr>
              <a:xfrm>
                <a:off x="3892792" y="4413069"/>
                <a:ext cx="298939" cy="298939"/>
              </a:xfrm>
              <a:prstGeom prst="star5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Star: 5 Points 23">
                <a:extLst>
                  <a:ext uri="{FF2B5EF4-FFF2-40B4-BE49-F238E27FC236}">
                    <a16:creationId xmlns:a16="http://schemas.microsoft.com/office/drawing/2014/main" id="{10FEBBC1-E1AE-4F89-BC61-0C7DAB94688A}"/>
                  </a:ext>
                </a:extLst>
              </p:cNvPr>
              <p:cNvSpPr/>
              <p:nvPr/>
            </p:nvSpPr>
            <p:spPr>
              <a:xfrm>
                <a:off x="4205650" y="4413069"/>
                <a:ext cx="298939" cy="298939"/>
              </a:xfrm>
              <a:prstGeom prst="star5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60E1EDC-AEFD-44F2-89F7-E6F6ADB741B8}"/>
              </a:ext>
            </a:extLst>
          </p:cNvPr>
          <p:cNvGrpSpPr/>
          <p:nvPr/>
        </p:nvGrpSpPr>
        <p:grpSpPr>
          <a:xfrm flipH="1">
            <a:off x="2783038" y="2537765"/>
            <a:ext cx="3797411" cy="914121"/>
            <a:chOff x="8177349" y="237266"/>
            <a:chExt cx="3797411" cy="914121"/>
          </a:xfrm>
        </p:grpSpPr>
        <p:sp>
          <p:nvSpPr>
            <p:cNvPr id="26" name="Text Placeholder 12">
              <a:extLst>
                <a:ext uri="{FF2B5EF4-FFF2-40B4-BE49-F238E27FC236}">
                  <a16:creationId xmlns:a16="http://schemas.microsoft.com/office/drawing/2014/main" id="{67E78453-B6B1-4ABA-8106-EF6E39844729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8177349" y="237266"/>
              <a:ext cx="1291677" cy="914121"/>
            </a:xfrm>
            <a:prstGeom prst="rect">
              <a:avLst/>
            </a:prstGeom>
          </p:spPr>
          <p:txBody>
            <a:bodyPr lIns="0" tIns="0" rIns="0" bIns="0" anchor="ctr"/>
            <a:lstStyle>
              <a:lvl1pPr marL="0" indent="0" algn="l" defTabSz="914400" rtl="0" eaLnBrk="1" latinLnBrk="0" hangingPunct="1">
                <a:spcBef>
                  <a:spcPct val="20000"/>
                </a:spcBef>
                <a:buFontTx/>
                <a:buNone/>
                <a:defRPr sz="3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6000" dirty="0">
                  <a:solidFill>
                    <a:schemeClr val="accent2">
                      <a:lumMod val="20000"/>
                      <a:lumOff val="80000"/>
                    </a:schemeClr>
                  </a:solidFill>
                </a:rPr>
                <a:t>02</a:t>
              </a:r>
            </a:p>
          </p:txBody>
        </p:sp>
        <p:sp>
          <p:nvSpPr>
            <p:cNvPr id="27" name="직사각형 11">
              <a:extLst>
                <a:ext uri="{FF2B5EF4-FFF2-40B4-BE49-F238E27FC236}">
                  <a16:creationId xmlns:a16="http://schemas.microsoft.com/office/drawing/2014/main" id="{AEC3120E-C469-47ED-87CA-1C4484572C7B}"/>
                </a:ext>
              </a:extLst>
            </p:cNvPr>
            <p:cNvSpPr/>
            <p:nvPr/>
          </p:nvSpPr>
          <p:spPr>
            <a:xfrm flipH="1">
              <a:off x="9253110" y="360162"/>
              <a:ext cx="272165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IN" altLang="ko-KR" b="1" dirty="0">
                  <a:solidFill>
                    <a:schemeClr val="accent2"/>
                  </a:solidFill>
                </a:rPr>
                <a:t>ADD AN EXPENSE</a:t>
              </a:r>
              <a:endParaRPr lang="ko-KR" altLang="en-US" b="1" dirty="0">
                <a:solidFill>
                  <a:schemeClr val="accent2"/>
                </a:solidFill>
              </a:endParaRPr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34EE854F-69F3-475A-91B4-48DD580560A0}"/>
                </a:ext>
              </a:extLst>
            </p:cNvPr>
            <p:cNvGrpSpPr/>
            <p:nvPr/>
          </p:nvGrpSpPr>
          <p:grpSpPr>
            <a:xfrm>
              <a:off x="9351534" y="729246"/>
              <a:ext cx="1233572" cy="237854"/>
              <a:chOff x="2954215" y="4413069"/>
              <a:chExt cx="1550374" cy="298939"/>
            </a:xfrm>
          </p:grpSpPr>
          <p:sp>
            <p:nvSpPr>
              <p:cNvPr id="29" name="Star: 5 Points 28">
                <a:extLst>
                  <a:ext uri="{FF2B5EF4-FFF2-40B4-BE49-F238E27FC236}">
                    <a16:creationId xmlns:a16="http://schemas.microsoft.com/office/drawing/2014/main" id="{DDE4195C-2E4D-4AA8-A679-46B5D6F191EF}"/>
                  </a:ext>
                </a:extLst>
              </p:cNvPr>
              <p:cNvSpPr/>
              <p:nvPr/>
            </p:nvSpPr>
            <p:spPr>
              <a:xfrm>
                <a:off x="2954215" y="4413069"/>
                <a:ext cx="298939" cy="298939"/>
              </a:xfrm>
              <a:prstGeom prst="star5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0" name="Star: 5 Points 29">
                <a:extLst>
                  <a:ext uri="{FF2B5EF4-FFF2-40B4-BE49-F238E27FC236}">
                    <a16:creationId xmlns:a16="http://schemas.microsoft.com/office/drawing/2014/main" id="{E600C3A3-076F-4785-B603-8FC1B2F212BF}"/>
                  </a:ext>
                </a:extLst>
              </p:cNvPr>
              <p:cNvSpPr/>
              <p:nvPr/>
            </p:nvSpPr>
            <p:spPr>
              <a:xfrm>
                <a:off x="3267074" y="4413069"/>
                <a:ext cx="298939" cy="298939"/>
              </a:xfrm>
              <a:prstGeom prst="star5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Star: 5 Points 30">
                <a:extLst>
                  <a:ext uri="{FF2B5EF4-FFF2-40B4-BE49-F238E27FC236}">
                    <a16:creationId xmlns:a16="http://schemas.microsoft.com/office/drawing/2014/main" id="{3CE8D5B7-8E15-47C5-8443-5F9E131AD3F6}"/>
                  </a:ext>
                </a:extLst>
              </p:cNvPr>
              <p:cNvSpPr/>
              <p:nvPr/>
            </p:nvSpPr>
            <p:spPr>
              <a:xfrm>
                <a:off x="3579933" y="4413069"/>
                <a:ext cx="298939" cy="298939"/>
              </a:xfrm>
              <a:prstGeom prst="star5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Star: 5 Points 31">
                <a:extLst>
                  <a:ext uri="{FF2B5EF4-FFF2-40B4-BE49-F238E27FC236}">
                    <a16:creationId xmlns:a16="http://schemas.microsoft.com/office/drawing/2014/main" id="{877E5A0C-4C8A-43C9-82F6-66B6C27E835D}"/>
                  </a:ext>
                </a:extLst>
              </p:cNvPr>
              <p:cNvSpPr/>
              <p:nvPr/>
            </p:nvSpPr>
            <p:spPr>
              <a:xfrm>
                <a:off x="3892792" y="4413069"/>
                <a:ext cx="298939" cy="298939"/>
              </a:xfrm>
              <a:prstGeom prst="star5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Star: 5 Points 32">
                <a:extLst>
                  <a:ext uri="{FF2B5EF4-FFF2-40B4-BE49-F238E27FC236}">
                    <a16:creationId xmlns:a16="http://schemas.microsoft.com/office/drawing/2014/main" id="{079AAE67-B94D-4491-8019-27EE06CE7768}"/>
                  </a:ext>
                </a:extLst>
              </p:cNvPr>
              <p:cNvSpPr/>
              <p:nvPr/>
            </p:nvSpPr>
            <p:spPr>
              <a:xfrm>
                <a:off x="4205650" y="4413069"/>
                <a:ext cx="298939" cy="298939"/>
              </a:xfrm>
              <a:prstGeom prst="star5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3492DCAB-0C82-49D8-86CC-F1005EA34A52}"/>
              </a:ext>
            </a:extLst>
          </p:cNvPr>
          <p:cNvSpPr txBox="1"/>
          <p:nvPr/>
        </p:nvSpPr>
        <p:spPr>
          <a:xfrm>
            <a:off x="7596108" y="1161921"/>
            <a:ext cx="29329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Come and explore the benefits of saving money, know a little more about our Expense Tracker Website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BBB692E-F098-4AEF-91A9-5DB995FB4AFC}"/>
              </a:ext>
            </a:extLst>
          </p:cNvPr>
          <p:cNvSpPr txBox="1"/>
          <p:nvPr/>
        </p:nvSpPr>
        <p:spPr>
          <a:xfrm>
            <a:off x="7601253" y="5525278"/>
            <a:ext cx="29329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Find our contact details at the bottom of our website.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B2A3056-31FE-4C1C-8031-1111D421F268}"/>
              </a:ext>
            </a:extLst>
          </p:cNvPr>
          <p:cNvSpPr txBox="1"/>
          <p:nvPr/>
        </p:nvSpPr>
        <p:spPr>
          <a:xfrm>
            <a:off x="3369444" y="3448892"/>
            <a:ext cx="293296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This buttons had a hyperlink which connects it to another webpage where user enters expenses.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DE50740-7421-495B-AFA9-8EAC5BE654CF}"/>
              </a:ext>
            </a:extLst>
          </p:cNvPr>
          <p:cNvSpPr txBox="1"/>
          <p:nvPr/>
        </p:nvSpPr>
        <p:spPr>
          <a:xfrm rot="16200000">
            <a:off x="-988224" y="2943590"/>
            <a:ext cx="4363157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accent1"/>
                </a:solidFill>
                <a:latin typeface="+mj-lt"/>
                <a:cs typeface="Arial" pitchFamily="34" charset="0"/>
              </a:rPr>
              <a:t>Some </a:t>
            </a:r>
            <a:r>
              <a:rPr lang="en-US" altLang="ko-KR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Features</a:t>
            </a:r>
          </a:p>
          <a:p>
            <a:pPr algn="ctr"/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(screenshots)</a:t>
            </a:r>
            <a:endParaRPr lang="ko-KR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</p:txBody>
      </p:sp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5AD85BF6-B143-4E00-A84D-BB521C6E5E66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34" t="11518" r="9334" b="9154"/>
          <a:stretch/>
        </p:blipFill>
        <p:spPr>
          <a:xfrm>
            <a:off x="3033293" y="306243"/>
            <a:ext cx="3605264" cy="197785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1" name="Picture Placeholder 40">
            <a:extLst>
              <a:ext uri="{FF2B5EF4-FFF2-40B4-BE49-F238E27FC236}">
                <a16:creationId xmlns:a16="http://schemas.microsoft.com/office/drawing/2014/main" id="{4FC76939-7551-4A52-BEDE-AC9AF1C367A6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34" t="12835" r="9334" b="7401"/>
          <a:stretch/>
        </p:blipFill>
        <p:spPr>
          <a:xfrm>
            <a:off x="7306344" y="2289634"/>
            <a:ext cx="3793044" cy="209234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434555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>
            <a:extLst>
              <a:ext uri="{FF2B5EF4-FFF2-40B4-BE49-F238E27FC236}">
                <a16:creationId xmlns:a16="http://schemas.microsoft.com/office/drawing/2014/main" id="{8C89EA5F-6673-485E-B108-01195AA10F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8961" y="883389"/>
            <a:ext cx="8582025" cy="482738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393E0EC-B3FA-47AC-972A-FF411F9F24F1}"/>
              </a:ext>
            </a:extLst>
          </p:cNvPr>
          <p:cNvSpPr txBox="1"/>
          <p:nvPr/>
        </p:nvSpPr>
        <p:spPr>
          <a:xfrm>
            <a:off x="4419601" y="5722205"/>
            <a:ext cx="1400174" cy="379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screenshot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25AEF3B-4C48-47C8-9463-A1A48B7396F4}"/>
              </a:ext>
            </a:extLst>
          </p:cNvPr>
          <p:cNvSpPr txBox="1"/>
          <p:nvPr/>
        </p:nvSpPr>
        <p:spPr>
          <a:xfrm>
            <a:off x="3924299" y="97508"/>
            <a:ext cx="34956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rgbClr val="228C22"/>
                </a:solidFill>
                <a:latin typeface="Roboto Slab" pitchFamily="2" charset="0"/>
                <a:ea typeface="Roboto Slab" pitchFamily="2" charset="0"/>
              </a:rPr>
              <a:t>HOME PAGE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4199FDA-2B2D-4DF2-ABB4-BE1F94B5B318}"/>
              </a:ext>
            </a:extLst>
          </p:cNvPr>
          <p:cNvSpPr txBox="1"/>
          <p:nvPr/>
        </p:nvSpPr>
        <p:spPr>
          <a:xfrm>
            <a:off x="266700" y="1416376"/>
            <a:ext cx="3128961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rgbClr val="228C22"/>
                </a:solidFill>
                <a:latin typeface="Roboto Slab" pitchFamily="2" charset="0"/>
                <a:ea typeface="Roboto Slab" pitchFamily="2" charset="0"/>
              </a:rPr>
              <a:t>Features of </a:t>
            </a:r>
          </a:p>
          <a:p>
            <a:r>
              <a:rPr lang="en-IN" sz="2000" dirty="0">
                <a:latin typeface="Roboto Slab" pitchFamily="2" charset="0"/>
                <a:ea typeface="Roboto Slab" pitchFamily="2" charset="0"/>
              </a:rPr>
              <a:t>HOME PAGE</a:t>
            </a:r>
          </a:p>
          <a:p>
            <a:endParaRPr lang="en-IN" sz="2000" dirty="0">
              <a:latin typeface="Roboto Slab" pitchFamily="2" charset="0"/>
              <a:ea typeface="Roboto Slab" pitchFamily="2" charset="0"/>
            </a:endParaRPr>
          </a:p>
          <a:p>
            <a:pPr marL="342900" indent="-342900">
              <a:buFontTx/>
              <a:buChar char="-"/>
            </a:pPr>
            <a:r>
              <a:rPr lang="en-IN" sz="2000" dirty="0">
                <a:latin typeface="Roboto Slab" pitchFamily="2" charset="0"/>
                <a:ea typeface="Roboto Slab" pitchFamily="2" charset="0"/>
              </a:rPr>
              <a:t>It has Anchors </a:t>
            </a:r>
          </a:p>
          <a:p>
            <a:r>
              <a:rPr lang="en-IN" sz="2000" dirty="0">
                <a:latin typeface="Roboto Slab" pitchFamily="2" charset="0"/>
                <a:ea typeface="Roboto Slab" pitchFamily="2" charset="0"/>
              </a:rPr>
              <a:t>                </a:t>
            </a:r>
            <a:r>
              <a:rPr lang="en-IN" sz="1200" dirty="0">
                <a:latin typeface="Roboto Slab" pitchFamily="2" charset="0"/>
                <a:ea typeface="Roboto Slab" pitchFamily="2" charset="0"/>
              </a:rPr>
              <a:t>-Features</a:t>
            </a:r>
          </a:p>
          <a:p>
            <a:r>
              <a:rPr lang="en-IN" sz="1200" dirty="0">
                <a:latin typeface="Roboto Slab" pitchFamily="2" charset="0"/>
                <a:ea typeface="Roboto Slab" pitchFamily="2" charset="0"/>
              </a:rPr>
              <a:t>                           -Add Expense</a:t>
            </a:r>
          </a:p>
          <a:p>
            <a:r>
              <a:rPr lang="en-IN" sz="1200" dirty="0">
                <a:latin typeface="Roboto Slab" pitchFamily="2" charset="0"/>
                <a:ea typeface="Roboto Slab" pitchFamily="2" charset="0"/>
              </a:rPr>
              <a:t>                           -Contact</a:t>
            </a:r>
          </a:p>
          <a:p>
            <a:endParaRPr lang="en-IN" sz="1200" dirty="0">
              <a:latin typeface="Roboto Slab" pitchFamily="2" charset="0"/>
              <a:ea typeface="Roboto Slab" pitchFamily="2" charset="0"/>
            </a:endParaRPr>
          </a:p>
          <a:p>
            <a:pPr marL="342900" indent="-342900">
              <a:buFontTx/>
              <a:buChar char="-"/>
            </a:pPr>
            <a:r>
              <a:rPr lang="en-IN" sz="2000" dirty="0">
                <a:latin typeface="Roboto Slab" pitchFamily="2" charset="0"/>
                <a:ea typeface="Roboto Slab" pitchFamily="2" charset="0"/>
              </a:rPr>
              <a:t>Enter Expense</a:t>
            </a:r>
          </a:p>
          <a:p>
            <a:r>
              <a:rPr lang="en-IN" sz="1400" dirty="0">
                <a:latin typeface="Roboto Slab" pitchFamily="2" charset="0"/>
                <a:ea typeface="Roboto Slab" pitchFamily="2" charset="0"/>
              </a:rPr>
              <a:t>               is a hyperlink which</a:t>
            </a:r>
          </a:p>
          <a:p>
            <a:r>
              <a:rPr lang="en-IN" sz="1400" dirty="0">
                <a:latin typeface="Roboto Slab" pitchFamily="2" charset="0"/>
                <a:ea typeface="Roboto Slab" pitchFamily="2" charset="0"/>
              </a:rPr>
              <a:t>           opens the Expense sheet</a:t>
            </a:r>
          </a:p>
          <a:p>
            <a:r>
              <a:rPr lang="en-IN" sz="1400" dirty="0">
                <a:latin typeface="Roboto Slab" pitchFamily="2" charset="0"/>
                <a:ea typeface="Roboto Slab" pitchFamily="2" charset="0"/>
              </a:rPr>
              <a:t>              (another webpage)</a:t>
            </a:r>
          </a:p>
          <a:p>
            <a:endParaRPr lang="en-IN" sz="1200" dirty="0">
              <a:latin typeface="Roboto Slab" pitchFamily="2" charset="0"/>
              <a:ea typeface="Roboto Slab" pitchFamily="2" charset="0"/>
            </a:endParaRPr>
          </a:p>
          <a:p>
            <a:r>
              <a:rPr lang="en-IN" sz="2000" dirty="0">
                <a:latin typeface="Roboto Slab" pitchFamily="2" charset="0"/>
                <a:ea typeface="Roboto Slab" pitchFamily="2" charset="0"/>
              </a:rPr>
              <a:t>-    Simple Design</a:t>
            </a:r>
          </a:p>
          <a:p>
            <a:endParaRPr lang="en-IN" sz="2000" dirty="0">
              <a:latin typeface="Roboto Slab" pitchFamily="2" charset="0"/>
              <a:ea typeface="Roboto Slab" pitchFamily="2" charset="0"/>
            </a:endParaRPr>
          </a:p>
          <a:p>
            <a:endParaRPr lang="en-IN" sz="2000" dirty="0">
              <a:latin typeface="Roboto Slab" pitchFamily="2" charset="0"/>
              <a:ea typeface="Roboto Slab" pitchFamily="2" charset="0"/>
            </a:endParaRPr>
          </a:p>
          <a:p>
            <a:endParaRPr lang="en-IN" sz="2000" dirty="0">
              <a:latin typeface="Roboto Slab" pitchFamily="2" charset="0"/>
              <a:ea typeface="Roboto Slab" pitchFamily="2" charset="0"/>
            </a:endParaRPr>
          </a:p>
          <a:p>
            <a:endParaRPr lang="en-IN" sz="2000" dirty="0">
              <a:latin typeface="Roboto Slab" pitchFamily="2" charset="0"/>
              <a:ea typeface="Roboto Slab" pitchFamily="2" charset="0"/>
            </a:endParaRPr>
          </a:p>
          <a:p>
            <a:endParaRPr lang="en-IN" sz="2000" dirty="0">
              <a:latin typeface="Roboto Slab" pitchFamily="2" charset="0"/>
              <a:ea typeface="Roboto Slab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1885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393E0EC-B3FA-47AC-972A-FF411F9F24F1}"/>
              </a:ext>
            </a:extLst>
          </p:cNvPr>
          <p:cNvSpPr txBox="1"/>
          <p:nvPr/>
        </p:nvSpPr>
        <p:spPr>
          <a:xfrm rot="16200000">
            <a:off x="699119" y="3045642"/>
            <a:ext cx="1204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screenshot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25AEF3B-4C48-47C8-9463-A1A48B7396F4}"/>
              </a:ext>
            </a:extLst>
          </p:cNvPr>
          <p:cNvSpPr txBox="1"/>
          <p:nvPr/>
        </p:nvSpPr>
        <p:spPr>
          <a:xfrm>
            <a:off x="3638549" y="162177"/>
            <a:ext cx="52482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rgbClr val="228B8B"/>
                </a:solidFill>
                <a:latin typeface="Roboto Slab" pitchFamily="2" charset="0"/>
                <a:ea typeface="Roboto Slab" pitchFamily="2" charset="0"/>
              </a:rPr>
              <a:t>WHY our WEBSITE?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4199FDA-2B2D-4DF2-ABB4-BE1F94B5B318}"/>
              </a:ext>
            </a:extLst>
          </p:cNvPr>
          <p:cNvSpPr txBox="1"/>
          <p:nvPr/>
        </p:nvSpPr>
        <p:spPr>
          <a:xfrm>
            <a:off x="3109648" y="6006053"/>
            <a:ext cx="72199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rgbClr val="228C22"/>
                </a:solidFill>
                <a:latin typeface="Roboto Slab" pitchFamily="2" charset="0"/>
                <a:ea typeface="Roboto Slab" pitchFamily="2" charset="0"/>
              </a:rPr>
              <a:t>Know a little more about the Benefits</a:t>
            </a:r>
            <a:r>
              <a:rPr lang="en-IN" sz="2800" dirty="0">
                <a:latin typeface="Roboto Slab" pitchFamily="2" charset="0"/>
                <a:ea typeface="Roboto Slab" pitchFamily="2" charset="0"/>
              </a:rPr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22B0A2-2DD4-4662-9E5F-A0FB919A9D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0452" y="747112"/>
            <a:ext cx="8829146" cy="4966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954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7D50D55-81C9-4345-89C2-556BC7B318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7876" y="782836"/>
            <a:ext cx="8582025" cy="4827389"/>
          </a:xfrm>
          <a:prstGeom prst="rect">
            <a:avLst/>
          </a:prstGeom>
        </p:spPr>
      </p:pic>
      <p:grpSp>
        <p:nvGrpSpPr>
          <p:cNvPr id="23" name="Graphic 51">
            <a:extLst>
              <a:ext uri="{FF2B5EF4-FFF2-40B4-BE49-F238E27FC236}">
                <a16:creationId xmlns:a16="http://schemas.microsoft.com/office/drawing/2014/main" id="{EC5B276D-610C-4A44-B60B-55FF7C95B0D3}"/>
              </a:ext>
            </a:extLst>
          </p:cNvPr>
          <p:cNvGrpSpPr/>
          <p:nvPr/>
        </p:nvGrpSpPr>
        <p:grpSpPr>
          <a:xfrm>
            <a:off x="0" y="3057524"/>
            <a:ext cx="3700658" cy="3800475"/>
            <a:chOff x="4877104" y="3337195"/>
            <a:chExt cx="3199005" cy="3285291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4C728258-799D-4BDE-B403-D701A735AE37}"/>
                </a:ext>
              </a:extLst>
            </p:cNvPr>
            <p:cNvSpPr/>
            <p:nvPr/>
          </p:nvSpPr>
          <p:spPr>
            <a:xfrm>
              <a:off x="4877104" y="4774993"/>
              <a:ext cx="3049295" cy="1847493"/>
            </a:xfrm>
            <a:custGeom>
              <a:avLst/>
              <a:gdLst>
                <a:gd name="connsiteX0" fmla="*/ 2517670 w 3111946"/>
                <a:gd name="connsiteY0" fmla="*/ 1502795 h 1836841"/>
                <a:gd name="connsiteX1" fmla="*/ 2403600 w 3111946"/>
                <a:gd name="connsiteY1" fmla="*/ 1713704 h 1836841"/>
                <a:gd name="connsiteX2" fmla="*/ 2329506 w 3111946"/>
                <a:gd name="connsiteY2" fmla="*/ 1819504 h 1836841"/>
                <a:gd name="connsiteX3" fmla="*/ 2211990 w 3111946"/>
                <a:gd name="connsiteY3" fmla="*/ 1836735 h 1836841"/>
                <a:gd name="connsiteX4" fmla="*/ 1638881 w 3111946"/>
                <a:gd name="connsiteY4" fmla="*/ 1836735 h 1836841"/>
                <a:gd name="connsiteX5" fmla="*/ 492320 w 3111946"/>
                <a:gd name="connsiteY5" fmla="*/ 1836735 h 1836841"/>
                <a:gd name="connsiteX6" fmla="*/ 22254 w 3111946"/>
                <a:gd name="connsiteY6" fmla="*/ 1836735 h 1836841"/>
                <a:gd name="connsiteX7" fmla="*/ 8469 w 3111946"/>
                <a:gd name="connsiteY7" fmla="*/ 1822950 h 1836841"/>
                <a:gd name="connsiteX8" fmla="*/ 9158 w 3111946"/>
                <a:gd name="connsiteY8" fmla="*/ 689484 h 1836841"/>
                <a:gd name="connsiteX9" fmla="*/ 7091 w 3111946"/>
                <a:gd name="connsiteY9" fmla="*/ 455485 h 1836841"/>
                <a:gd name="connsiteX10" fmla="*/ 5368 w 3111946"/>
                <a:gd name="connsiteY10" fmla="*/ 335556 h 1836841"/>
                <a:gd name="connsiteX11" fmla="*/ 3644 w 3111946"/>
                <a:gd name="connsiteY11" fmla="*/ 225621 h 1836841"/>
                <a:gd name="connsiteX12" fmla="*/ 107031 w 3111946"/>
                <a:gd name="connsiteY12" fmla="*/ 212181 h 1836841"/>
                <a:gd name="connsiteX13" fmla="*/ 183882 w 3111946"/>
                <a:gd name="connsiteY13" fmla="*/ 200119 h 1836841"/>
                <a:gd name="connsiteX14" fmla="*/ 331726 w 3111946"/>
                <a:gd name="connsiteY14" fmla="*/ 279727 h 1836841"/>
                <a:gd name="connsiteX15" fmla="*/ 382041 w 3111946"/>
                <a:gd name="connsiteY15" fmla="*/ 340381 h 1836841"/>
                <a:gd name="connsiteX16" fmla="*/ 494732 w 3111946"/>
                <a:gd name="connsiteY16" fmla="*/ 477541 h 1836841"/>
                <a:gd name="connsiteX17" fmla="*/ 511619 w 3111946"/>
                <a:gd name="connsiteY17" fmla="*/ 548878 h 1836841"/>
                <a:gd name="connsiteX18" fmla="*/ 569860 w 3111946"/>
                <a:gd name="connsiteY18" fmla="*/ 583340 h 1836841"/>
                <a:gd name="connsiteX19" fmla="*/ 668078 w 3111946"/>
                <a:gd name="connsiteY19" fmla="*/ 640203 h 1836841"/>
                <a:gd name="connsiteX20" fmla="*/ 1070253 w 3111946"/>
                <a:gd name="connsiteY20" fmla="*/ 834915 h 1836841"/>
                <a:gd name="connsiteX21" fmla="*/ 1417289 w 3111946"/>
                <a:gd name="connsiteY21" fmla="*/ 916591 h 1836841"/>
                <a:gd name="connsiteX22" fmla="*/ 1762946 w 3111946"/>
                <a:gd name="connsiteY22" fmla="*/ 954499 h 1836841"/>
                <a:gd name="connsiteX23" fmla="*/ 1855649 w 3111946"/>
                <a:gd name="connsiteY23" fmla="*/ 917969 h 1836841"/>
                <a:gd name="connsiteX24" fmla="*/ 1997634 w 3111946"/>
                <a:gd name="connsiteY24" fmla="*/ 733940 h 1836841"/>
                <a:gd name="connsiteX25" fmla="*/ 2127212 w 3111946"/>
                <a:gd name="connsiteY25" fmla="*/ 504421 h 1836841"/>
                <a:gd name="connsiteX26" fmla="*/ 2345359 w 3111946"/>
                <a:gd name="connsiteY26" fmla="*/ 47451 h 1836841"/>
                <a:gd name="connsiteX27" fmla="*/ 2593143 w 3111946"/>
                <a:gd name="connsiteY27" fmla="*/ 48829 h 1836841"/>
                <a:gd name="connsiteX28" fmla="*/ 2813702 w 3111946"/>
                <a:gd name="connsiteY28" fmla="*/ 191159 h 1836841"/>
                <a:gd name="connsiteX29" fmla="*/ 2979465 w 3111946"/>
                <a:gd name="connsiteY29" fmla="*/ 373120 h 1836841"/>
                <a:gd name="connsiteX30" fmla="*/ 3052525 w 3111946"/>
                <a:gd name="connsiteY30" fmla="*/ 472716 h 1836841"/>
                <a:gd name="connsiteX31" fmla="*/ 3111111 w 3111946"/>
                <a:gd name="connsiteY31" fmla="*/ 568866 h 1836841"/>
                <a:gd name="connsiteX32" fmla="*/ 3033571 w 3111946"/>
                <a:gd name="connsiteY32" fmla="*/ 678456 h 1836841"/>
                <a:gd name="connsiteX33" fmla="*/ 2942246 w 3111946"/>
                <a:gd name="connsiteY33" fmla="*/ 809068 h 1836841"/>
                <a:gd name="connsiteX34" fmla="*/ 2733060 w 3111946"/>
                <a:gd name="connsiteY34" fmla="*/ 1117506 h 1836841"/>
                <a:gd name="connsiteX35" fmla="*/ 2522495 w 3111946"/>
                <a:gd name="connsiteY35" fmla="*/ 1490044 h 1836841"/>
                <a:gd name="connsiteX36" fmla="*/ 2517670 w 3111946"/>
                <a:gd name="connsiteY36" fmla="*/ 1502795 h 1836841"/>
                <a:gd name="connsiteX0" fmla="*/ 2520800 w 3115091"/>
                <a:gd name="connsiteY0" fmla="*/ 1502795 h 1839666"/>
                <a:gd name="connsiteX1" fmla="*/ 2406730 w 3115091"/>
                <a:gd name="connsiteY1" fmla="*/ 1713704 h 1839666"/>
                <a:gd name="connsiteX2" fmla="*/ 2332636 w 3115091"/>
                <a:gd name="connsiteY2" fmla="*/ 1819504 h 1839666"/>
                <a:gd name="connsiteX3" fmla="*/ 2215120 w 3115091"/>
                <a:gd name="connsiteY3" fmla="*/ 1836735 h 1839666"/>
                <a:gd name="connsiteX4" fmla="*/ 1642011 w 3115091"/>
                <a:gd name="connsiteY4" fmla="*/ 1836735 h 1839666"/>
                <a:gd name="connsiteX5" fmla="*/ 495450 w 3115091"/>
                <a:gd name="connsiteY5" fmla="*/ 1836735 h 1839666"/>
                <a:gd name="connsiteX6" fmla="*/ 25384 w 3115091"/>
                <a:gd name="connsiteY6" fmla="*/ 1836735 h 1839666"/>
                <a:gd name="connsiteX7" fmla="*/ 11599 w 3115091"/>
                <a:gd name="connsiteY7" fmla="*/ 1822950 h 1839666"/>
                <a:gd name="connsiteX8" fmla="*/ 12288 w 3115091"/>
                <a:gd name="connsiteY8" fmla="*/ 689484 h 1839666"/>
                <a:gd name="connsiteX9" fmla="*/ 10221 w 3115091"/>
                <a:gd name="connsiteY9" fmla="*/ 455485 h 1839666"/>
                <a:gd name="connsiteX10" fmla="*/ 6774 w 3115091"/>
                <a:gd name="connsiteY10" fmla="*/ 225621 h 1839666"/>
                <a:gd name="connsiteX11" fmla="*/ 110161 w 3115091"/>
                <a:gd name="connsiteY11" fmla="*/ 212181 h 1839666"/>
                <a:gd name="connsiteX12" fmla="*/ 187012 w 3115091"/>
                <a:gd name="connsiteY12" fmla="*/ 200119 h 1839666"/>
                <a:gd name="connsiteX13" fmla="*/ 334856 w 3115091"/>
                <a:gd name="connsiteY13" fmla="*/ 279727 h 1839666"/>
                <a:gd name="connsiteX14" fmla="*/ 385171 w 3115091"/>
                <a:gd name="connsiteY14" fmla="*/ 340381 h 1839666"/>
                <a:gd name="connsiteX15" fmla="*/ 497862 w 3115091"/>
                <a:gd name="connsiteY15" fmla="*/ 477541 h 1839666"/>
                <a:gd name="connsiteX16" fmla="*/ 514749 w 3115091"/>
                <a:gd name="connsiteY16" fmla="*/ 548878 h 1839666"/>
                <a:gd name="connsiteX17" fmla="*/ 572990 w 3115091"/>
                <a:gd name="connsiteY17" fmla="*/ 583340 h 1839666"/>
                <a:gd name="connsiteX18" fmla="*/ 671208 w 3115091"/>
                <a:gd name="connsiteY18" fmla="*/ 640203 h 1839666"/>
                <a:gd name="connsiteX19" fmla="*/ 1073383 w 3115091"/>
                <a:gd name="connsiteY19" fmla="*/ 834915 h 1839666"/>
                <a:gd name="connsiteX20" fmla="*/ 1420419 w 3115091"/>
                <a:gd name="connsiteY20" fmla="*/ 916591 h 1839666"/>
                <a:gd name="connsiteX21" fmla="*/ 1766076 w 3115091"/>
                <a:gd name="connsiteY21" fmla="*/ 954499 h 1839666"/>
                <a:gd name="connsiteX22" fmla="*/ 1858779 w 3115091"/>
                <a:gd name="connsiteY22" fmla="*/ 917969 h 1839666"/>
                <a:gd name="connsiteX23" fmla="*/ 2000764 w 3115091"/>
                <a:gd name="connsiteY23" fmla="*/ 733940 h 1839666"/>
                <a:gd name="connsiteX24" fmla="*/ 2130342 w 3115091"/>
                <a:gd name="connsiteY24" fmla="*/ 504421 h 1839666"/>
                <a:gd name="connsiteX25" fmla="*/ 2348489 w 3115091"/>
                <a:gd name="connsiteY25" fmla="*/ 47451 h 1839666"/>
                <a:gd name="connsiteX26" fmla="*/ 2596273 w 3115091"/>
                <a:gd name="connsiteY26" fmla="*/ 48829 h 1839666"/>
                <a:gd name="connsiteX27" fmla="*/ 2816832 w 3115091"/>
                <a:gd name="connsiteY27" fmla="*/ 191159 h 1839666"/>
                <a:gd name="connsiteX28" fmla="*/ 2982595 w 3115091"/>
                <a:gd name="connsiteY28" fmla="*/ 373120 h 1839666"/>
                <a:gd name="connsiteX29" fmla="*/ 3055655 w 3115091"/>
                <a:gd name="connsiteY29" fmla="*/ 472716 h 1839666"/>
                <a:gd name="connsiteX30" fmla="*/ 3114241 w 3115091"/>
                <a:gd name="connsiteY30" fmla="*/ 568866 h 1839666"/>
                <a:gd name="connsiteX31" fmla="*/ 3036701 w 3115091"/>
                <a:gd name="connsiteY31" fmla="*/ 678456 h 1839666"/>
                <a:gd name="connsiteX32" fmla="*/ 2945376 w 3115091"/>
                <a:gd name="connsiteY32" fmla="*/ 809068 h 1839666"/>
                <a:gd name="connsiteX33" fmla="*/ 2736190 w 3115091"/>
                <a:gd name="connsiteY33" fmla="*/ 1117506 h 1839666"/>
                <a:gd name="connsiteX34" fmla="*/ 2525625 w 3115091"/>
                <a:gd name="connsiteY34" fmla="*/ 1490044 h 1839666"/>
                <a:gd name="connsiteX35" fmla="*/ 2520800 w 3115091"/>
                <a:gd name="connsiteY35" fmla="*/ 1502795 h 1839666"/>
                <a:gd name="connsiteX0" fmla="*/ 2520211 w 3114502"/>
                <a:gd name="connsiteY0" fmla="*/ 1502795 h 1839666"/>
                <a:gd name="connsiteX1" fmla="*/ 2406141 w 3114502"/>
                <a:gd name="connsiteY1" fmla="*/ 1713704 h 1839666"/>
                <a:gd name="connsiteX2" fmla="*/ 2332047 w 3114502"/>
                <a:gd name="connsiteY2" fmla="*/ 1819504 h 1839666"/>
                <a:gd name="connsiteX3" fmla="*/ 2214531 w 3114502"/>
                <a:gd name="connsiteY3" fmla="*/ 1836735 h 1839666"/>
                <a:gd name="connsiteX4" fmla="*/ 1641422 w 3114502"/>
                <a:gd name="connsiteY4" fmla="*/ 1836735 h 1839666"/>
                <a:gd name="connsiteX5" fmla="*/ 494861 w 3114502"/>
                <a:gd name="connsiteY5" fmla="*/ 1836735 h 1839666"/>
                <a:gd name="connsiteX6" fmla="*/ 24795 w 3114502"/>
                <a:gd name="connsiteY6" fmla="*/ 1836735 h 1839666"/>
                <a:gd name="connsiteX7" fmla="*/ 11010 w 3114502"/>
                <a:gd name="connsiteY7" fmla="*/ 1822950 h 1839666"/>
                <a:gd name="connsiteX8" fmla="*/ 11699 w 3114502"/>
                <a:gd name="connsiteY8" fmla="*/ 689484 h 1839666"/>
                <a:gd name="connsiteX9" fmla="*/ 6185 w 3114502"/>
                <a:gd name="connsiteY9" fmla="*/ 225621 h 1839666"/>
                <a:gd name="connsiteX10" fmla="*/ 109572 w 3114502"/>
                <a:gd name="connsiteY10" fmla="*/ 212181 h 1839666"/>
                <a:gd name="connsiteX11" fmla="*/ 186423 w 3114502"/>
                <a:gd name="connsiteY11" fmla="*/ 200119 h 1839666"/>
                <a:gd name="connsiteX12" fmla="*/ 334267 w 3114502"/>
                <a:gd name="connsiteY12" fmla="*/ 279727 h 1839666"/>
                <a:gd name="connsiteX13" fmla="*/ 384582 w 3114502"/>
                <a:gd name="connsiteY13" fmla="*/ 340381 h 1839666"/>
                <a:gd name="connsiteX14" fmla="*/ 497273 w 3114502"/>
                <a:gd name="connsiteY14" fmla="*/ 477541 h 1839666"/>
                <a:gd name="connsiteX15" fmla="*/ 514160 w 3114502"/>
                <a:gd name="connsiteY15" fmla="*/ 548878 h 1839666"/>
                <a:gd name="connsiteX16" fmla="*/ 572401 w 3114502"/>
                <a:gd name="connsiteY16" fmla="*/ 583340 h 1839666"/>
                <a:gd name="connsiteX17" fmla="*/ 670619 w 3114502"/>
                <a:gd name="connsiteY17" fmla="*/ 640203 h 1839666"/>
                <a:gd name="connsiteX18" fmla="*/ 1072794 w 3114502"/>
                <a:gd name="connsiteY18" fmla="*/ 834915 h 1839666"/>
                <a:gd name="connsiteX19" fmla="*/ 1419830 w 3114502"/>
                <a:gd name="connsiteY19" fmla="*/ 916591 h 1839666"/>
                <a:gd name="connsiteX20" fmla="*/ 1765487 w 3114502"/>
                <a:gd name="connsiteY20" fmla="*/ 954499 h 1839666"/>
                <a:gd name="connsiteX21" fmla="*/ 1858190 w 3114502"/>
                <a:gd name="connsiteY21" fmla="*/ 917969 h 1839666"/>
                <a:gd name="connsiteX22" fmla="*/ 2000175 w 3114502"/>
                <a:gd name="connsiteY22" fmla="*/ 733940 h 1839666"/>
                <a:gd name="connsiteX23" fmla="*/ 2129753 w 3114502"/>
                <a:gd name="connsiteY23" fmla="*/ 504421 h 1839666"/>
                <a:gd name="connsiteX24" fmla="*/ 2347900 w 3114502"/>
                <a:gd name="connsiteY24" fmla="*/ 47451 h 1839666"/>
                <a:gd name="connsiteX25" fmla="*/ 2595684 w 3114502"/>
                <a:gd name="connsiteY25" fmla="*/ 48829 h 1839666"/>
                <a:gd name="connsiteX26" fmla="*/ 2816243 w 3114502"/>
                <a:gd name="connsiteY26" fmla="*/ 191159 h 1839666"/>
                <a:gd name="connsiteX27" fmla="*/ 2982006 w 3114502"/>
                <a:gd name="connsiteY27" fmla="*/ 373120 h 1839666"/>
                <a:gd name="connsiteX28" fmla="*/ 3055066 w 3114502"/>
                <a:gd name="connsiteY28" fmla="*/ 472716 h 1839666"/>
                <a:gd name="connsiteX29" fmla="*/ 3113652 w 3114502"/>
                <a:gd name="connsiteY29" fmla="*/ 568866 h 1839666"/>
                <a:gd name="connsiteX30" fmla="*/ 3036112 w 3114502"/>
                <a:gd name="connsiteY30" fmla="*/ 678456 h 1839666"/>
                <a:gd name="connsiteX31" fmla="*/ 2944787 w 3114502"/>
                <a:gd name="connsiteY31" fmla="*/ 809068 h 1839666"/>
                <a:gd name="connsiteX32" fmla="*/ 2735601 w 3114502"/>
                <a:gd name="connsiteY32" fmla="*/ 1117506 h 1839666"/>
                <a:gd name="connsiteX33" fmla="*/ 2525036 w 3114502"/>
                <a:gd name="connsiteY33" fmla="*/ 1490044 h 1839666"/>
                <a:gd name="connsiteX34" fmla="*/ 2520211 w 3114502"/>
                <a:gd name="connsiteY34" fmla="*/ 1502795 h 1839666"/>
                <a:gd name="connsiteX0" fmla="*/ 2520815 w 3115106"/>
                <a:gd name="connsiteY0" fmla="*/ 1502795 h 1839666"/>
                <a:gd name="connsiteX1" fmla="*/ 2406745 w 3115106"/>
                <a:gd name="connsiteY1" fmla="*/ 1713704 h 1839666"/>
                <a:gd name="connsiteX2" fmla="*/ 2332651 w 3115106"/>
                <a:gd name="connsiteY2" fmla="*/ 1819504 h 1839666"/>
                <a:gd name="connsiteX3" fmla="*/ 2215135 w 3115106"/>
                <a:gd name="connsiteY3" fmla="*/ 1836735 h 1839666"/>
                <a:gd name="connsiteX4" fmla="*/ 1642026 w 3115106"/>
                <a:gd name="connsiteY4" fmla="*/ 1836735 h 1839666"/>
                <a:gd name="connsiteX5" fmla="*/ 495465 w 3115106"/>
                <a:gd name="connsiteY5" fmla="*/ 1836735 h 1839666"/>
                <a:gd name="connsiteX6" fmla="*/ 25399 w 3115106"/>
                <a:gd name="connsiteY6" fmla="*/ 1836735 h 1839666"/>
                <a:gd name="connsiteX7" fmla="*/ 11614 w 3115106"/>
                <a:gd name="connsiteY7" fmla="*/ 1822950 h 1839666"/>
                <a:gd name="connsiteX8" fmla="*/ 6789 w 3115106"/>
                <a:gd name="connsiteY8" fmla="*/ 225621 h 1839666"/>
                <a:gd name="connsiteX9" fmla="*/ 110176 w 3115106"/>
                <a:gd name="connsiteY9" fmla="*/ 212181 h 1839666"/>
                <a:gd name="connsiteX10" fmla="*/ 187027 w 3115106"/>
                <a:gd name="connsiteY10" fmla="*/ 200119 h 1839666"/>
                <a:gd name="connsiteX11" fmla="*/ 334871 w 3115106"/>
                <a:gd name="connsiteY11" fmla="*/ 279727 h 1839666"/>
                <a:gd name="connsiteX12" fmla="*/ 385186 w 3115106"/>
                <a:gd name="connsiteY12" fmla="*/ 340381 h 1839666"/>
                <a:gd name="connsiteX13" fmla="*/ 497877 w 3115106"/>
                <a:gd name="connsiteY13" fmla="*/ 477541 h 1839666"/>
                <a:gd name="connsiteX14" fmla="*/ 514764 w 3115106"/>
                <a:gd name="connsiteY14" fmla="*/ 548878 h 1839666"/>
                <a:gd name="connsiteX15" fmla="*/ 573005 w 3115106"/>
                <a:gd name="connsiteY15" fmla="*/ 583340 h 1839666"/>
                <a:gd name="connsiteX16" fmla="*/ 671223 w 3115106"/>
                <a:gd name="connsiteY16" fmla="*/ 640203 h 1839666"/>
                <a:gd name="connsiteX17" fmla="*/ 1073398 w 3115106"/>
                <a:gd name="connsiteY17" fmla="*/ 834915 h 1839666"/>
                <a:gd name="connsiteX18" fmla="*/ 1420434 w 3115106"/>
                <a:gd name="connsiteY18" fmla="*/ 916591 h 1839666"/>
                <a:gd name="connsiteX19" fmla="*/ 1766091 w 3115106"/>
                <a:gd name="connsiteY19" fmla="*/ 954499 h 1839666"/>
                <a:gd name="connsiteX20" fmla="*/ 1858794 w 3115106"/>
                <a:gd name="connsiteY20" fmla="*/ 917969 h 1839666"/>
                <a:gd name="connsiteX21" fmla="*/ 2000779 w 3115106"/>
                <a:gd name="connsiteY21" fmla="*/ 733940 h 1839666"/>
                <a:gd name="connsiteX22" fmla="*/ 2130357 w 3115106"/>
                <a:gd name="connsiteY22" fmla="*/ 504421 h 1839666"/>
                <a:gd name="connsiteX23" fmla="*/ 2348504 w 3115106"/>
                <a:gd name="connsiteY23" fmla="*/ 47451 h 1839666"/>
                <a:gd name="connsiteX24" fmla="*/ 2596288 w 3115106"/>
                <a:gd name="connsiteY24" fmla="*/ 48829 h 1839666"/>
                <a:gd name="connsiteX25" fmla="*/ 2816847 w 3115106"/>
                <a:gd name="connsiteY25" fmla="*/ 191159 h 1839666"/>
                <a:gd name="connsiteX26" fmla="*/ 2982610 w 3115106"/>
                <a:gd name="connsiteY26" fmla="*/ 373120 h 1839666"/>
                <a:gd name="connsiteX27" fmla="*/ 3055670 w 3115106"/>
                <a:gd name="connsiteY27" fmla="*/ 472716 h 1839666"/>
                <a:gd name="connsiteX28" fmla="*/ 3114256 w 3115106"/>
                <a:gd name="connsiteY28" fmla="*/ 568866 h 1839666"/>
                <a:gd name="connsiteX29" fmla="*/ 3036716 w 3115106"/>
                <a:gd name="connsiteY29" fmla="*/ 678456 h 1839666"/>
                <a:gd name="connsiteX30" fmla="*/ 2945391 w 3115106"/>
                <a:gd name="connsiteY30" fmla="*/ 809068 h 1839666"/>
                <a:gd name="connsiteX31" fmla="*/ 2736205 w 3115106"/>
                <a:gd name="connsiteY31" fmla="*/ 1117506 h 1839666"/>
                <a:gd name="connsiteX32" fmla="*/ 2525640 w 3115106"/>
                <a:gd name="connsiteY32" fmla="*/ 1490044 h 1839666"/>
                <a:gd name="connsiteX33" fmla="*/ 2520815 w 3115106"/>
                <a:gd name="connsiteY33" fmla="*/ 1502795 h 1839666"/>
                <a:gd name="connsiteX0" fmla="*/ 2541382 w 3135673"/>
                <a:gd name="connsiteY0" fmla="*/ 1502795 h 1956076"/>
                <a:gd name="connsiteX1" fmla="*/ 2427312 w 3135673"/>
                <a:gd name="connsiteY1" fmla="*/ 1713704 h 1956076"/>
                <a:gd name="connsiteX2" fmla="*/ 2353218 w 3135673"/>
                <a:gd name="connsiteY2" fmla="*/ 1819504 h 1956076"/>
                <a:gd name="connsiteX3" fmla="*/ 2235702 w 3135673"/>
                <a:gd name="connsiteY3" fmla="*/ 1836735 h 1956076"/>
                <a:gd name="connsiteX4" fmla="*/ 1662593 w 3135673"/>
                <a:gd name="connsiteY4" fmla="*/ 1836735 h 1956076"/>
                <a:gd name="connsiteX5" fmla="*/ 516032 w 3135673"/>
                <a:gd name="connsiteY5" fmla="*/ 1836735 h 1956076"/>
                <a:gd name="connsiteX6" fmla="*/ 45966 w 3135673"/>
                <a:gd name="connsiteY6" fmla="*/ 1836735 h 1956076"/>
                <a:gd name="connsiteX7" fmla="*/ 27356 w 3135673"/>
                <a:gd name="connsiteY7" fmla="*/ 225621 h 1956076"/>
                <a:gd name="connsiteX8" fmla="*/ 130743 w 3135673"/>
                <a:gd name="connsiteY8" fmla="*/ 212181 h 1956076"/>
                <a:gd name="connsiteX9" fmla="*/ 207594 w 3135673"/>
                <a:gd name="connsiteY9" fmla="*/ 200119 h 1956076"/>
                <a:gd name="connsiteX10" fmla="*/ 355438 w 3135673"/>
                <a:gd name="connsiteY10" fmla="*/ 279727 h 1956076"/>
                <a:gd name="connsiteX11" fmla="*/ 405753 w 3135673"/>
                <a:gd name="connsiteY11" fmla="*/ 340381 h 1956076"/>
                <a:gd name="connsiteX12" fmla="*/ 518444 w 3135673"/>
                <a:gd name="connsiteY12" fmla="*/ 477541 h 1956076"/>
                <a:gd name="connsiteX13" fmla="*/ 535331 w 3135673"/>
                <a:gd name="connsiteY13" fmla="*/ 548878 h 1956076"/>
                <a:gd name="connsiteX14" fmla="*/ 593572 w 3135673"/>
                <a:gd name="connsiteY14" fmla="*/ 583340 h 1956076"/>
                <a:gd name="connsiteX15" fmla="*/ 691790 w 3135673"/>
                <a:gd name="connsiteY15" fmla="*/ 640203 h 1956076"/>
                <a:gd name="connsiteX16" fmla="*/ 1093965 w 3135673"/>
                <a:gd name="connsiteY16" fmla="*/ 834915 h 1956076"/>
                <a:gd name="connsiteX17" fmla="*/ 1441001 w 3135673"/>
                <a:gd name="connsiteY17" fmla="*/ 916591 h 1956076"/>
                <a:gd name="connsiteX18" fmla="*/ 1786658 w 3135673"/>
                <a:gd name="connsiteY18" fmla="*/ 954499 h 1956076"/>
                <a:gd name="connsiteX19" fmla="*/ 1879361 w 3135673"/>
                <a:gd name="connsiteY19" fmla="*/ 917969 h 1956076"/>
                <a:gd name="connsiteX20" fmla="*/ 2021346 w 3135673"/>
                <a:gd name="connsiteY20" fmla="*/ 733940 h 1956076"/>
                <a:gd name="connsiteX21" fmla="*/ 2150924 w 3135673"/>
                <a:gd name="connsiteY21" fmla="*/ 504421 h 1956076"/>
                <a:gd name="connsiteX22" fmla="*/ 2369071 w 3135673"/>
                <a:gd name="connsiteY22" fmla="*/ 47451 h 1956076"/>
                <a:gd name="connsiteX23" fmla="*/ 2616855 w 3135673"/>
                <a:gd name="connsiteY23" fmla="*/ 48829 h 1956076"/>
                <a:gd name="connsiteX24" fmla="*/ 2837414 w 3135673"/>
                <a:gd name="connsiteY24" fmla="*/ 191159 h 1956076"/>
                <a:gd name="connsiteX25" fmla="*/ 3003177 w 3135673"/>
                <a:gd name="connsiteY25" fmla="*/ 373120 h 1956076"/>
                <a:gd name="connsiteX26" fmla="*/ 3076237 w 3135673"/>
                <a:gd name="connsiteY26" fmla="*/ 472716 h 1956076"/>
                <a:gd name="connsiteX27" fmla="*/ 3134823 w 3135673"/>
                <a:gd name="connsiteY27" fmla="*/ 568866 h 1956076"/>
                <a:gd name="connsiteX28" fmla="*/ 3057283 w 3135673"/>
                <a:gd name="connsiteY28" fmla="*/ 678456 h 1956076"/>
                <a:gd name="connsiteX29" fmla="*/ 2965958 w 3135673"/>
                <a:gd name="connsiteY29" fmla="*/ 809068 h 1956076"/>
                <a:gd name="connsiteX30" fmla="*/ 2756772 w 3135673"/>
                <a:gd name="connsiteY30" fmla="*/ 1117506 h 1956076"/>
                <a:gd name="connsiteX31" fmla="*/ 2546207 w 3135673"/>
                <a:gd name="connsiteY31" fmla="*/ 1490044 h 1956076"/>
                <a:gd name="connsiteX32" fmla="*/ 2541382 w 3135673"/>
                <a:gd name="connsiteY32" fmla="*/ 1502795 h 1956076"/>
                <a:gd name="connsiteX0" fmla="*/ 2628397 w 3222688"/>
                <a:gd name="connsiteY0" fmla="*/ 1502795 h 1839666"/>
                <a:gd name="connsiteX1" fmla="*/ 2514327 w 3222688"/>
                <a:gd name="connsiteY1" fmla="*/ 1713704 h 1839666"/>
                <a:gd name="connsiteX2" fmla="*/ 2440233 w 3222688"/>
                <a:gd name="connsiteY2" fmla="*/ 1819504 h 1839666"/>
                <a:gd name="connsiteX3" fmla="*/ 2322717 w 3222688"/>
                <a:gd name="connsiteY3" fmla="*/ 1836735 h 1839666"/>
                <a:gd name="connsiteX4" fmla="*/ 1749608 w 3222688"/>
                <a:gd name="connsiteY4" fmla="*/ 1836735 h 1839666"/>
                <a:gd name="connsiteX5" fmla="*/ 603047 w 3222688"/>
                <a:gd name="connsiteY5" fmla="*/ 1836735 h 1839666"/>
                <a:gd name="connsiteX6" fmla="*/ 132981 w 3222688"/>
                <a:gd name="connsiteY6" fmla="*/ 1836735 h 1839666"/>
                <a:gd name="connsiteX7" fmla="*/ 114371 w 3222688"/>
                <a:gd name="connsiteY7" fmla="*/ 225621 h 1839666"/>
                <a:gd name="connsiteX8" fmla="*/ 217758 w 3222688"/>
                <a:gd name="connsiteY8" fmla="*/ 212181 h 1839666"/>
                <a:gd name="connsiteX9" fmla="*/ 294609 w 3222688"/>
                <a:gd name="connsiteY9" fmla="*/ 200119 h 1839666"/>
                <a:gd name="connsiteX10" fmla="*/ 442453 w 3222688"/>
                <a:gd name="connsiteY10" fmla="*/ 279727 h 1839666"/>
                <a:gd name="connsiteX11" fmla="*/ 492768 w 3222688"/>
                <a:gd name="connsiteY11" fmla="*/ 340381 h 1839666"/>
                <a:gd name="connsiteX12" fmla="*/ 605459 w 3222688"/>
                <a:gd name="connsiteY12" fmla="*/ 477541 h 1839666"/>
                <a:gd name="connsiteX13" fmla="*/ 622346 w 3222688"/>
                <a:gd name="connsiteY13" fmla="*/ 548878 h 1839666"/>
                <a:gd name="connsiteX14" fmla="*/ 680587 w 3222688"/>
                <a:gd name="connsiteY14" fmla="*/ 583340 h 1839666"/>
                <a:gd name="connsiteX15" fmla="*/ 778805 w 3222688"/>
                <a:gd name="connsiteY15" fmla="*/ 640203 h 1839666"/>
                <a:gd name="connsiteX16" fmla="*/ 1180980 w 3222688"/>
                <a:gd name="connsiteY16" fmla="*/ 834915 h 1839666"/>
                <a:gd name="connsiteX17" fmla="*/ 1528016 w 3222688"/>
                <a:gd name="connsiteY17" fmla="*/ 916591 h 1839666"/>
                <a:gd name="connsiteX18" fmla="*/ 1873673 w 3222688"/>
                <a:gd name="connsiteY18" fmla="*/ 954499 h 1839666"/>
                <a:gd name="connsiteX19" fmla="*/ 1966376 w 3222688"/>
                <a:gd name="connsiteY19" fmla="*/ 917969 h 1839666"/>
                <a:gd name="connsiteX20" fmla="*/ 2108361 w 3222688"/>
                <a:gd name="connsiteY20" fmla="*/ 733940 h 1839666"/>
                <a:gd name="connsiteX21" fmla="*/ 2237939 w 3222688"/>
                <a:gd name="connsiteY21" fmla="*/ 504421 h 1839666"/>
                <a:gd name="connsiteX22" fmla="*/ 2456086 w 3222688"/>
                <a:gd name="connsiteY22" fmla="*/ 47451 h 1839666"/>
                <a:gd name="connsiteX23" fmla="*/ 2703870 w 3222688"/>
                <a:gd name="connsiteY23" fmla="*/ 48829 h 1839666"/>
                <a:gd name="connsiteX24" fmla="*/ 2924429 w 3222688"/>
                <a:gd name="connsiteY24" fmla="*/ 191159 h 1839666"/>
                <a:gd name="connsiteX25" fmla="*/ 3090192 w 3222688"/>
                <a:gd name="connsiteY25" fmla="*/ 373120 h 1839666"/>
                <a:gd name="connsiteX26" fmla="*/ 3163252 w 3222688"/>
                <a:gd name="connsiteY26" fmla="*/ 472716 h 1839666"/>
                <a:gd name="connsiteX27" fmla="*/ 3221838 w 3222688"/>
                <a:gd name="connsiteY27" fmla="*/ 568866 h 1839666"/>
                <a:gd name="connsiteX28" fmla="*/ 3144298 w 3222688"/>
                <a:gd name="connsiteY28" fmla="*/ 678456 h 1839666"/>
                <a:gd name="connsiteX29" fmla="*/ 3052973 w 3222688"/>
                <a:gd name="connsiteY29" fmla="*/ 809068 h 1839666"/>
                <a:gd name="connsiteX30" fmla="*/ 2843787 w 3222688"/>
                <a:gd name="connsiteY30" fmla="*/ 1117506 h 1839666"/>
                <a:gd name="connsiteX31" fmla="*/ 2633222 w 3222688"/>
                <a:gd name="connsiteY31" fmla="*/ 1490044 h 1839666"/>
                <a:gd name="connsiteX32" fmla="*/ 2628397 w 3222688"/>
                <a:gd name="connsiteY32" fmla="*/ 1502795 h 1839666"/>
                <a:gd name="connsiteX0" fmla="*/ 2628397 w 3222688"/>
                <a:gd name="connsiteY0" fmla="*/ 1502795 h 1839666"/>
                <a:gd name="connsiteX1" fmla="*/ 2514327 w 3222688"/>
                <a:gd name="connsiteY1" fmla="*/ 1713704 h 1839666"/>
                <a:gd name="connsiteX2" fmla="*/ 2440233 w 3222688"/>
                <a:gd name="connsiteY2" fmla="*/ 1819504 h 1839666"/>
                <a:gd name="connsiteX3" fmla="*/ 2322717 w 3222688"/>
                <a:gd name="connsiteY3" fmla="*/ 1836735 h 1839666"/>
                <a:gd name="connsiteX4" fmla="*/ 1749608 w 3222688"/>
                <a:gd name="connsiteY4" fmla="*/ 1836735 h 1839666"/>
                <a:gd name="connsiteX5" fmla="*/ 132981 w 3222688"/>
                <a:gd name="connsiteY5" fmla="*/ 1836735 h 1839666"/>
                <a:gd name="connsiteX6" fmla="*/ 114371 w 3222688"/>
                <a:gd name="connsiteY6" fmla="*/ 225621 h 1839666"/>
                <a:gd name="connsiteX7" fmla="*/ 217758 w 3222688"/>
                <a:gd name="connsiteY7" fmla="*/ 212181 h 1839666"/>
                <a:gd name="connsiteX8" fmla="*/ 294609 w 3222688"/>
                <a:gd name="connsiteY8" fmla="*/ 200119 h 1839666"/>
                <a:gd name="connsiteX9" fmla="*/ 442453 w 3222688"/>
                <a:gd name="connsiteY9" fmla="*/ 279727 h 1839666"/>
                <a:gd name="connsiteX10" fmla="*/ 492768 w 3222688"/>
                <a:gd name="connsiteY10" fmla="*/ 340381 h 1839666"/>
                <a:gd name="connsiteX11" fmla="*/ 605459 w 3222688"/>
                <a:gd name="connsiteY11" fmla="*/ 477541 h 1839666"/>
                <a:gd name="connsiteX12" fmla="*/ 622346 w 3222688"/>
                <a:gd name="connsiteY12" fmla="*/ 548878 h 1839666"/>
                <a:gd name="connsiteX13" fmla="*/ 680587 w 3222688"/>
                <a:gd name="connsiteY13" fmla="*/ 583340 h 1839666"/>
                <a:gd name="connsiteX14" fmla="*/ 778805 w 3222688"/>
                <a:gd name="connsiteY14" fmla="*/ 640203 h 1839666"/>
                <a:gd name="connsiteX15" fmla="*/ 1180980 w 3222688"/>
                <a:gd name="connsiteY15" fmla="*/ 834915 h 1839666"/>
                <a:gd name="connsiteX16" fmla="*/ 1528016 w 3222688"/>
                <a:gd name="connsiteY16" fmla="*/ 916591 h 1839666"/>
                <a:gd name="connsiteX17" fmla="*/ 1873673 w 3222688"/>
                <a:gd name="connsiteY17" fmla="*/ 954499 h 1839666"/>
                <a:gd name="connsiteX18" fmla="*/ 1966376 w 3222688"/>
                <a:gd name="connsiteY18" fmla="*/ 917969 h 1839666"/>
                <a:gd name="connsiteX19" fmla="*/ 2108361 w 3222688"/>
                <a:gd name="connsiteY19" fmla="*/ 733940 h 1839666"/>
                <a:gd name="connsiteX20" fmla="*/ 2237939 w 3222688"/>
                <a:gd name="connsiteY20" fmla="*/ 504421 h 1839666"/>
                <a:gd name="connsiteX21" fmla="*/ 2456086 w 3222688"/>
                <a:gd name="connsiteY21" fmla="*/ 47451 h 1839666"/>
                <a:gd name="connsiteX22" fmla="*/ 2703870 w 3222688"/>
                <a:gd name="connsiteY22" fmla="*/ 48829 h 1839666"/>
                <a:gd name="connsiteX23" fmla="*/ 2924429 w 3222688"/>
                <a:gd name="connsiteY23" fmla="*/ 191159 h 1839666"/>
                <a:gd name="connsiteX24" fmla="*/ 3090192 w 3222688"/>
                <a:gd name="connsiteY24" fmla="*/ 373120 h 1839666"/>
                <a:gd name="connsiteX25" fmla="*/ 3163252 w 3222688"/>
                <a:gd name="connsiteY25" fmla="*/ 472716 h 1839666"/>
                <a:gd name="connsiteX26" fmla="*/ 3221838 w 3222688"/>
                <a:gd name="connsiteY26" fmla="*/ 568866 h 1839666"/>
                <a:gd name="connsiteX27" fmla="*/ 3144298 w 3222688"/>
                <a:gd name="connsiteY27" fmla="*/ 678456 h 1839666"/>
                <a:gd name="connsiteX28" fmla="*/ 3052973 w 3222688"/>
                <a:gd name="connsiteY28" fmla="*/ 809068 h 1839666"/>
                <a:gd name="connsiteX29" fmla="*/ 2843787 w 3222688"/>
                <a:gd name="connsiteY29" fmla="*/ 1117506 h 1839666"/>
                <a:gd name="connsiteX30" fmla="*/ 2633222 w 3222688"/>
                <a:gd name="connsiteY30" fmla="*/ 1490044 h 1839666"/>
                <a:gd name="connsiteX31" fmla="*/ 2628397 w 3222688"/>
                <a:gd name="connsiteY31" fmla="*/ 1502795 h 1839666"/>
                <a:gd name="connsiteX0" fmla="*/ 2628397 w 3222688"/>
                <a:gd name="connsiteY0" fmla="*/ 1502795 h 1839666"/>
                <a:gd name="connsiteX1" fmla="*/ 2514327 w 3222688"/>
                <a:gd name="connsiteY1" fmla="*/ 1713704 h 1839666"/>
                <a:gd name="connsiteX2" fmla="*/ 2440233 w 3222688"/>
                <a:gd name="connsiteY2" fmla="*/ 1819504 h 1839666"/>
                <a:gd name="connsiteX3" fmla="*/ 2322717 w 3222688"/>
                <a:gd name="connsiteY3" fmla="*/ 1836735 h 1839666"/>
                <a:gd name="connsiteX4" fmla="*/ 132981 w 3222688"/>
                <a:gd name="connsiteY4" fmla="*/ 1836735 h 1839666"/>
                <a:gd name="connsiteX5" fmla="*/ 114371 w 3222688"/>
                <a:gd name="connsiteY5" fmla="*/ 225621 h 1839666"/>
                <a:gd name="connsiteX6" fmla="*/ 217758 w 3222688"/>
                <a:gd name="connsiteY6" fmla="*/ 212181 h 1839666"/>
                <a:gd name="connsiteX7" fmla="*/ 294609 w 3222688"/>
                <a:gd name="connsiteY7" fmla="*/ 200119 h 1839666"/>
                <a:gd name="connsiteX8" fmla="*/ 442453 w 3222688"/>
                <a:gd name="connsiteY8" fmla="*/ 279727 h 1839666"/>
                <a:gd name="connsiteX9" fmla="*/ 492768 w 3222688"/>
                <a:gd name="connsiteY9" fmla="*/ 340381 h 1839666"/>
                <a:gd name="connsiteX10" fmla="*/ 605459 w 3222688"/>
                <a:gd name="connsiteY10" fmla="*/ 477541 h 1839666"/>
                <a:gd name="connsiteX11" fmla="*/ 622346 w 3222688"/>
                <a:gd name="connsiteY11" fmla="*/ 548878 h 1839666"/>
                <a:gd name="connsiteX12" fmla="*/ 680587 w 3222688"/>
                <a:gd name="connsiteY12" fmla="*/ 583340 h 1839666"/>
                <a:gd name="connsiteX13" fmla="*/ 778805 w 3222688"/>
                <a:gd name="connsiteY13" fmla="*/ 640203 h 1839666"/>
                <a:gd name="connsiteX14" fmla="*/ 1180980 w 3222688"/>
                <a:gd name="connsiteY14" fmla="*/ 834915 h 1839666"/>
                <a:gd name="connsiteX15" fmla="*/ 1528016 w 3222688"/>
                <a:gd name="connsiteY15" fmla="*/ 916591 h 1839666"/>
                <a:gd name="connsiteX16" fmla="*/ 1873673 w 3222688"/>
                <a:gd name="connsiteY16" fmla="*/ 954499 h 1839666"/>
                <a:gd name="connsiteX17" fmla="*/ 1966376 w 3222688"/>
                <a:gd name="connsiteY17" fmla="*/ 917969 h 1839666"/>
                <a:gd name="connsiteX18" fmla="*/ 2108361 w 3222688"/>
                <a:gd name="connsiteY18" fmla="*/ 733940 h 1839666"/>
                <a:gd name="connsiteX19" fmla="*/ 2237939 w 3222688"/>
                <a:gd name="connsiteY19" fmla="*/ 504421 h 1839666"/>
                <a:gd name="connsiteX20" fmla="*/ 2456086 w 3222688"/>
                <a:gd name="connsiteY20" fmla="*/ 47451 h 1839666"/>
                <a:gd name="connsiteX21" fmla="*/ 2703870 w 3222688"/>
                <a:gd name="connsiteY21" fmla="*/ 48829 h 1839666"/>
                <a:gd name="connsiteX22" fmla="*/ 2924429 w 3222688"/>
                <a:gd name="connsiteY22" fmla="*/ 191159 h 1839666"/>
                <a:gd name="connsiteX23" fmla="*/ 3090192 w 3222688"/>
                <a:gd name="connsiteY23" fmla="*/ 373120 h 1839666"/>
                <a:gd name="connsiteX24" fmla="*/ 3163252 w 3222688"/>
                <a:gd name="connsiteY24" fmla="*/ 472716 h 1839666"/>
                <a:gd name="connsiteX25" fmla="*/ 3221838 w 3222688"/>
                <a:gd name="connsiteY25" fmla="*/ 568866 h 1839666"/>
                <a:gd name="connsiteX26" fmla="*/ 3144298 w 3222688"/>
                <a:gd name="connsiteY26" fmla="*/ 678456 h 1839666"/>
                <a:gd name="connsiteX27" fmla="*/ 3052973 w 3222688"/>
                <a:gd name="connsiteY27" fmla="*/ 809068 h 1839666"/>
                <a:gd name="connsiteX28" fmla="*/ 2843787 w 3222688"/>
                <a:gd name="connsiteY28" fmla="*/ 1117506 h 1839666"/>
                <a:gd name="connsiteX29" fmla="*/ 2633222 w 3222688"/>
                <a:gd name="connsiteY29" fmla="*/ 1490044 h 1839666"/>
                <a:gd name="connsiteX30" fmla="*/ 2628397 w 3222688"/>
                <a:gd name="connsiteY30" fmla="*/ 1502795 h 1839666"/>
                <a:gd name="connsiteX0" fmla="*/ 2517016 w 3111307"/>
                <a:gd name="connsiteY0" fmla="*/ 1502795 h 1839666"/>
                <a:gd name="connsiteX1" fmla="*/ 2402946 w 3111307"/>
                <a:gd name="connsiteY1" fmla="*/ 1713704 h 1839666"/>
                <a:gd name="connsiteX2" fmla="*/ 2328852 w 3111307"/>
                <a:gd name="connsiteY2" fmla="*/ 1819504 h 1839666"/>
                <a:gd name="connsiteX3" fmla="*/ 2211336 w 3111307"/>
                <a:gd name="connsiteY3" fmla="*/ 1836735 h 1839666"/>
                <a:gd name="connsiteX4" fmla="*/ 21600 w 3111307"/>
                <a:gd name="connsiteY4" fmla="*/ 1836735 h 1839666"/>
                <a:gd name="connsiteX5" fmla="*/ 2990 w 3111307"/>
                <a:gd name="connsiteY5" fmla="*/ 225621 h 1839666"/>
                <a:gd name="connsiteX6" fmla="*/ 106377 w 3111307"/>
                <a:gd name="connsiteY6" fmla="*/ 212181 h 1839666"/>
                <a:gd name="connsiteX7" fmla="*/ 183228 w 3111307"/>
                <a:gd name="connsiteY7" fmla="*/ 200119 h 1839666"/>
                <a:gd name="connsiteX8" fmla="*/ 331072 w 3111307"/>
                <a:gd name="connsiteY8" fmla="*/ 279727 h 1839666"/>
                <a:gd name="connsiteX9" fmla="*/ 381387 w 3111307"/>
                <a:gd name="connsiteY9" fmla="*/ 340381 h 1839666"/>
                <a:gd name="connsiteX10" fmla="*/ 494078 w 3111307"/>
                <a:gd name="connsiteY10" fmla="*/ 477541 h 1839666"/>
                <a:gd name="connsiteX11" fmla="*/ 510965 w 3111307"/>
                <a:gd name="connsiteY11" fmla="*/ 548878 h 1839666"/>
                <a:gd name="connsiteX12" fmla="*/ 569206 w 3111307"/>
                <a:gd name="connsiteY12" fmla="*/ 583340 h 1839666"/>
                <a:gd name="connsiteX13" fmla="*/ 667424 w 3111307"/>
                <a:gd name="connsiteY13" fmla="*/ 640203 h 1839666"/>
                <a:gd name="connsiteX14" fmla="*/ 1069599 w 3111307"/>
                <a:gd name="connsiteY14" fmla="*/ 834915 h 1839666"/>
                <a:gd name="connsiteX15" fmla="*/ 1416635 w 3111307"/>
                <a:gd name="connsiteY15" fmla="*/ 916591 h 1839666"/>
                <a:gd name="connsiteX16" fmla="*/ 1762292 w 3111307"/>
                <a:gd name="connsiteY16" fmla="*/ 954499 h 1839666"/>
                <a:gd name="connsiteX17" fmla="*/ 1854995 w 3111307"/>
                <a:gd name="connsiteY17" fmla="*/ 917969 h 1839666"/>
                <a:gd name="connsiteX18" fmla="*/ 1996980 w 3111307"/>
                <a:gd name="connsiteY18" fmla="*/ 733940 h 1839666"/>
                <a:gd name="connsiteX19" fmla="*/ 2126558 w 3111307"/>
                <a:gd name="connsiteY19" fmla="*/ 504421 h 1839666"/>
                <a:gd name="connsiteX20" fmla="*/ 2344705 w 3111307"/>
                <a:gd name="connsiteY20" fmla="*/ 47451 h 1839666"/>
                <a:gd name="connsiteX21" fmla="*/ 2592489 w 3111307"/>
                <a:gd name="connsiteY21" fmla="*/ 48829 h 1839666"/>
                <a:gd name="connsiteX22" fmla="*/ 2813048 w 3111307"/>
                <a:gd name="connsiteY22" fmla="*/ 191159 h 1839666"/>
                <a:gd name="connsiteX23" fmla="*/ 2978811 w 3111307"/>
                <a:gd name="connsiteY23" fmla="*/ 373120 h 1839666"/>
                <a:gd name="connsiteX24" fmla="*/ 3051871 w 3111307"/>
                <a:gd name="connsiteY24" fmla="*/ 472716 h 1839666"/>
                <a:gd name="connsiteX25" fmla="*/ 3110457 w 3111307"/>
                <a:gd name="connsiteY25" fmla="*/ 568866 h 1839666"/>
                <a:gd name="connsiteX26" fmla="*/ 3032917 w 3111307"/>
                <a:gd name="connsiteY26" fmla="*/ 678456 h 1839666"/>
                <a:gd name="connsiteX27" fmla="*/ 2941592 w 3111307"/>
                <a:gd name="connsiteY27" fmla="*/ 809068 h 1839666"/>
                <a:gd name="connsiteX28" fmla="*/ 2732406 w 3111307"/>
                <a:gd name="connsiteY28" fmla="*/ 1117506 h 1839666"/>
                <a:gd name="connsiteX29" fmla="*/ 2521841 w 3111307"/>
                <a:gd name="connsiteY29" fmla="*/ 1490044 h 1839666"/>
                <a:gd name="connsiteX30" fmla="*/ 2517016 w 3111307"/>
                <a:gd name="connsiteY30" fmla="*/ 1502795 h 1839666"/>
                <a:gd name="connsiteX0" fmla="*/ 2518960 w 3113251"/>
                <a:gd name="connsiteY0" fmla="*/ 1502795 h 1839666"/>
                <a:gd name="connsiteX1" fmla="*/ 2404890 w 3113251"/>
                <a:gd name="connsiteY1" fmla="*/ 1713704 h 1839666"/>
                <a:gd name="connsiteX2" fmla="*/ 2330796 w 3113251"/>
                <a:gd name="connsiteY2" fmla="*/ 1819504 h 1839666"/>
                <a:gd name="connsiteX3" fmla="*/ 2213280 w 3113251"/>
                <a:gd name="connsiteY3" fmla="*/ 1836735 h 1839666"/>
                <a:gd name="connsiteX4" fmla="*/ 23544 w 3113251"/>
                <a:gd name="connsiteY4" fmla="*/ 1836735 h 1839666"/>
                <a:gd name="connsiteX5" fmla="*/ 4934 w 3113251"/>
                <a:gd name="connsiteY5" fmla="*/ 225621 h 1839666"/>
                <a:gd name="connsiteX6" fmla="*/ 108321 w 3113251"/>
                <a:gd name="connsiteY6" fmla="*/ 212181 h 1839666"/>
                <a:gd name="connsiteX7" fmla="*/ 185172 w 3113251"/>
                <a:gd name="connsiteY7" fmla="*/ 200119 h 1839666"/>
                <a:gd name="connsiteX8" fmla="*/ 333016 w 3113251"/>
                <a:gd name="connsiteY8" fmla="*/ 279727 h 1839666"/>
                <a:gd name="connsiteX9" fmla="*/ 383331 w 3113251"/>
                <a:gd name="connsiteY9" fmla="*/ 340381 h 1839666"/>
                <a:gd name="connsiteX10" fmla="*/ 496022 w 3113251"/>
                <a:gd name="connsiteY10" fmla="*/ 477541 h 1839666"/>
                <a:gd name="connsiteX11" fmla="*/ 512909 w 3113251"/>
                <a:gd name="connsiteY11" fmla="*/ 548878 h 1839666"/>
                <a:gd name="connsiteX12" fmla="*/ 571150 w 3113251"/>
                <a:gd name="connsiteY12" fmla="*/ 583340 h 1839666"/>
                <a:gd name="connsiteX13" fmla="*/ 669368 w 3113251"/>
                <a:gd name="connsiteY13" fmla="*/ 640203 h 1839666"/>
                <a:gd name="connsiteX14" fmla="*/ 1071543 w 3113251"/>
                <a:gd name="connsiteY14" fmla="*/ 834915 h 1839666"/>
                <a:gd name="connsiteX15" fmla="*/ 1418579 w 3113251"/>
                <a:gd name="connsiteY15" fmla="*/ 916591 h 1839666"/>
                <a:gd name="connsiteX16" fmla="*/ 1764236 w 3113251"/>
                <a:gd name="connsiteY16" fmla="*/ 954499 h 1839666"/>
                <a:gd name="connsiteX17" fmla="*/ 1856939 w 3113251"/>
                <a:gd name="connsiteY17" fmla="*/ 917969 h 1839666"/>
                <a:gd name="connsiteX18" fmla="*/ 1998924 w 3113251"/>
                <a:gd name="connsiteY18" fmla="*/ 733940 h 1839666"/>
                <a:gd name="connsiteX19" fmla="*/ 2128502 w 3113251"/>
                <a:gd name="connsiteY19" fmla="*/ 504421 h 1839666"/>
                <a:gd name="connsiteX20" fmla="*/ 2346649 w 3113251"/>
                <a:gd name="connsiteY20" fmla="*/ 47451 h 1839666"/>
                <a:gd name="connsiteX21" fmla="*/ 2594433 w 3113251"/>
                <a:gd name="connsiteY21" fmla="*/ 48829 h 1839666"/>
                <a:gd name="connsiteX22" fmla="*/ 2814992 w 3113251"/>
                <a:gd name="connsiteY22" fmla="*/ 191159 h 1839666"/>
                <a:gd name="connsiteX23" fmla="*/ 2980755 w 3113251"/>
                <a:gd name="connsiteY23" fmla="*/ 373120 h 1839666"/>
                <a:gd name="connsiteX24" fmla="*/ 3053815 w 3113251"/>
                <a:gd name="connsiteY24" fmla="*/ 472716 h 1839666"/>
                <a:gd name="connsiteX25" fmla="*/ 3112401 w 3113251"/>
                <a:gd name="connsiteY25" fmla="*/ 568866 h 1839666"/>
                <a:gd name="connsiteX26" fmla="*/ 3034861 w 3113251"/>
                <a:gd name="connsiteY26" fmla="*/ 678456 h 1839666"/>
                <a:gd name="connsiteX27" fmla="*/ 2943536 w 3113251"/>
                <a:gd name="connsiteY27" fmla="*/ 809068 h 1839666"/>
                <a:gd name="connsiteX28" fmla="*/ 2734350 w 3113251"/>
                <a:gd name="connsiteY28" fmla="*/ 1117506 h 1839666"/>
                <a:gd name="connsiteX29" fmla="*/ 2523785 w 3113251"/>
                <a:gd name="connsiteY29" fmla="*/ 1490044 h 1839666"/>
                <a:gd name="connsiteX30" fmla="*/ 2518960 w 3113251"/>
                <a:gd name="connsiteY30" fmla="*/ 1502795 h 1839666"/>
                <a:gd name="connsiteX0" fmla="*/ 2516088 w 3110379"/>
                <a:gd name="connsiteY0" fmla="*/ 1502795 h 1844494"/>
                <a:gd name="connsiteX1" fmla="*/ 2402018 w 3110379"/>
                <a:gd name="connsiteY1" fmla="*/ 1713704 h 1844494"/>
                <a:gd name="connsiteX2" fmla="*/ 2327924 w 3110379"/>
                <a:gd name="connsiteY2" fmla="*/ 1819504 h 1844494"/>
                <a:gd name="connsiteX3" fmla="*/ 2210408 w 3110379"/>
                <a:gd name="connsiteY3" fmla="*/ 1836735 h 1844494"/>
                <a:gd name="connsiteX4" fmla="*/ 63945 w 3110379"/>
                <a:gd name="connsiteY4" fmla="*/ 1750188 h 1844494"/>
                <a:gd name="connsiteX5" fmla="*/ 2062 w 3110379"/>
                <a:gd name="connsiteY5" fmla="*/ 225621 h 1844494"/>
                <a:gd name="connsiteX6" fmla="*/ 105449 w 3110379"/>
                <a:gd name="connsiteY6" fmla="*/ 212181 h 1844494"/>
                <a:gd name="connsiteX7" fmla="*/ 182300 w 3110379"/>
                <a:gd name="connsiteY7" fmla="*/ 200119 h 1844494"/>
                <a:gd name="connsiteX8" fmla="*/ 330144 w 3110379"/>
                <a:gd name="connsiteY8" fmla="*/ 279727 h 1844494"/>
                <a:gd name="connsiteX9" fmla="*/ 380459 w 3110379"/>
                <a:gd name="connsiteY9" fmla="*/ 340381 h 1844494"/>
                <a:gd name="connsiteX10" fmla="*/ 493150 w 3110379"/>
                <a:gd name="connsiteY10" fmla="*/ 477541 h 1844494"/>
                <a:gd name="connsiteX11" fmla="*/ 510037 w 3110379"/>
                <a:gd name="connsiteY11" fmla="*/ 548878 h 1844494"/>
                <a:gd name="connsiteX12" fmla="*/ 568278 w 3110379"/>
                <a:gd name="connsiteY12" fmla="*/ 583340 h 1844494"/>
                <a:gd name="connsiteX13" fmla="*/ 666496 w 3110379"/>
                <a:gd name="connsiteY13" fmla="*/ 640203 h 1844494"/>
                <a:gd name="connsiteX14" fmla="*/ 1068671 w 3110379"/>
                <a:gd name="connsiteY14" fmla="*/ 834915 h 1844494"/>
                <a:gd name="connsiteX15" fmla="*/ 1415707 w 3110379"/>
                <a:gd name="connsiteY15" fmla="*/ 916591 h 1844494"/>
                <a:gd name="connsiteX16" fmla="*/ 1761364 w 3110379"/>
                <a:gd name="connsiteY16" fmla="*/ 954499 h 1844494"/>
                <a:gd name="connsiteX17" fmla="*/ 1854067 w 3110379"/>
                <a:gd name="connsiteY17" fmla="*/ 917969 h 1844494"/>
                <a:gd name="connsiteX18" fmla="*/ 1996052 w 3110379"/>
                <a:gd name="connsiteY18" fmla="*/ 733940 h 1844494"/>
                <a:gd name="connsiteX19" fmla="*/ 2125630 w 3110379"/>
                <a:gd name="connsiteY19" fmla="*/ 504421 h 1844494"/>
                <a:gd name="connsiteX20" fmla="*/ 2343777 w 3110379"/>
                <a:gd name="connsiteY20" fmla="*/ 47451 h 1844494"/>
                <a:gd name="connsiteX21" fmla="*/ 2591561 w 3110379"/>
                <a:gd name="connsiteY21" fmla="*/ 48829 h 1844494"/>
                <a:gd name="connsiteX22" fmla="*/ 2812120 w 3110379"/>
                <a:gd name="connsiteY22" fmla="*/ 191159 h 1844494"/>
                <a:gd name="connsiteX23" fmla="*/ 2977883 w 3110379"/>
                <a:gd name="connsiteY23" fmla="*/ 373120 h 1844494"/>
                <a:gd name="connsiteX24" fmla="*/ 3050943 w 3110379"/>
                <a:gd name="connsiteY24" fmla="*/ 472716 h 1844494"/>
                <a:gd name="connsiteX25" fmla="*/ 3109529 w 3110379"/>
                <a:gd name="connsiteY25" fmla="*/ 568866 h 1844494"/>
                <a:gd name="connsiteX26" fmla="*/ 3031989 w 3110379"/>
                <a:gd name="connsiteY26" fmla="*/ 678456 h 1844494"/>
                <a:gd name="connsiteX27" fmla="*/ 2940664 w 3110379"/>
                <a:gd name="connsiteY27" fmla="*/ 809068 h 1844494"/>
                <a:gd name="connsiteX28" fmla="*/ 2731478 w 3110379"/>
                <a:gd name="connsiteY28" fmla="*/ 1117506 h 1844494"/>
                <a:gd name="connsiteX29" fmla="*/ 2520913 w 3110379"/>
                <a:gd name="connsiteY29" fmla="*/ 1490044 h 1844494"/>
                <a:gd name="connsiteX30" fmla="*/ 2516088 w 3110379"/>
                <a:gd name="connsiteY30" fmla="*/ 1502795 h 1844494"/>
                <a:gd name="connsiteX0" fmla="*/ 2515903 w 3110194"/>
                <a:gd name="connsiteY0" fmla="*/ 1502795 h 1838547"/>
                <a:gd name="connsiteX1" fmla="*/ 2401833 w 3110194"/>
                <a:gd name="connsiteY1" fmla="*/ 1713704 h 1838547"/>
                <a:gd name="connsiteX2" fmla="*/ 2327739 w 3110194"/>
                <a:gd name="connsiteY2" fmla="*/ 1819504 h 1838547"/>
                <a:gd name="connsiteX3" fmla="*/ 2210223 w 3110194"/>
                <a:gd name="connsiteY3" fmla="*/ 1836735 h 1838547"/>
                <a:gd name="connsiteX4" fmla="*/ 70972 w 3110194"/>
                <a:gd name="connsiteY4" fmla="*/ 1836735 h 1838547"/>
                <a:gd name="connsiteX5" fmla="*/ 1877 w 3110194"/>
                <a:gd name="connsiteY5" fmla="*/ 225621 h 1838547"/>
                <a:gd name="connsiteX6" fmla="*/ 105264 w 3110194"/>
                <a:gd name="connsiteY6" fmla="*/ 212181 h 1838547"/>
                <a:gd name="connsiteX7" fmla="*/ 182115 w 3110194"/>
                <a:gd name="connsiteY7" fmla="*/ 200119 h 1838547"/>
                <a:gd name="connsiteX8" fmla="*/ 329959 w 3110194"/>
                <a:gd name="connsiteY8" fmla="*/ 279727 h 1838547"/>
                <a:gd name="connsiteX9" fmla="*/ 380274 w 3110194"/>
                <a:gd name="connsiteY9" fmla="*/ 340381 h 1838547"/>
                <a:gd name="connsiteX10" fmla="*/ 492965 w 3110194"/>
                <a:gd name="connsiteY10" fmla="*/ 477541 h 1838547"/>
                <a:gd name="connsiteX11" fmla="*/ 509852 w 3110194"/>
                <a:gd name="connsiteY11" fmla="*/ 548878 h 1838547"/>
                <a:gd name="connsiteX12" fmla="*/ 568093 w 3110194"/>
                <a:gd name="connsiteY12" fmla="*/ 583340 h 1838547"/>
                <a:gd name="connsiteX13" fmla="*/ 666311 w 3110194"/>
                <a:gd name="connsiteY13" fmla="*/ 640203 h 1838547"/>
                <a:gd name="connsiteX14" fmla="*/ 1068486 w 3110194"/>
                <a:gd name="connsiteY14" fmla="*/ 834915 h 1838547"/>
                <a:gd name="connsiteX15" fmla="*/ 1415522 w 3110194"/>
                <a:gd name="connsiteY15" fmla="*/ 916591 h 1838547"/>
                <a:gd name="connsiteX16" fmla="*/ 1761179 w 3110194"/>
                <a:gd name="connsiteY16" fmla="*/ 954499 h 1838547"/>
                <a:gd name="connsiteX17" fmla="*/ 1853882 w 3110194"/>
                <a:gd name="connsiteY17" fmla="*/ 917969 h 1838547"/>
                <a:gd name="connsiteX18" fmla="*/ 1995867 w 3110194"/>
                <a:gd name="connsiteY18" fmla="*/ 733940 h 1838547"/>
                <a:gd name="connsiteX19" fmla="*/ 2125445 w 3110194"/>
                <a:gd name="connsiteY19" fmla="*/ 504421 h 1838547"/>
                <a:gd name="connsiteX20" fmla="*/ 2343592 w 3110194"/>
                <a:gd name="connsiteY20" fmla="*/ 47451 h 1838547"/>
                <a:gd name="connsiteX21" fmla="*/ 2591376 w 3110194"/>
                <a:gd name="connsiteY21" fmla="*/ 48829 h 1838547"/>
                <a:gd name="connsiteX22" fmla="*/ 2811935 w 3110194"/>
                <a:gd name="connsiteY22" fmla="*/ 191159 h 1838547"/>
                <a:gd name="connsiteX23" fmla="*/ 2977698 w 3110194"/>
                <a:gd name="connsiteY23" fmla="*/ 373120 h 1838547"/>
                <a:gd name="connsiteX24" fmla="*/ 3050758 w 3110194"/>
                <a:gd name="connsiteY24" fmla="*/ 472716 h 1838547"/>
                <a:gd name="connsiteX25" fmla="*/ 3109344 w 3110194"/>
                <a:gd name="connsiteY25" fmla="*/ 568866 h 1838547"/>
                <a:gd name="connsiteX26" fmla="*/ 3031804 w 3110194"/>
                <a:gd name="connsiteY26" fmla="*/ 678456 h 1838547"/>
                <a:gd name="connsiteX27" fmla="*/ 2940479 w 3110194"/>
                <a:gd name="connsiteY27" fmla="*/ 809068 h 1838547"/>
                <a:gd name="connsiteX28" fmla="*/ 2731293 w 3110194"/>
                <a:gd name="connsiteY28" fmla="*/ 1117506 h 1838547"/>
                <a:gd name="connsiteX29" fmla="*/ 2520728 w 3110194"/>
                <a:gd name="connsiteY29" fmla="*/ 1490044 h 1838547"/>
                <a:gd name="connsiteX30" fmla="*/ 2515903 w 3110194"/>
                <a:gd name="connsiteY30" fmla="*/ 1502795 h 1838547"/>
                <a:gd name="connsiteX0" fmla="*/ 2515903 w 3110194"/>
                <a:gd name="connsiteY0" fmla="*/ 1502795 h 1838547"/>
                <a:gd name="connsiteX1" fmla="*/ 2401833 w 3110194"/>
                <a:gd name="connsiteY1" fmla="*/ 1713704 h 1838547"/>
                <a:gd name="connsiteX2" fmla="*/ 2327739 w 3110194"/>
                <a:gd name="connsiteY2" fmla="*/ 1819504 h 1838547"/>
                <a:gd name="connsiteX3" fmla="*/ 2210223 w 3110194"/>
                <a:gd name="connsiteY3" fmla="*/ 1836735 h 1838547"/>
                <a:gd name="connsiteX4" fmla="*/ 70972 w 3110194"/>
                <a:gd name="connsiteY4" fmla="*/ 1836735 h 1838547"/>
                <a:gd name="connsiteX5" fmla="*/ 1877 w 3110194"/>
                <a:gd name="connsiteY5" fmla="*/ 225621 h 1838547"/>
                <a:gd name="connsiteX6" fmla="*/ 105264 w 3110194"/>
                <a:gd name="connsiteY6" fmla="*/ 212181 h 1838547"/>
                <a:gd name="connsiteX7" fmla="*/ 182115 w 3110194"/>
                <a:gd name="connsiteY7" fmla="*/ 200119 h 1838547"/>
                <a:gd name="connsiteX8" fmla="*/ 329959 w 3110194"/>
                <a:gd name="connsiteY8" fmla="*/ 279727 h 1838547"/>
                <a:gd name="connsiteX9" fmla="*/ 380274 w 3110194"/>
                <a:gd name="connsiteY9" fmla="*/ 340381 h 1838547"/>
                <a:gd name="connsiteX10" fmla="*/ 492965 w 3110194"/>
                <a:gd name="connsiteY10" fmla="*/ 477541 h 1838547"/>
                <a:gd name="connsiteX11" fmla="*/ 509852 w 3110194"/>
                <a:gd name="connsiteY11" fmla="*/ 548878 h 1838547"/>
                <a:gd name="connsiteX12" fmla="*/ 568093 w 3110194"/>
                <a:gd name="connsiteY12" fmla="*/ 583340 h 1838547"/>
                <a:gd name="connsiteX13" fmla="*/ 666311 w 3110194"/>
                <a:gd name="connsiteY13" fmla="*/ 640203 h 1838547"/>
                <a:gd name="connsiteX14" fmla="*/ 1068486 w 3110194"/>
                <a:gd name="connsiteY14" fmla="*/ 834915 h 1838547"/>
                <a:gd name="connsiteX15" fmla="*/ 1415522 w 3110194"/>
                <a:gd name="connsiteY15" fmla="*/ 916591 h 1838547"/>
                <a:gd name="connsiteX16" fmla="*/ 1761179 w 3110194"/>
                <a:gd name="connsiteY16" fmla="*/ 954499 h 1838547"/>
                <a:gd name="connsiteX17" fmla="*/ 1853882 w 3110194"/>
                <a:gd name="connsiteY17" fmla="*/ 917969 h 1838547"/>
                <a:gd name="connsiteX18" fmla="*/ 1995867 w 3110194"/>
                <a:gd name="connsiteY18" fmla="*/ 733940 h 1838547"/>
                <a:gd name="connsiteX19" fmla="*/ 2125445 w 3110194"/>
                <a:gd name="connsiteY19" fmla="*/ 504421 h 1838547"/>
                <a:gd name="connsiteX20" fmla="*/ 2343592 w 3110194"/>
                <a:gd name="connsiteY20" fmla="*/ 47451 h 1838547"/>
                <a:gd name="connsiteX21" fmla="*/ 2591376 w 3110194"/>
                <a:gd name="connsiteY21" fmla="*/ 48829 h 1838547"/>
                <a:gd name="connsiteX22" fmla="*/ 2811935 w 3110194"/>
                <a:gd name="connsiteY22" fmla="*/ 191159 h 1838547"/>
                <a:gd name="connsiteX23" fmla="*/ 2977698 w 3110194"/>
                <a:gd name="connsiteY23" fmla="*/ 373120 h 1838547"/>
                <a:gd name="connsiteX24" fmla="*/ 3050758 w 3110194"/>
                <a:gd name="connsiteY24" fmla="*/ 472716 h 1838547"/>
                <a:gd name="connsiteX25" fmla="*/ 3109344 w 3110194"/>
                <a:gd name="connsiteY25" fmla="*/ 568866 h 1838547"/>
                <a:gd name="connsiteX26" fmla="*/ 3031804 w 3110194"/>
                <a:gd name="connsiteY26" fmla="*/ 678456 h 1838547"/>
                <a:gd name="connsiteX27" fmla="*/ 2940479 w 3110194"/>
                <a:gd name="connsiteY27" fmla="*/ 809068 h 1838547"/>
                <a:gd name="connsiteX28" fmla="*/ 2731293 w 3110194"/>
                <a:gd name="connsiteY28" fmla="*/ 1117506 h 1838547"/>
                <a:gd name="connsiteX29" fmla="*/ 2520728 w 3110194"/>
                <a:gd name="connsiteY29" fmla="*/ 1490044 h 1838547"/>
                <a:gd name="connsiteX30" fmla="*/ 2515903 w 3110194"/>
                <a:gd name="connsiteY30" fmla="*/ 1502795 h 1838547"/>
                <a:gd name="connsiteX0" fmla="*/ 2596247 w 3190538"/>
                <a:gd name="connsiteY0" fmla="*/ 1502795 h 1838547"/>
                <a:gd name="connsiteX1" fmla="*/ 2482177 w 3190538"/>
                <a:gd name="connsiteY1" fmla="*/ 1713704 h 1838547"/>
                <a:gd name="connsiteX2" fmla="*/ 2408083 w 3190538"/>
                <a:gd name="connsiteY2" fmla="*/ 1819504 h 1838547"/>
                <a:gd name="connsiteX3" fmla="*/ 2290567 w 3190538"/>
                <a:gd name="connsiteY3" fmla="*/ 1836735 h 1838547"/>
                <a:gd name="connsiteX4" fmla="*/ 151316 w 3190538"/>
                <a:gd name="connsiteY4" fmla="*/ 1836735 h 1838547"/>
                <a:gd name="connsiteX5" fmla="*/ 185608 w 3190538"/>
                <a:gd name="connsiteY5" fmla="*/ 212181 h 1838547"/>
                <a:gd name="connsiteX6" fmla="*/ 262459 w 3190538"/>
                <a:gd name="connsiteY6" fmla="*/ 200119 h 1838547"/>
                <a:gd name="connsiteX7" fmla="*/ 410303 w 3190538"/>
                <a:gd name="connsiteY7" fmla="*/ 279727 h 1838547"/>
                <a:gd name="connsiteX8" fmla="*/ 460618 w 3190538"/>
                <a:gd name="connsiteY8" fmla="*/ 340381 h 1838547"/>
                <a:gd name="connsiteX9" fmla="*/ 573309 w 3190538"/>
                <a:gd name="connsiteY9" fmla="*/ 477541 h 1838547"/>
                <a:gd name="connsiteX10" fmla="*/ 590196 w 3190538"/>
                <a:gd name="connsiteY10" fmla="*/ 548878 h 1838547"/>
                <a:gd name="connsiteX11" fmla="*/ 648437 w 3190538"/>
                <a:gd name="connsiteY11" fmla="*/ 583340 h 1838547"/>
                <a:gd name="connsiteX12" fmla="*/ 746655 w 3190538"/>
                <a:gd name="connsiteY12" fmla="*/ 640203 h 1838547"/>
                <a:gd name="connsiteX13" fmla="*/ 1148830 w 3190538"/>
                <a:gd name="connsiteY13" fmla="*/ 834915 h 1838547"/>
                <a:gd name="connsiteX14" fmla="*/ 1495866 w 3190538"/>
                <a:gd name="connsiteY14" fmla="*/ 916591 h 1838547"/>
                <a:gd name="connsiteX15" fmla="*/ 1841523 w 3190538"/>
                <a:gd name="connsiteY15" fmla="*/ 954499 h 1838547"/>
                <a:gd name="connsiteX16" fmla="*/ 1934226 w 3190538"/>
                <a:gd name="connsiteY16" fmla="*/ 917969 h 1838547"/>
                <a:gd name="connsiteX17" fmla="*/ 2076211 w 3190538"/>
                <a:gd name="connsiteY17" fmla="*/ 733940 h 1838547"/>
                <a:gd name="connsiteX18" fmla="*/ 2205789 w 3190538"/>
                <a:gd name="connsiteY18" fmla="*/ 504421 h 1838547"/>
                <a:gd name="connsiteX19" fmla="*/ 2423936 w 3190538"/>
                <a:gd name="connsiteY19" fmla="*/ 47451 h 1838547"/>
                <a:gd name="connsiteX20" fmla="*/ 2671720 w 3190538"/>
                <a:gd name="connsiteY20" fmla="*/ 48829 h 1838547"/>
                <a:gd name="connsiteX21" fmla="*/ 2892279 w 3190538"/>
                <a:gd name="connsiteY21" fmla="*/ 191159 h 1838547"/>
                <a:gd name="connsiteX22" fmla="*/ 3058042 w 3190538"/>
                <a:gd name="connsiteY22" fmla="*/ 373120 h 1838547"/>
                <a:gd name="connsiteX23" fmla="*/ 3131102 w 3190538"/>
                <a:gd name="connsiteY23" fmla="*/ 472716 h 1838547"/>
                <a:gd name="connsiteX24" fmla="*/ 3189688 w 3190538"/>
                <a:gd name="connsiteY24" fmla="*/ 568866 h 1838547"/>
                <a:gd name="connsiteX25" fmla="*/ 3112148 w 3190538"/>
                <a:gd name="connsiteY25" fmla="*/ 678456 h 1838547"/>
                <a:gd name="connsiteX26" fmla="*/ 3020823 w 3190538"/>
                <a:gd name="connsiteY26" fmla="*/ 809068 h 1838547"/>
                <a:gd name="connsiteX27" fmla="*/ 2811637 w 3190538"/>
                <a:gd name="connsiteY27" fmla="*/ 1117506 h 1838547"/>
                <a:gd name="connsiteX28" fmla="*/ 2601072 w 3190538"/>
                <a:gd name="connsiteY28" fmla="*/ 1490044 h 1838547"/>
                <a:gd name="connsiteX29" fmla="*/ 2596247 w 3190538"/>
                <a:gd name="connsiteY29" fmla="*/ 1502795 h 1838547"/>
                <a:gd name="connsiteX0" fmla="*/ 2607524 w 3201815"/>
                <a:gd name="connsiteY0" fmla="*/ 1502795 h 1838547"/>
                <a:gd name="connsiteX1" fmla="*/ 2493454 w 3201815"/>
                <a:gd name="connsiteY1" fmla="*/ 1713704 h 1838547"/>
                <a:gd name="connsiteX2" fmla="*/ 2419360 w 3201815"/>
                <a:gd name="connsiteY2" fmla="*/ 1819504 h 1838547"/>
                <a:gd name="connsiteX3" fmla="*/ 2301844 w 3201815"/>
                <a:gd name="connsiteY3" fmla="*/ 1836735 h 1838547"/>
                <a:gd name="connsiteX4" fmla="*/ 162593 w 3201815"/>
                <a:gd name="connsiteY4" fmla="*/ 1836735 h 1838547"/>
                <a:gd name="connsiteX5" fmla="*/ 153612 w 3201815"/>
                <a:gd name="connsiteY5" fmla="*/ 212181 h 1838547"/>
                <a:gd name="connsiteX6" fmla="*/ 273736 w 3201815"/>
                <a:gd name="connsiteY6" fmla="*/ 200119 h 1838547"/>
                <a:gd name="connsiteX7" fmla="*/ 421580 w 3201815"/>
                <a:gd name="connsiteY7" fmla="*/ 279727 h 1838547"/>
                <a:gd name="connsiteX8" fmla="*/ 471895 w 3201815"/>
                <a:gd name="connsiteY8" fmla="*/ 340381 h 1838547"/>
                <a:gd name="connsiteX9" fmla="*/ 584586 w 3201815"/>
                <a:gd name="connsiteY9" fmla="*/ 477541 h 1838547"/>
                <a:gd name="connsiteX10" fmla="*/ 601473 w 3201815"/>
                <a:gd name="connsiteY10" fmla="*/ 548878 h 1838547"/>
                <a:gd name="connsiteX11" fmla="*/ 659714 w 3201815"/>
                <a:gd name="connsiteY11" fmla="*/ 583340 h 1838547"/>
                <a:gd name="connsiteX12" fmla="*/ 757932 w 3201815"/>
                <a:gd name="connsiteY12" fmla="*/ 640203 h 1838547"/>
                <a:gd name="connsiteX13" fmla="*/ 1160107 w 3201815"/>
                <a:gd name="connsiteY13" fmla="*/ 834915 h 1838547"/>
                <a:gd name="connsiteX14" fmla="*/ 1507143 w 3201815"/>
                <a:gd name="connsiteY14" fmla="*/ 916591 h 1838547"/>
                <a:gd name="connsiteX15" fmla="*/ 1852800 w 3201815"/>
                <a:gd name="connsiteY15" fmla="*/ 954499 h 1838547"/>
                <a:gd name="connsiteX16" fmla="*/ 1945503 w 3201815"/>
                <a:gd name="connsiteY16" fmla="*/ 917969 h 1838547"/>
                <a:gd name="connsiteX17" fmla="*/ 2087488 w 3201815"/>
                <a:gd name="connsiteY17" fmla="*/ 733940 h 1838547"/>
                <a:gd name="connsiteX18" fmla="*/ 2217066 w 3201815"/>
                <a:gd name="connsiteY18" fmla="*/ 504421 h 1838547"/>
                <a:gd name="connsiteX19" fmla="*/ 2435213 w 3201815"/>
                <a:gd name="connsiteY19" fmla="*/ 47451 h 1838547"/>
                <a:gd name="connsiteX20" fmla="*/ 2682997 w 3201815"/>
                <a:gd name="connsiteY20" fmla="*/ 48829 h 1838547"/>
                <a:gd name="connsiteX21" fmla="*/ 2903556 w 3201815"/>
                <a:gd name="connsiteY21" fmla="*/ 191159 h 1838547"/>
                <a:gd name="connsiteX22" fmla="*/ 3069319 w 3201815"/>
                <a:gd name="connsiteY22" fmla="*/ 373120 h 1838547"/>
                <a:gd name="connsiteX23" fmla="*/ 3142379 w 3201815"/>
                <a:gd name="connsiteY23" fmla="*/ 472716 h 1838547"/>
                <a:gd name="connsiteX24" fmla="*/ 3200965 w 3201815"/>
                <a:gd name="connsiteY24" fmla="*/ 568866 h 1838547"/>
                <a:gd name="connsiteX25" fmla="*/ 3123425 w 3201815"/>
                <a:gd name="connsiteY25" fmla="*/ 678456 h 1838547"/>
                <a:gd name="connsiteX26" fmla="*/ 3032100 w 3201815"/>
                <a:gd name="connsiteY26" fmla="*/ 809068 h 1838547"/>
                <a:gd name="connsiteX27" fmla="*/ 2822914 w 3201815"/>
                <a:gd name="connsiteY27" fmla="*/ 1117506 h 1838547"/>
                <a:gd name="connsiteX28" fmla="*/ 2612349 w 3201815"/>
                <a:gd name="connsiteY28" fmla="*/ 1490044 h 1838547"/>
                <a:gd name="connsiteX29" fmla="*/ 2607524 w 3201815"/>
                <a:gd name="connsiteY29" fmla="*/ 1502795 h 1838547"/>
                <a:gd name="connsiteX0" fmla="*/ 2604156 w 3198447"/>
                <a:gd name="connsiteY0" fmla="*/ 1502795 h 1838547"/>
                <a:gd name="connsiteX1" fmla="*/ 2490086 w 3198447"/>
                <a:gd name="connsiteY1" fmla="*/ 1713704 h 1838547"/>
                <a:gd name="connsiteX2" fmla="*/ 2415992 w 3198447"/>
                <a:gd name="connsiteY2" fmla="*/ 1819504 h 1838547"/>
                <a:gd name="connsiteX3" fmla="*/ 2298476 w 3198447"/>
                <a:gd name="connsiteY3" fmla="*/ 1836735 h 1838547"/>
                <a:gd name="connsiteX4" fmla="*/ 159225 w 3198447"/>
                <a:gd name="connsiteY4" fmla="*/ 1836735 h 1838547"/>
                <a:gd name="connsiteX5" fmla="*/ 150244 w 3198447"/>
                <a:gd name="connsiteY5" fmla="*/ 212181 h 1838547"/>
                <a:gd name="connsiteX6" fmla="*/ 270368 w 3198447"/>
                <a:gd name="connsiteY6" fmla="*/ 200119 h 1838547"/>
                <a:gd name="connsiteX7" fmla="*/ 418212 w 3198447"/>
                <a:gd name="connsiteY7" fmla="*/ 279727 h 1838547"/>
                <a:gd name="connsiteX8" fmla="*/ 468527 w 3198447"/>
                <a:gd name="connsiteY8" fmla="*/ 340381 h 1838547"/>
                <a:gd name="connsiteX9" fmla="*/ 581218 w 3198447"/>
                <a:gd name="connsiteY9" fmla="*/ 477541 h 1838547"/>
                <a:gd name="connsiteX10" fmla="*/ 598105 w 3198447"/>
                <a:gd name="connsiteY10" fmla="*/ 548878 h 1838547"/>
                <a:gd name="connsiteX11" fmla="*/ 656346 w 3198447"/>
                <a:gd name="connsiteY11" fmla="*/ 583340 h 1838547"/>
                <a:gd name="connsiteX12" fmla="*/ 754564 w 3198447"/>
                <a:gd name="connsiteY12" fmla="*/ 640203 h 1838547"/>
                <a:gd name="connsiteX13" fmla="*/ 1156739 w 3198447"/>
                <a:gd name="connsiteY13" fmla="*/ 834915 h 1838547"/>
                <a:gd name="connsiteX14" fmla="*/ 1503775 w 3198447"/>
                <a:gd name="connsiteY14" fmla="*/ 916591 h 1838547"/>
                <a:gd name="connsiteX15" fmla="*/ 1849432 w 3198447"/>
                <a:gd name="connsiteY15" fmla="*/ 954499 h 1838547"/>
                <a:gd name="connsiteX16" fmla="*/ 1942135 w 3198447"/>
                <a:gd name="connsiteY16" fmla="*/ 917969 h 1838547"/>
                <a:gd name="connsiteX17" fmla="*/ 2084120 w 3198447"/>
                <a:gd name="connsiteY17" fmla="*/ 733940 h 1838547"/>
                <a:gd name="connsiteX18" fmla="*/ 2213698 w 3198447"/>
                <a:gd name="connsiteY18" fmla="*/ 504421 h 1838547"/>
                <a:gd name="connsiteX19" fmla="*/ 2431845 w 3198447"/>
                <a:gd name="connsiteY19" fmla="*/ 47451 h 1838547"/>
                <a:gd name="connsiteX20" fmla="*/ 2679629 w 3198447"/>
                <a:gd name="connsiteY20" fmla="*/ 48829 h 1838547"/>
                <a:gd name="connsiteX21" fmla="*/ 2900188 w 3198447"/>
                <a:gd name="connsiteY21" fmla="*/ 191159 h 1838547"/>
                <a:gd name="connsiteX22" fmla="*/ 3065951 w 3198447"/>
                <a:gd name="connsiteY22" fmla="*/ 373120 h 1838547"/>
                <a:gd name="connsiteX23" fmla="*/ 3139011 w 3198447"/>
                <a:gd name="connsiteY23" fmla="*/ 472716 h 1838547"/>
                <a:gd name="connsiteX24" fmla="*/ 3197597 w 3198447"/>
                <a:gd name="connsiteY24" fmla="*/ 568866 h 1838547"/>
                <a:gd name="connsiteX25" fmla="*/ 3120057 w 3198447"/>
                <a:gd name="connsiteY25" fmla="*/ 678456 h 1838547"/>
                <a:gd name="connsiteX26" fmla="*/ 3028732 w 3198447"/>
                <a:gd name="connsiteY26" fmla="*/ 809068 h 1838547"/>
                <a:gd name="connsiteX27" fmla="*/ 2819546 w 3198447"/>
                <a:gd name="connsiteY27" fmla="*/ 1117506 h 1838547"/>
                <a:gd name="connsiteX28" fmla="*/ 2608981 w 3198447"/>
                <a:gd name="connsiteY28" fmla="*/ 1490044 h 1838547"/>
                <a:gd name="connsiteX29" fmla="*/ 2604156 w 3198447"/>
                <a:gd name="connsiteY29" fmla="*/ 1502795 h 1838547"/>
                <a:gd name="connsiteX0" fmla="*/ 2456040 w 3050331"/>
                <a:gd name="connsiteY0" fmla="*/ 1502795 h 1838547"/>
                <a:gd name="connsiteX1" fmla="*/ 2341970 w 3050331"/>
                <a:gd name="connsiteY1" fmla="*/ 1713704 h 1838547"/>
                <a:gd name="connsiteX2" fmla="*/ 2267876 w 3050331"/>
                <a:gd name="connsiteY2" fmla="*/ 1819504 h 1838547"/>
                <a:gd name="connsiteX3" fmla="*/ 2150360 w 3050331"/>
                <a:gd name="connsiteY3" fmla="*/ 1836735 h 1838547"/>
                <a:gd name="connsiteX4" fmla="*/ 11109 w 3050331"/>
                <a:gd name="connsiteY4" fmla="*/ 1836735 h 1838547"/>
                <a:gd name="connsiteX5" fmla="*/ 2128 w 3050331"/>
                <a:gd name="connsiteY5" fmla="*/ 212181 h 1838547"/>
                <a:gd name="connsiteX6" fmla="*/ 122252 w 3050331"/>
                <a:gd name="connsiteY6" fmla="*/ 200119 h 1838547"/>
                <a:gd name="connsiteX7" fmla="*/ 270096 w 3050331"/>
                <a:gd name="connsiteY7" fmla="*/ 279727 h 1838547"/>
                <a:gd name="connsiteX8" fmla="*/ 320411 w 3050331"/>
                <a:gd name="connsiteY8" fmla="*/ 340381 h 1838547"/>
                <a:gd name="connsiteX9" fmla="*/ 433102 w 3050331"/>
                <a:gd name="connsiteY9" fmla="*/ 477541 h 1838547"/>
                <a:gd name="connsiteX10" fmla="*/ 449989 w 3050331"/>
                <a:gd name="connsiteY10" fmla="*/ 548878 h 1838547"/>
                <a:gd name="connsiteX11" fmla="*/ 508230 w 3050331"/>
                <a:gd name="connsiteY11" fmla="*/ 583340 h 1838547"/>
                <a:gd name="connsiteX12" fmla="*/ 606448 w 3050331"/>
                <a:gd name="connsiteY12" fmla="*/ 640203 h 1838547"/>
                <a:gd name="connsiteX13" fmla="*/ 1008623 w 3050331"/>
                <a:gd name="connsiteY13" fmla="*/ 834915 h 1838547"/>
                <a:gd name="connsiteX14" fmla="*/ 1355659 w 3050331"/>
                <a:gd name="connsiteY14" fmla="*/ 916591 h 1838547"/>
                <a:gd name="connsiteX15" fmla="*/ 1701316 w 3050331"/>
                <a:gd name="connsiteY15" fmla="*/ 954499 h 1838547"/>
                <a:gd name="connsiteX16" fmla="*/ 1794019 w 3050331"/>
                <a:gd name="connsiteY16" fmla="*/ 917969 h 1838547"/>
                <a:gd name="connsiteX17" fmla="*/ 1936004 w 3050331"/>
                <a:gd name="connsiteY17" fmla="*/ 733940 h 1838547"/>
                <a:gd name="connsiteX18" fmla="*/ 2065582 w 3050331"/>
                <a:gd name="connsiteY18" fmla="*/ 504421 h 1838547"/>
                <a:gd name="connsiteX19" fmla="*/ 2283729 w 3050331"/>
                <a:gd name="connsiteY19" fmla="*/ 47451 h 1838547"/>
                <a:gd name="connsiteX20" fmla="*/ 2531513 w 3050331"/>
                <a:gd name="connsiteY20" fmla="*/ 48829 h 1838547"/>
                <a:gd name="connsiteX21" fmla="*/ 2752072 w 3050331"/>
                <a:gd name="connsiteY21" fmla="*/ 191159 h 1838547"/>
                <a:gd name="connsiteX22" fmla="*/ 2917835 w 3050331"/>
                <a:gd name="connsiteY22" fmla="*/ 373120 h 1838547"/>
                <a:gd name="connsiteX23" fmla="*/ 2990895 w 3050331"/>
                <a:gd name="connsiteY23" fmla="*/ 472716 h 1838547"/>
                <a:gd name="connsiteX24" fmla="*/ 3049481 w 3050331"/>
                <a:gd name="connsiteY24" fmla="*/ 568866 h 1838547"/>
                <a:gd name="connsiteX25" fmla="*/ 2971941 w 3050331"/>
                <a:gd name="connsiteY25" fmla="*/ 678456 h 1838547"/>
                <a:gd name="connsiteX26" fmla="*/ 2880616 w 3050331"/>
                <a:gd name="connsiteY26" fmla="*/ 809068 h 1838547"/>
                <a:gd name="connsiteX27" fmla="*/ 2671430 w 3050331"/>
                <a:gd name="connsiteY27" fmla="*/ 1117506 h 1838547"/>
                <a:gd name="connsiteX28" fmla="*/ 2460865 w 3050331"/>
                <a:gd name="connsiteY28" fmla="*/ 1490044 h 1838547"/>
                <a:gd name="connsiteX29" fmla="*/ 2456040 w 3050331"/>
                <a:gd name="connsiteY29" fmla="*/ 1502795 h 1838547"/>
                <a:gd name="connsiteX0" fmla="*/ 2454065 w 3048356"/>
                <a:gd name="connsiteY0" fmla="*/ 1502795 h 1838547"/>
                <a:gd name="connsiteX1" fmla="*/ 2339995 w 3048356"/>
                <a:gd name="connsiteY1" fmla="*/ 1713704 h 1838547"/>
                <a:gd name="connsiteX2" fmla="*/ 2265901 w 3048356"/>
                <a:gd name="connsiteY2" fmla="*/ 1819504 h 1838547"/>
                <a:gd name="connsiteX3" fmla="*/ 2148385 w 3048356"/>
                <a:gd name="connsiteY3" fmla="*/ 1836735 h 1838547"/>
                <a:gd name="connsiteX4" fmla="*/ 9134 w 3048356"/>
                <a:gd name="connsiteY4" fmla="*/ 1836735 h 1838547"/>
                <a:gd name="connsiteX5" fmla="*/ 153 w 3048356"/>
                <a:gd name="connsiteY5" fmla="*/ 212181 h 1838547"/>
                <a:gd name="connsiteX6" fmla="*/ 120277 w 3048356"/>
                <a:gd name="connsiteY6" fmla="*/ 200119 h 1838547"/>
                <a:gd name="connsiteX7" fmla="*/ 268121 w 3048356"/>
                <a:gd name="connsiteY7" fmla="*/ 279727 h 1838547"/>
                <a:gd name="connsiteX8" fmla="*/ 318436 w 3048356"/>
                <a:gd name="connsiteY8" fmla="*/ 340381 h 1838547"/>
                <a:gd name="connsiteX9" fmla="*/ 431127 w 3048356"/>
                <a:gd name="connsiteY9" fmla="*/ 477541 h 1838547"/>
                <a:gd name="connsiteX10" fmla="*/ 448014 w 3048356"/>
                <a:gd name="connsiteY10" fmla="*/ 548878 h 1838547"/>
                <a:gd name="connsiteX11" fmla="*/ 506255 w 3048356"/>
                <a:gd name="connsiteY11" fmla="*/ 583340 h 1838547"/>
                <a:gd name="connsiteX12" fmla="*/ 604473 w 3048356"/>
                <a:gd name="connsiteY12" fmla="*/ 640203 h 1838547"/>
                <a:gd name="connsiteX13" fmla="*/ 1006648 w 3048356"/>
                <a:gd name="connsiteY13" fmla="*/ 834915 h 1838547"/>
                <a:gd name="connsiteX14" fmla="*/ 1353684 w 3048356"/>
                <a:gd name="connsiteY14" fmla="*/ 916591 h 1838547"/>
                <a:gd name="connsiteX15" fmla="*/ 1699341 w 3048356"/>
                <a:gd name="connsiteY15" fmla="*/ 954499 h 1838547"/>
                <a:gd name="connsiteX16" fmla="*/ 1792044 w 3048356"/>
                <a:gd name="connsiteY16" fmla="*/ 917969 h 1838547"/>
                <a:gd name="connsiteX17" fmla="*/ 1934029 w 3048356"/>
                <a:gd name="connsiteY17" fmla="*/ 733940 h 1838547"/>
                <a:gd name="connsiteX18" fmla="*/ 2063607 w 3048356"/>
                <a:gd name="connsiteY18" fmla="*/ 504421 h 1838547"/>
                <a:gd name="connsiteX19" fmla="*/ 2281754 w 3048356"/>
                <a:gd name="connsiteY19" fmla="*/ 47451 h 1838547"/>
                <a:gd name="connsiteX20" fmla="*/ 2529538 w 3048356"/>
                <a:gd name="connsiteY20" fmla="*/ 48829 h 1838547"/>
                <a:gd name="connsiteX21" fmla="*/ 2750097 w 3048356"/>
                <a:gd name="connsiteY21" fmla="*/ 191159 h 1838547"/>
                <a:gd name="connsiteX22" fmla="*/ 2915860 w 3048356"/>
                <a:gd name="connsiteY22" fmla="*/ 373120 h 1838547"/>
                <a:gd name="connsiteX23" fmla="*/ 2988920 w 3048356"/>
                <a:gd name="connsiteY23" fmla="*/ 472716 h 1838547"/>
                <a:gd name="connsiteX24" fmla="*/ 3047506 w 3048356"/>
                <a:gd name="connsiteY24" fmla="*/ 568866 h 1838547"/>
                <a:gd name="connsiteX25" fmla="*/ 2969966 w 3048356"/>
                <a:gd name="connsiteY25" fmla="*/ 678456 h 1838547"/>
                <a:gd name="connsiteX26" fmla="*/ 2878641 w 3048356"/>
                <a:gd name="connsiteY26" fmla="*/ 809068 h 1838547"/>
                <a:gd name="connsiteX27" fmla="*/ 2669455 w 3048356"/>
                <a:gd name="connsiteY27" fmla="*/ 1117506 h 1838547"/>
                <a:gd name="connsiteX28" fmla="*/ 2458890 w 3048356"/>
                <a:gd name="connsiteY28" fmla="*/ 1490044 h 1838547"/>
                <a:gd name="connsiteX29" fmla="*/ 2454065 w 3048356"/>
                <a:gd name="connsiteY29" fmla="*/ 1502795 h 1838547"/>
                <a:gd name="connsiteX0" fmla="*/ 2460865 w 3055156"/>
                <a:gd name="connsiteY0" fmla="*/ 1502795 h 1838547"/>
                <a:gd name="connsiteX1" fmla="*/ 2346795 w 3055156"/>
                <a:gd name="connsiteY1" fmla="*/ 1713704 h 1838547"/>
                <a:gd name="connsiteX2" fmla="*/ 2272701 w 3055156"/>
                <a:gd name="connsiteY2" fmla="*/ 1819504 h 1838547"/>
                <a:gd name="connsiteX3" fmla="*/ 2155185 w 3055156"/>
                <a:gd name="connsiteY3" fmla="*/ 1836735 h 1838547"/>
                <a:gd name="connsiteX4" fmla="*/ 15934 w 3055156"/>
                <a:gd name="connsiteY4" fmla="*/ 1836735 h 1838547"/>
                <a:gd name="connsiteX5" fmla="*/ 6953 w 3055156"/>
                <a:gd name="connsiteY5" fmla="*/ 212181 h 1838547"/>
                <a:gd name="connsiteX6" fmla="*/ 127077 w 3055156"/>
                <a:gd name="connsiteY6" fmla="*/ 200119 h 1838547"/>
                <a:gd name="connsiteX7" fmla="*/ 274921 w 3055156"/>
                <a:gd name="connsiteY7" fmla="*/ 279727 h 1838547"/>
                <a:gd name="connsiteX8" fmla="*/ 325236 w 3055156"/>
                <a:gd name="connsiteY8" fmla="*/ 340381 h 1838547"/>
                <a:gd name="connsiteX9" fmla="*/ 437927 w 3055156"/>
                <a:gd name="connsiteY9" fmla="*/ 477541 h 1838547"/>
                <a:gd name="connsiteX10" fmla="*/ 454814 w 3055156"/>
                <a:gd name="connsiteY10" fmla="*/ 548878 h 1838547"/>
                <a:gd name="connsiteX11" fmla="*/ 513055 w 3055156"/>
                <a:gd name="connsiteY11" fmla="*/ 583340 h 1838547"/>
                <a:gd name="connsiteX12" fmla="*/ 611273 w 3055156"/>
                <a:gd name="connsiteY12" fmla="*/ 640203 h 1838547"/>
                <a:gd name="connsiteX13" fmla="*/ 1013448 w 3055156"/>
                <a:gd name="connsiteY13" fmla="*/ 834915 h 1838547"/>
                <a:gd name="connsiteX14" fmla="*/ 1360484 w 3055156"/>
                <a:gd name="connsiteY14" fmla="*/ 916591 h 1838547"/>
                <a:gd name="connsiteX15" fmla="*/ 1706141 w 3055156"/>
                <a:gd name="connsiteY15" fmla="*/ 954499 h 1838547"/>
                <a:gd name="connsiteX16" fmla="*/ 1798844 w 3055156"/>
                <a:gd name="connsiteY16" fmla="*/ 917969 h 1838547"/>
                <a:gd name="connsiteX17" fmla="*/ 1940829 w 3055156"/>
                <a:gd name="connsiteY17" fmla="*/ 733940 h 1838547"/>
                <a:gd name="connsiteX18" fmla="*/ 2070407 w 3055156"/>
                <a:gd name="connsiteY18" fmla="*/ 504421 h 1838547"/>
                <a:gd name="connsiteX19" fmla="*/ 2288554 w 3055156"/>
                <a:gd name="connsiteY19" fmla="*/ 47451 h 1838547"/>
                <a:gd name="connsiteX20" fmla="*/ 2536338 w 3055156"/>
                <a:gd name="connsiteY20" fmla="*/ 48829 h 1838547"/>
                <a:gd name="connsiteX21" fmla="*/ 2756897 w 3055156"/>
                <a:gd name="connsiteY21" fmla="*/ 191159 h 1838547"/>
                <a:gd name="connsiteX22" fmla="*/ 2922660 w 3055156"/>
                <a:gd name="connsiteY22" fmla="*/ 373120 h 1838547"/>
                <a:gd name="connsiteX23" fmla="*/ 2995720 w 3055156"/>
                <a:gd name="connsiteY23" fmla="*/ 472716 h 1838547"/>
                <a:gd name="connsiteX24" fmla="*/ 3054306 w 3055156"/>
                <a:gd name="connsiteY24" fmla="*/ 568866 h 1838547"/>
                <a:gd name="connsiteX25" fmla="*/ 2976766 w 3055156"/>
                <a:gd name="connsiteY25" fmla="*/ 678456 h 1838547"/>
                <a:gd name="connsiteX26" fmla="*/ 2885441 w 3055156"/>
                <a:gd name="connsiteY26" fmla="*/ 809068 h 1838547"/>
                <a:gd name="connsiteX27" fmla="*/ 2676255 w 3055156"/>
                <a:gd name="connsiteY27" fmla="*/ 1117506 h 1838547"/>
                <a:gd name="connsiteX28" fmla="*/ 2465690 w 3055156"/>
                <a:gd name="connsiteY28" fmla="*/ 1490044 h 1838547"/>
                <a:gd name="connsiteX29" fmla="*/ 2460865 w 3055156"/>
                <a:gd name="connsiteY29" fmla="*/ 1502795 h 1838547"/>
                <a:gd name="connsiteX0" fmla="*/ 2455004 w 3049295"/>
                <a:gd name="connsiteY0" fmla="*/ 1502795 h 1838547"/>
                <a:gd name="connsiteX1" fmla="*/ 2340934 w 3049295"/>
                <a:gd name="connsiteY1" fmla="*/ 1713704 h 1838547"/>
                <a:gd name="connsiteX2" fmla="*/ 2266840 w 3049295"/>
                <a:gd name="connsiteY2" fmla="*/ 1819504 h 1838547"/>
                <a:gd name="connsiteX3" fmla="*/ 2149324 w 3049295"/>
                <a:gd name="connsiteY3" fmla="*/ 1836735 h 1838547"/>
                <a:gd name="connsiteX4" fmla="*/ 10073 w 3049295"/>
                <a:gd name="connsiteY4" fmla="*/ 1836735 h 1838547"/>
                <a:gd name="connsiteX5" fmla="*/ 1092 w 3049295"/>
                <a:gd name="connsiteY5" fmla="*/ 212181 h 1838547"/>
                <a:gd name="connsiteX6" fmla="*/ 121216 w 3049295"/>
                <a:gd name="connsiteY6" fmla="*/ 200119 h 1838547"/>
                <a:gd name="connsiteX7" fmla="*/ 269060 w 3049295"/>
                <a:gd name="connsiteY7" fmla="*/ 279727 h 1838547"/>
                <a:gd name="connsiteX8" fmla="*/ 319375 w 3049295"/>
                <a:gd name="connsiteY8" fmla="*/ 340381 h 1838547"/>
                <a:gd name="connsiteX9" fmla="*/ 432066 w 3049295"/>
                <a:gd name="connsiteY9" fmla="*/ 477541 h 1838547"/>
                <a:gd name="connsiteX10" fmla="*/ 448953 w 3049295"/>
                <a:gd name="connsiteY10" fmla="*/ 548878 h 1838547"/>
                <a:gd name="connsiteX11" fmla="*/ 507194 w 3049295"/>
                <a:gd name="connsiteY11" fmla="*/ 583340 h 1838547"/>
                <a:gd name="connsiteX12" fmla="*/ 605412 w 3049295"/>
                <a:gd name="connsiteY12" fmla="*/ 640203 h 1838547"/>
                <a:gd name="connsiteX13" fmla="*/ 1007587 w 3049295"/>
                <a:gd name="connsiteY13" fmla="*/ 834915 h 1838547"/>
                <a:gd name="connsiteX14" fmla="*/ 1354623 w 3049295"/>
                <a:gd name="connsiteY14" fmla="*/ 916591 h 1838547"/>
                <a:gd name="connsiteX15" fmla="*/ 1700280 w 3049295"/>
                <a:gd name="connsiteY15" fmla="*/ 954499 h 1838547"/>
                <a:gd name="connsiteX16" fmla="*/ 1792983 w 3049295"/>
                <a:gd name="connsiteY16" fmla="*/ 917969 h 1838547"/>
                <a:gd name="connsiteX17" fmla="*/ 1934968 w 3049295"/>
                <a:gd name="connsiteY17" fmla="*/ 733940 h 1838547"/>
                <a:gd name="connsiteX18" fmla="*/ 2064546 w 3049295"/>
                <a:gd name="connsiteY18" fmla="*/ 504421 h 1838547"/>
                <a:gd name="connsiteX19" fmla="*/ 2282693 w 3049295"/>
                <a:gd name="connsiteY19" fmla="*/ 47451 h 1838547"/>
                <a:gd name="connsiteX20" fmla="*/ 2530477 w 3049295"/>
                <a:gd name="connsiteY20" fmla="*/ 48829 h 1838547"/>
                <a:gd name="connsiteX21" fmla="*/ 2751036 w 3049295"/>
                <a:gd name="connsiteY21" fmla="*/ 191159 h 1838547"/>
                <a:gd name="connsiteX22" fmla="*/ 2916799 w 3049295"/>
                <a:gd name="connsiteY22" fmla="*/ 373120 h 1838547"/>
                <a:gd name="connsiteX23" fmla="*/ 2989859 w 3049295"/>
                <a:gd name="connsiteY23" fmla="*/ 472716 h 1838547"/>
                <a:gd name="connsiteX24" fmla="*/ 3048445 w 3049295"/>
                <a:gd name="connsiteY24" fmla="*/ 568866 h 1838547"/>
                <a:gd name="connsiteX25" fmla="*/ 2970905 w 3049295"/>
                <a:gd name="connsiteY25" fmla="*/ 678456 h 1838547"/>
                <a:gd name="connsiteX26" fmla="*/ 2879580 w 3049295"/>
                <a:gd name="connsiteY26" fmla="*/ 809068 h 1838547"/>
                <a:gd name="connsiteX27" fmla="*/ 2670394 w 3049295"/>
                <a:gd name="connsiteY27" fmla="*/ 1117506 h 1838547"/>
                <a:gd name="connsiteX28" fmla="*/ 2459829 w 3049295"/>
                <a:gd name="connsiteY28" fmla="*/ 1490044 h 1838547"/>
                <a:gd name="connsiteX29" fmla="*/ 2455004 w 3049295"/>
                <a:gd name="connsiteY29" fmla="*/ 1502795 h 1838547"/>
                <a:gd name="connsiteX0" fmla="*/ 2449188 w 3043479"/>
                <a:gd name="connsiteY0" fmla="*/ 1502795 h 1838547"/>
                <a:gd name="connsiteX1" fmla="*/ 2335118 w 3043479"/>
                <a:gd name="connsiteY1" fmla="*/ 1713704 h 1838547"/>
                <a:gd name="connsiteX2" fmla="*/ 2261024 w 3043479"/>
                <a:gd name="connsiteY2" fmla="*/ 1819504 h 1838547"/>
                <a:gd name="connsiteX3" fmla="*/ 2143508 w 3043479"/>
                <a:gd name="connsiteY3" fmla="*/ 1836735 h 1838547"/>
                <a:gd name="connsiteX4" fmla="*/ 4257 w 3043479"/>
                <a:gd name="connsiteY4" fmla="*/ 1836735 h 1838547"/>
                <a:gd name="connsiteX5" fmla="*/ 2488 w 3043479"/>
                <a:gd name="connsiteY5" fmla="*/ 255454 h 1838547"/>
                <a:gd name="connsiteX6" fmla="*/ 115400 w 3043479"/>
                <a:gd name="connsiteY6" fmla="*/ 200119 h 1838547"/>
                <a:gd name="connsiteX7" fmla="*/ 263244 w 3043479"/>
                <a:gd name="connsiteY7" fmla="*/ 279727 h 1838547"/>
                <a:gd name="connsiteX8" fmla="*/ 313559 w 3043479"/>
                <a:gd name="connsiteY8" fmla="*/ 340381 h 1838547"/>
                <a:gd name="connsiteX9" fmla="*/ 426250 w 3043479"/>
                <a:gd name="connsiteY9" fmla="*/ 477541 h 1838547"/>
                <a:gd name="connsiteX10" fmla="*/ 443137 w 3043479"/>
                <a:gd name="connsiteY10" fmla="*/ 548878 h 1838547"/>
                <a:gd name="connsiteX11" fmla="*/ 501378 w 3043479"/>
                <a:gd name="connsiteY11" fmla="*/ 583340 h 1838547"/>
                <a:gd name="connsiteX12" fmla="*/ 599596 w 3043479"/>
                <a:gd name="connsiteY12" fmla="*/ 640203 h 1838547"/>
                <a:gd name="connsiteX13" fmla="*/ 1001771 w 3043479"/>
                <a:gd name="connsiteY13" fmla="*/ 834915 h 1838547"/>
                <a:gd name="connsiteX14" fmla="*/ 1348807 w 3043479"/>
                <a:gd name="connsiteY14" fmla="*/ 916591 h 1838547"/>
                <a:gd name="connsiteX15" fmla="*/ 1694464 w 3043479"/>
                <a:gd name="connsiteY15" fmla="*/ 954499 h 1838547"/>
                <a:gd name="connsiteX16" fmla="*/ 1787167 w 3043479"/>
                <a:gd name="connsiteY16" fmla="*/ 917969 h 1838547"/>
                <a:gd name="connsiteX17" fmla="*/ 1929152 w 3043479"/>
                <a:gd name="connsiteY17" fmla="*/ 733940 h 1838547"/>
                <a:gd name="connsiteX18" fmla="*/ 2058730 w 3043479"/>
                <a:gd name="connsiteY18" fmla="*/ 504421 h 1838547"/>
                <a:gd name="connsiteX19" fmla="*/ 2276877 w 3043479"/>
                <a:gd name="connsiteY19" fmla="*/ 47451 h 1838547"/>
                <a:gd name="connsiteX20" fmla="*/ 2524661 w 3043479"/>
                <a:gd name="connsiteY20" fmla="*/ 48829 h 1838547"/>
                <a:gd name="connsiteX21" fmla="*/ 2745220 w 3043479"/>
                <a:gd name="connsiteY21" fmla="*/ 191159 h 1838547"/>
                <a:gd name="connsiteX22" fmla="*/ 2910983 w 3043479"/>
                <a:gd name="connsiteY22" fmla="*/ 373120 h 1838547"/>
                <a:gd name="connsiteX23" fmla="*/ 2984043 w 3043479"/>
                <a:gd name="connsiteY23" fmla="*/ 472716 h 1838547"/>
                <a:gd name="connsiteX24" fmla="*/ 3042629 w 3043479"/>
                <a:gd name="connsiteY24" fmla="*/ 568866 h 1838547"/>
                <a:gd name="connsiteX25" fmla="*/ 2965089 w 3043479"/>
                <a:gd name="connsiteY25" fmla="*/ 678456 h 1838547"/>
                <a:gd name="connsiteX26" fmla="*/ 2873764 w 3043479"/>
                <a:gd name="connsiteY26" fmla="*/ 809068 h 1838547"/>
                <a:gd name="connsiteX27" fmla="*/ 2664578 w 3043479"/>
                <a:gd name="connsiteY27" fmla="*/ 1117506 h 1838547"/>
                <a:gd name="connsiteX28" fmla="*/ 2454013 w 3043479"/>
                <a:gd name="connsiteY28" fmla="*/ 1490044 h 1838547"/>
                <a:gd name="connsiteX29" fmla="*/ 2449188 w 3043479"/>
                <a:gd name="connsiteY29" fmla="*/ 1502795 h 1838547"/>
                <a:gd name="connsiteX0" fmla="*/ 2449188 w 3043479"/>
                <a:gd name="connsiteY0" fmla="*/ 1502795 h 1838547"/>
                <a:gd name="connsiteX1" fmla="*/ 2335118 w 3043479"/>
                <a:gd name="connsiteY1" fmla="*/ 1713704 h 1838547"/>
                <a:gd name="connsiteX2" fmla="*/ 2261024 w 3043479"/>
                <a:gd name="connsiteY2" fmla="*/ 1819504 h 1838547"/>
                <a:gd name="connsiteX3" fmla="*/ 2143508 w 3043479"/>
                <a:gd name="connsiteY3" fmla="*/ 1836735 h 1838547"/>
                <a:gd name="connsiteX4" fmla="*/ 4257 w 3043479"/>
                <a:gd name="connsiteY4" fmla="*/ 1836735 h 1838547"/>
                <a:gd name="connsiteX5" fmla="*/ 2488 w 3043479"/>
                <a:gd name="connsiteY5" fmla="*/ 255454 h 1838547"/>
                <a:gd name="connsiteX6" fmla="*/ 115400 w 3043479"/>
                <a:gd name="connsiteY6" fmla="*/ 200119 h 1838547"/>
                <a:gd name="connsiteX7" fmla="*/ 263244 w 3043479"/>
                <a:gd name="connsiteY7" fmla="*/ 279727 h 1838547"/>
                <a:gd name="connsiteX8" fmla="*/ 313559 w 3043479"/>
                <a:gd name="connsiteY8" fmla="*/ 340381 h 1838547"/>
                <a:gd name="connsiteX9" fmla="*/ 426250 w 3043479"/>
                <a:gd name="connsiteY9" fmla="*/ 477541 h 1838547"/>
                <a:gd name="connsiteX10" fmla="*/ 443137 w 3043479"/>
                <a:gd name="connsiteY10" fmla="*/ 548878 h 1838547"/>
                <a:gd name="connsiteX11" fmla="*/ 501378 w 3043479"/>
                <a:gd name="connsiteY11" fmla="*/ 583340 h 1838547"/>
                <a:gd name="connsiteX12" fmla="*/ 599596 w 3043479"/>
                <a:gd name="connsiteY12" fmla="*/ 640203 h 1838547"/>
                <a:gd name="connsiteX13" fmla="*/ 1001771 w 3043479"/>
                <a:gd name="connsiteY13" fmla="*/ 834915 h 1838547"/>
                <a:gd name="connsiteX14" fmla="*/ 1348807 w 3043479"/>
                <a:gd name="connsiteY14" fmla="*/ 916591 h 1838547"/>
                <a:gd name="connsiteX15" fmla="*/ 1694464 w 3043479"/>
                <a:gd name="connsiteY15" fmla="*/ 954499 h 1838547"/>
                <a:gd name="connsiteX16" fmla="*/ 1787167 w 3043479"/>
                <a:gd name="connsiteY16" fmla="*/ 917969 h 1838547"/>
                <a:gd name="connsiteX17" fmla="*/ 1929152 w 3043479"/>
                <a:gd name="connsiteY17" fmla="*/ 733940 h 1838547"/>
                <a:gd name="connsiteX18" fmla="*/ 2058730 w 3043479"/>
                <a:gd name="connsiteY18" fmla="*/ 504421 h 1838547"/>
                <a:gd name="connsiteX19" fmla="*/ 2276877 w 3043479"/>
                <a:gd name="connsiteY19" fmla="*/ 47451 h 1838547"/>
                <a:gd name="connsiteX20" fmla="*/ 2524661 w 3043479"/>
                <a:gd name="connsiteY20" fmla="*/ 48829 h 1838547"/>
                <a:gd name="connsiteX21" fmla="*/ 2745220 w 3043479"/>
                <a:gd name="connsiteY21" fmla="*/ 191159 h 1838547"/>
                <a:gd name="connsiteX22" fmla="*/ 2910983 w 3043479"/>
                <a:gd name="connsiteY22" fmla="*/ 373120 h 1838547"/>
                <a:gd name="connsiteX23" fmla="*/ 2984043 w 3043479"/>
                <a:gd name="connsiteY23" fmla="*/ 472716 h 1838547"/>
                <a:gd name="connsiteX24" fmla="*/ 3042629 w 3043479"/>
                <a:gd name="connsiteY24" fmla="*/ 568866 h 1838547"/>
                <a:gd name="connsiteX25" fmla="*/ 2965089 w 3043479"/>
                <a:gd name="connsiteY25" fmla="*/ 678456 h 1838547"/>
                <a:gd name="connsiteX26" fmla="*/ 2873764 w 3043479"/>
                <a:gd name="connsiteY26" fmla="*/ 809068 h 1838547"/>
                <a:gd name="connsiteX27" fmla="*/ 2664578 w 3043479"/>
                <a:gd name="connsiteY27" fmla="*/ 1117506 h 1838547"/>
                <a:gd name="connsiteX28" fmla="*/ 2454013 w 3043479"/>
                <a:gd name="connsiteY28" fmla="*/ 1490044 h 1838547"/>
                <a:gd name="connsiteX29" fmla="*/ 2449188 w 3043479"/>
                <a:gd name="connsiteY29" fmla="*/ 1502795 h 1838547"/>
                <a:gd name="connsiteX0" fmla="*/ 2455003 w 3049294"/>
                <a:gd name="connsiteY0" fmla="*/ 1502795 h 1838547"/>
                <a:gd name="connsiteX1" fmla="*/ 2340933 w 3049294"/>
                <a:gd name="connsiteY1" fmla="*/ 1713704 h 1838547"/>
                <a:gd name="connsiteX2" fmla="*/ 2266839 w 3049294"/>
                <a:gd name="connsiteY2" fmla="*/ 1819504 h 1838547"/>
                <a:gd name="connsiteX3" fmla="*/ 2149323 w 3049294"/>
                <a:gd name="connsiteY3" fmla="*/ 1836735 h 1838547"/>
                <a:gd name="connsiteX4" fmla="*/ 10072 w 3049294"/>
                <a:gd name="connsiteY4" fmla="*/ 1836735 h 1838547"/>
                <a:gd name="connsiteX5" fmla="*/ 1091 w 3049294"/>
                <a:gd name="connsiteY5" fmla="*/ 147270 h 1838547"/>
                <a:gd name="connsiteX6" fmla="*/ 121215 w 3049294"/>
                <a:gd name="connsiteY6" fmla="*/ 200119 h 1838547"/>
                <a:gd name="connsiteX7" fmla="*/ 269059 w 3049294"/>
                <a:gd name="connsiteY7" fmla="*/ 279727 h 1838547"/>
                <a:gd name="connsiteX8" fmla="*/ 319374 w 3049294"/>
                <a:gd name="connsiteY8" fmla="*/ 340381 h 1838547"/>
                <a:gd name="connsiteX9" fmla="*/ 432065 w 3049294"/>
                <a:gd name="connsiteY9" fmla="*/ 477541 h 1838547"/>
                <a:gd name="connsiteX10" fmla="*/ 448952 w 3049294"/>
                <a:gd name="connsiteY10" fmla="*/ 548878 h 1838547"/>
                <a:gd name="connsiteX11" fmla="*/ 507193 w 3049294"/>
                <a:gd name="connsiteY11" fmla="*/ 583340 h 1838547"/>
                <a:gd name="connsiteX12" fmla="*/ 605411 w 3049294"/>
                <a:gd name="connsiteY12" fmla="*/ 640203 h 1838547"/>
                <a:gd name="connsiteX13" fmla="*/ 1007586 w 3049294"/>
                <a:gd name="connsiteY13" fmla="*/ 834915 h 1838547"/>
                <a:gd name="connsiteX14" fmla="*/ 1354622 w 3049294"/>
                <a:gd name="connsiteY14" fmla="*/ 916591 h 1838547"/>
                <a:gd name="connsiteX15" fmla="*/ 1700279 w 3049294"/>
                <a:gd name="connsiteY15" fmla="*/ 954499 h 1838547"/>
                <a:gd name="connsiteX16" fmla="*/ 1792982 w 3049294"/>
                <a:gd name="connsiteY16" fmla="*/ 917969 h 1838547"/>
                <a:gd name="connsiteX17" fmla="*/ 1934967 w 3049294"/>
                <a:gd name="connsiteY17" fmla="*/ 733940 h 1838547"/>
                <a:gd name="connsiteX18" fmla="*/ 2064545 w 3049294"/>
                <a:gd name="connsiteY18" fmla="*/ 504421 h 1838547"/>
                <a:gd name="connsiteX19" fmla="*/ 2282692 w 3049294"/>
                <a:gd name="connsiteY19" fmla="*/ 47451 h 1838547"/>
                <a:gd name="connsiteX20" fmla="*/ 2530476 w 3049294"/>
                <a:gd name="connsiteY20" fmla="*/ 48829 h 1838547"/>
                <a:gd name="connsiteX21" fmla="*/ 2751035 w 3049294"/>
                <a:gd name="connsiteY21" fmla="*/ 191159 h 1838547"/>
                <a:gd name="connsiteX22" fmla="*/ 2916798 w 3049294"/>
                <a:gd name="connsiteY22" fmla="*/ 373120 h 1838547"/>
                <a:gd name="connsiteX23" fmla="*/ 2989858 w 3049294"/>
                <a:gd name="connsiteY23" fmla="*/ 472716 h 1838547"/>
                <a:gd name="connsiteX24" fmla="*/ 3048444 w 3049294"/>
                <a:gd name="connsiteY24" fmla="*/ 568866 h 1838547"/>
                <a:gd name="connsiteX25" fmla="*/ 2970904 w 3049294"/>
                <a:gd name="connsiteY25" fmla="*/ 678456 h 1838547"/>
                <a:gd name="connsiteX26" fmla="*/ 2879579 w 3049294"/>
                <a:gd name="connsiteY26" fmla="*/ 809068 h 1838547"/>
                <a:gd name="connsiteX27" fmla="*/ 2670393 w 3049294"/>
                <a:gd name="connsiteY27" fmla="*/ 1117506 h 1838547"/>
                <a:gd name="connsiteX28" fmla="*/ 2459828 w 3049294"/>
                <a:gd name="connsiteY28" fmla="*/ 1490044 h 1838547"/>
                <a:gd name="connsiteX29" fmla="*/ 2455003 w 3049294"/>
                <a:gd name="connsiteY29" fmla="*/ 1502795 h 1838547"/>
                <a:gd name="connsiteX0" fmla="*/ 2455003 w 3049294"/>
                <a:gd name="connsiteY0" fmla="*/ 1502795 h 1838547"/>
                <a:gd name="connsiteX1" fmla="*/ 2340933 w 3049294"/>
                <a:gd name="connsiteY1" fmla="*/ 1713704 h 1838547"/>
                <a:gd name="connsiteX2" fmla="*/ 2266839 w 3049294"/>
                <a:gd name="connsiteY2" fmla="*/ 1819504 h 1838547"/>
                <a:gd name="connsiteX3" fmla="*/ 2149323 w 3049294"/>
                <a:gd name="connsiteY3" fmla="*/ 1836735 h 1838547"/>
                <a:gd name="connsiteX4" fmla="*/ 10072 w 3049294"/>
                <a:gd name="connsiteY4" fmla="*/ 1836735 h 1838547"/>
                <a:gd name="connsiteX5" fmla="*/ 1091 w 3049294"/>
                <a:gd name="connsiteY5" fmla="*/ 147270 h 1838547"/>
                <a:gd name="connsiteX6" fmla="*/ 121215 w 3049294"/>
                <a:gd name="connsiteY6" fmla="*/ 200119 h 1838547"/>
                <a:gd name="connsiteX7" fmla="*/ 269059 w 3049294"/>
                <a:gd name="connsiteY7" fmla="*/ 279727 h 1838547"/>
                <a:gd name="connsiteX8" fmla="*/ 319374 w 3049294"/>
                <a:gd name="connsiteY8" fmla="*/ 340381 h 1838547"/>
                <a:gd name="connsiteX9" fmla="*/ 432065 w 3049294"/>
                <a:gd name="connsiteY9" fmla="*/ 477541 h 1838547"/>
                <a:gd name="connsiteX10" fmla="*/ 448952 w 3049294"/>
                <a:gd name="connsiteY10" fmla="*/ 548878 h 1838547"/>
                <a:gd name="connsiteX11" fmla="*/ 507193 w 3049294"/>
                <a:gd name="connsiteY11" fmla="*/ 583340 h 1838547"/>
                <a:gd name="connsiteX12" fmla="*/ 605411 w 3049294"/>
                <a:gd name="connsiteY12" fmla="*/ 640203 h 1838547"/>
                <a:gd name="connsiteX13" fmla="*/ 1007586 w 3049294"/>
                <a:gd name="connsiteY13" fmla="*/ 834915 h 1838547"/>
                <a:gd name="connsiteX14" fmla="*/ 1354622 w 3049294"/>
                <a:gd name="connsiteY14" fmla="*/ 916591 h 1838547"/>
                <a:gd name="connsiteX15" fmla="*/ 1700279 w 3049294"/>
                <a:gd name="connsiteY15" fmla="*/ 954499 h 1838547"/>
                <a:gd name="connsiteX16" fmla="*/ 1792982 w 3049294"/>
                <a:gd name="connsiteY16" fmla="*/ 917969 h 1838547"/>
                <a:gd name="connsiteX17" fmla="*/ 1934967 w 3049294"/>
                <a:gd name="connsiteY17" fmla="*/ 733940 h 1838547"/>
                <a:gd name="connsiteX18" fmla="*/ 2064545 w 3049294"/>
                <a:gd name="connsiteY18" fmla="*/ 504421 h 1838547"/>
                <a:gd name="connsiteX19" fmla="*/ 2282692 w 3049294"/>
                <a:gd name="connsiteY19" fmla="*/ 47451 h 1838547"/>
                <a:gd name="connsiteX20" fmla="*/ 2530476 w 3049294"/>
                <a:gd name="connsiteY20" fmla="*/ 48829 h 1838547"/>
                <a:gd name="connsiteX21" fmla="*/ 2751035 w 3049294"/>
                <a:gd name="connsiteY21" fmla="*/ 191159 h 1838547"/>
                <a:gd name="connsiteX22" fmla="*/ 2916798 w 3049294"/>
                <a:gd name="connsiteY22" fmla="*/ 373120 h 1838547"/>
                <a:gd name="connsiteX23" fmla="*/ 2989858 w 3049294"/>
                <a:gd name="connsiteY23" fmla="*/ 472716 h 1838547"/>
                <a:gd name="connsiteX24" fmla="*/ 3048444 w 3049294"/>
                <a:gd name="connsiteY24" fmla="*/ 568866 h 1838547"/>
                <a:gd name="connsiteX25" fmla="*/ 2970904 w 3049294"/>
                <a:gd name="connsiteY25" fmla="*/ 678456 h 1838547"/>
                <a:gd name="connsiteX26" fmla="*/ 2879579 w 3049294"/>
                <a:gd name="connsiteY26" fmla="*/ 809068 h 1838547"/>
                <a:gd name="connsiteX27" fmla="*/ 2670393 w 3049294"/>
                <a:gd name="connsiteY27" fmla="*/ 1117506 h 1838547"/>
                <a:gd name="connsiteX28" fmla="*/ 2459828 w 3049294"/>
                <a:gd name="connsiteY28" fmla="*/ 1490044 h 1838547"/>
                <a:gd name="connsiteX29" fmla="*/ 2455003 w 3049294"/>
                <a:gd name="connsiteY29" fmla="*/ 1502795 h 1838547"/>
                <a:gd name="connsiteX0" fmla="*/ 2455003 w 3049294"/>
                <a:gd name="connsiteY0" fmla="*/ 1502795 h 1838547"/>
                <a:gd name="connsiteX1" fmla="*/ 2340933 w 3049294"/>
                <a:gd name="connsiteY1" fmla="*/ 1713704 h 1838547"/>
                <a:gd name="connsiteX2" fmla="*/ 2266839 w 3049294"/>
                <a:gd name="connsiteY2" fmla="*/ 1819504 h 1838547"/>
                <a:gd name="connsiteX3" fmla="*/ 2149323 w 3049294"/>
                <a:gd name="connsiteY3" fmla="*/ 1836735 h 1838547"/>
                <a:gd name="connsiteX4" fmla="*/ 10072 w 3049294"/>
                <a:gd name="connsiteY4" fmla="*/ 1836735 h 1838547"/>
                <a:gd name="connsiteX5" fmla="*/ 1091 w 3049294"/>
                <a:gd name="connsiteY5" fmla="*/ 147270 h 1838547"/>
                <a:gd name="connsiteX6" fmla="*/ 121215 w 3049294"/>
                <a:gd name="connsiteY6" fmla="*/ 200119 h 1838547"/>
                <a:gd name="connsiteX7" fmla="*/ 319374 w 3049294"/>
                <a:gd name="connsiteY7" fmla="*/ 340381 h 1838547"/>
                <a:gd name="connsiteX8" fmla="*/ 432065 w 3049294"/>
                <a:gd name="connsiteY8" fmla="*/ 477541 h 1838547"/>
                <a:gd name="connsiteX9" fmla="*/ 448952 w 3049294"/>
                <a:gd name="connsiteY9" fmla="*/ 548878 h 1838547"/>
                <a:gd name="connsiteX10" fmla="*/ 507193 w 3049294"/>
                <a:gd name="connsiteY10" fmla="*/ 583340 h 1838547"/>
                <a:gd name="connsiteX11" fmla="*/ 605411 w 3049294"/>
                <a:gd name="connsiteY11" fmla="*/ 640203 h 1838547"/>
                <a:gd name="connsiteX12" fmla="*/ 1007586 w 3049294"/>
                <a:gd name="connsiteY12" fmla="*/ 834915 h 1838547"/>
                <a:gd name="connsiteX13" fmla="*/ 1354622 w 3049294"/>
                <a:gd name="connsiteY13" fmla="*/ 916591 h 1838547"/>
                <a:gd name="connsiteX14" fmla="*/ 1700279 w 3049294"/>
                <a:gd name="connsiteY14" fmla="*/ 954499 h 1838547"/>
                <a:gd name="connsiteX15" fmla="*/ 1792982 w 3049294"/>
                <a:gd name="connsiteY15" fmla="*/ 917969 h 1838547"/>
                <a:gd name="connsiteX16" fmla="*/ 1934967 w 3049294"/>
                <a:gd name="connsiteY16" fmla="*/ 733940 h 1838547"/>
                <a:gd name="connsiteX17" fmla="*/ 2064545 w 3049294"/>
                <a:gd name="connsiteY17" fmla="*/ 504421 h 1838547"/>
                <a:gd name="connsiteX18" fmla="*/ 2282692 w 3049294"/>
                <a:gd name="connsiteY18" fmla="*/ 47451 h 1838547"/>
                <a:gd name="connsiteX19" fmla="*/ 2530476 w 3049294"/>
                <a:gd name="connsiteY19" fmla="*/ 48829 h 1838547"/>
                <a:gd name="connsiteX20" fmla="*/ 2751035 w 3049294"/>
                <a:gd name="connsiteY20" fmla="*/ 191159 h 1838547"/>
                <a:gd name="connsiteX21" fmla="*/ 2916798 w 3049294"/>
                <a:gd name="connsiteY21" fmla="*/ 373120 h 1838547"/>
                <a:gd name="connsiteX22" fmla="*/ 2989858 w 3049294"/>
                <a:gd name="connsiteY22" fmla="*/ 472716 h 1838547"/>
                <a:gd name="connsiteX23" fmla="*/ 3048444 w 3049294"/>
                <a:gd name="connsiteY23" fmla="*/ 568866 h 1838547"/>
                <a:gd name="connsiteX24" fmla="*/ 2970904 w 3049294"/>
                <a:gd name="connsiteY24" fmla="*/ 678456 h 1838547"/>
                <a:gd name="connsiteX25" fmla="*/ 2879579 w 3049294"/>
                <a:gd name="connsiteY25" fmla="*/ 809068 h 1838547"/>
                <a:gd name="connsiteX26" fmla="*/ 2670393 w 3049294"/>
                <a:gd name="connsiteY26" fmla="*/ 1117506 h 1838547"/>
                <a:gd name="connsiteX27" fmla="*/ 2459828 w 3049294"/>
                <a:gd name="connsiteY27" fmla="*/ 1490044 h 1838547"/>
                <a:gd name="connsiteX28" fmla="*/ 2455003 w 3049294"/>
                <a:gd name="connsiteY28" fmla="*/ 1502795 h 1838547"/>
                <a:gd name="connsiteX0" fmla="*/ 2455003 w 3049294"/>
                <a:gd name="connsiteY0" fmla="*/ 1502795 h 1838547"/>
                <a:gd name="connsiteX1" fmla="*/ 2340933 w 3049294"/>
                <a:gd name="connsiteY1" fmla="*/ 1713704 h 1838547"/>
                <a:gd name="connsiteX2" fmla="*/ 2266839 w 3049294"/>
                <a:gd name="connsiteY2" fmla="*/ 1819504 h 1838547"/>
                <a:gd name="connsiteX3" fmla="*/ 2149323 w 3049294"/>
                <a:gd name="connsiteY3" fmla="*/ 1836735 h 1838547"/>
                <a:gd name="connsiteX4" fmla="*/ 10072 w 3049294"/>
                <a:gd name="connsiteY4" fmla="*/ 1836735 h 1838547"/>
                <a:gd name="connsiteX5" fmla="*/ 1091 w 3049294"/>
                <a:gd name="connsiteY5" fmla="*/ 147270 h 1838547"/>
                <a:gd name="connsiteX6" fmla="*/ 319374 w 3049294"/>
                <a:gd name="connsiteY6" fmla="*/ 340381 h 1838547"/>
                <a:gd name="connsiteX7" fmla="*/ 432065 w 3049294"/>
                <a:gd name="connsiteY7" fmla="*/ 477541 h 1838547"/>
                <a:gd name="connsiteX8" fmla="*/ 448952 w 3049294"/>
                <a:gd name="connsiteY8" fmla="*/ 548878 h 1838547"/>
                <a:gd name="connsiteX9" fmla="*/ 507193 w 3049294"/>
                <a:gd name="connsiteY9" fmla="*/ 583340 h 1838547"/>
                <a:gd name="connsiteX10" fmla="*/ 605411 w 3049294"/>
                <a:gd name="connsiteY10" fmla="*/ 640203 h 1838547"/>
                <a:gd name="connsiteX11" fmla="*/ 1007586 w 3049294"/>
                <a:gd name="connsiteY11" fmla="*/ 834915 h 1838547"/>
                <a:gd name="connsiteX12" fmla="*/ 1354622 w 3049294"/>
                <a:gd name="connsiteY12" fmla="*/ 916591 h 1838547"/>
                <a:gd name="connsiteX13" fmla="*/ 1700279 w 3049294"/>
                <a:gd name="connsiteY13" fmla="*/ 954499 h 1838547"/>
                <a:gd name="connsiteX14" fmla="*/ 1792982 w 3049294"/>
                <a:gd name="connsiteY14" fmla="*/ 917969 h 1838547"/>
                <a:gd name="connsiteX15" fmla="*/ 1934967 w 3049294"/>
                <a:gd name="connsiteY15" fmla="*/ 733940 h 1838547"/>
                <a:gd name="connsiteX16" fmla="*/ 2064545 w 3049294"/>
                <a:gd name="connsiteY16" fmla="*/ 504421 h 1838547"/>
                <a:gd name="connsiteX17" fmla="*/ 2282692 w 3049294"/>
                <a:gd name="connsiteY17" fmla="*/ 47451 h 1838547"/>
                <a:gd name="connsiteX18" fmla="*/ 2530476 w 3049294"/>
                <a:gd name="connsiteY18" fmla="*/ 48829 h 1838547"/>
                <a:gd name="connsiteX19" fmla="*/ 2751035 w 3049294"/>
                <a:gd name="connsiteY19" fmla="*/ 191159 h 1838547"/>
                <a:gd name="connsiteX20" fmla="*/ 2916798 w 3049294"/>
                <a:gd name="connsiteY20" fmla="*/ 373120 h 1838547"/>
                <a:gd name="connsiteX21" fmla="*/ 2989858 w 3049294"/>
                <a:gd name="connsiteY21" fmla="*/ 472716 h 1838547"/>
                <a:gd name="connsiteX22" fmla="*/ 3048444 w 3049294"/>
                <a:gd name="connsiteY22" fmla="*/ 568866 h 1838547"/>
                <a:gd name="connsiteX23" fmla="*/ 2970904 w 3049294"/>
                <a:gd name="connsiteY23" fmla="*/ 678456 h 1838547"/>
                <a:gd name="connsiteX24" fmla="*/ 2879579 w 3049294"/>
                <a:gd name="connsiteY24" fmla="*/ 809068 h 1838547"/>
                <a:gd name="connsiteX25" fmla="*/ 2670393 w 3049294"/>
                <a:gd name="connsiteY25" fmla="*/ 1117506 h 1838547"/>
                <a:gd name="connsiteX26" fmla="*/ 2459828 w 3049294"/>
                <a:gd name="connsiteY26" fmla="*/ 1490044 h 1838547"/>
                <a:gd name="connsiteX27" fmla="*/ 2455003 w 3049294"/>
                <a:gd name="connsiteY27" fmla="*/ 1502795 h 1838547"/>
                <a:gd name="connsiteX0" fmla="*/ 2455003 w 3049294"/>
                <a:gd name="connsiteY0" fmla="*/ 1502795 h 1838547"/>
                <a:gd name="connsiteX1" fmla="*/ 2340933 w 3049294"/>
                <a:gd name="connsiteY1" fmla="*/ 1713704 h 1838547"/>
                <a:gd name="connsiteX2" fmla="*/ 2266839 w 3049294"/>
                <a:gd name="connsiteY2" fmla="*/ 1819504 h 1838547"/>
                <a:gd name="connsiteX3" fmla="*/ 2149323 w 3049294"/>
                <a:gd name="connsiteY3" fmla="*/ 1836735 h 1838547"/>
                <a:gd name="connsiteX4" fmla="*/ 10072 w 3049294"/>
                <a:gd name="connsiteY4" fmla="*/ 1836735 h 1838547"/>
                <a:gd name="connsiteX5" fmla="*/ 1091 w 3049294"/>
                <a:gd name="connsiteY5" fmla="*/ 147270 h 1838547"/>
                <a:gd name="connsiteX6" fmla="*/ 319374 w 3049294"/>
                <a:gd name="connsiteY6" fmla="*/ 340381 h 1838547"/>
                <a:gd name="connsiteX7" fmla="*/ 432065 w 3049294"/>
                <a:gd name="connsiteY7" fmla="*/ 477541 h 1838547"/>
                <a:gd name="connsiteX8" fmla="*/ 448952 w 3049294"/>
                <a:gd name="connsiteY8" fmla="*/ 548878 h 1838547"/>
                <a:gd name="connsiteX9" fmla="*/ 507193 w 3049294"/>
                <a:gd name="connsiteY9" fmla="*/ 583340 h 1838547"/>
                <a:gd name="connsiteX10" fmla="*/ 605411 w 3049294"/>
                <a:gd name="connsiteY10" fmla="*/ 640203 h 1838547"/>
                <a:gd name="connsiteX11" fmla="*/ 1007586 w 3049294"/>
                <a:gd name="connsiteY11" fmla="*/ 834915 h 1838547"/>
                <a:gd name="connsiteX12" fmla="*/ 1354622 w 3049294"/>
                <a:gd name="connsiteY12" fmla="*/ 916591 h 1838547"/>
                <a:gd name="connsiteX13" fmla="*/ 1700279 w 3049294"/>
                <a:gd name="connsiteY13" fmla="*/ 954499 h 1838547"/>
                <a:gd name="connsiteX14" fmla="*/ 1792982 w 3049294"/>
                <a:gd name="connsiteY14" fmla="*/ 917969 h 1838547"/>
                <a:gd name="connsiteX15" fmla="*/ 1934967 w 3049294"/>
                <a:gd name="connsiteY15" fmla="*/ 733940 h 1838547"/>
                <a:gd name="connsiteX16" fmla="*/ 2064545 w 3049294"/>
                <a:gd name="connsiteY16" fmla="*/ 504421 h 1838547"/>
                <a:gd name="connsiteX17" fmla="*/ 2282692 w 3049294"/>
                <a:gd name="connsiteY17" fmla="*/ 47451 h 1838547"/>
                <a:gd name="connsiteX18" fmla="*/ 2530476 w 3049294"/>
                <a:gd name="connsiteY18" fmla="*/ 48829 h 1838547"/>
                <a:gd name="connsiteX19" fmla="*/ 2751035 w 3049294"/>
                <a:gd name="connsiteY19" fmla="*/ 191159 h 1838547"/>
                <a:gd name="connsiteX20" fmla="*/ 2916798 w 3049294"/>
                <a:gd name="connsiteY20" fmla="*/ 373120 h 1838547"/>
                <a:gd name="connsiteX21" fmla="*/ 2989858 w 3049294"/>
                <a:gd name="connsiteY21" fmla="*/ 472716 h 1838547"/>
                <a:gd name="connsiteX22" fmla="*/ 3048444 w 3049294"/>
                <a:gd name="connsiteY22" fmla="*/ 568866 h 1838547"/>
                <a:gd name="connsiteX23" fmla="*/ 2970904 w 3049294"/>
                <a:gd name="connsiteY23" fmla="*/ 678456 h 1838547"/>
                <a:gd name="connsiteX24" fmla="*/ 2879579 w 3049294"/>
                <a:gd name="connsiteY24" fmla="*/ 809068 h 1838547"/>
                <a:gd name="connsiteX25" fmla="*/ 2670393 w 3049294"/>
                <a:gd name="connsiteY25" fmla="*/ 1117506 h 1838547"/>
                <a:gd name="connsiteX26" fmla="*/ 2459828 w 3049294"/>
                <a:gd name="connsiteY26" fmla="*/ 1490044 h 1838547"/>
                <a:gd name="connsiteX27" fmla="*/ 2455003 w 3049294"/>
                <a:gd name="connsiteY27" fmla="*/ 1502795 h 1838547"/>
                <a:gd name="connsiteX0" fmla="*/ 2455003 w 3049294"/>
                <a:gd name="connsiteY0" fmla="*/ 1502795 h 1838547"/>
                <a:gd name="connsiteX1" fmla="*/ 2340933 w 3049294"/>
                <a:gd name="connsiteY1" fmla="*/ 1713704 h 1838547"/>
                <a:gd name="connsiteX2" fmla="*/ 2266839 w 3049294"/>
                <a:gd name="connsiteY2" fmla="*/ 1819504 h 1838547"/>
                <a:gd name="connsiteX3" fmla="*/ 2149323 w 3049294"/>
                <a:gd name="connsiteY3" fmla="*/ 1836735 h 1838547"/>
                <a:gd name="connsiteX4" fmla="*/ 10072 w 3049294"/>
                <a:gd name="connsiteY4" fmla="*/ 1836735 h 1838547"/>
                <a:gd name="connsiteX5" fmla="*/ 1091 w 3049294"/>
                <a:gd name="connsiteY5" fmla="*/ 147270 h 1838547"/>
                <a:gd name="connsiteX6" fmla="*/ 319374 w 3049294"/>
                <a:gd name="connsiteY6" fmla="*/ 340381 h 1838547"/>
                <a:gd name="connsiteX7" fmla="*/ 432065 w 3049294"/>
                <a:gd name="connsiteY7" fmla="*/ 477541 h 1838547"/>
                <a:gd name="connsiteX8" fmla="*/ 448952 w 3049294"/>
                <a:gd name="connsiteY8" fmla="*/ 548878 h 1838547"/>
                <a:gd name="connsiteX9" fmla="*/ 507193 w 3049294"/>
                <a:gd name="connsiteY9" fmla="*/ 583340 h 1838547"/>
                <a:gd name="connsiteX10" fmla="*/ 605411 w 3049294"/>
                <a:gd name="connsiteY10" fmla="*/ 640203 h 1838547"/>
                <a:gd name="connsiteX11" fmla="*/ 1007586 w 3049294"/>
                <a:gd name="connsiteY11" fmla="*/ 834915 h 1838547"/>
                <a:gd name="connsiteX12" fmla="*/ 1354622 w 3049294"/>
                <a:gd name="connsiteY12" fmla="*/ 916591 h 1838547"/>
                <a:gd name="connsiteX13" fmla="*/ 1700279 w 3049294"/>
                <a:gd name="connsiteY13" fmla="*/ 954499 h 1838547"/>
                <a:gd name="connsiteX14" fmla="*/ 1792982 w 3049294"/>
                <a:gd name="connsiteY14" fmla="*/ 917969 h 1838547"/>
                <a:gd name="connsiteX15" fmla="*/ 1934967 w 3049294"/>
                <a:gd name="connsiteY15" fmla="*/ 733940 h 1838547"/>
                <a:gd name="connsiteX16" fmla="*/ 2064545 w 3049294"/>
                <a:gd name="connsiteY16" fmla="*/ 504421 h 1838547"/>
                <a:gd name="connsiteX17" fmla="*/ 2282692 w 3049294"/>
                <a:gd name="connsiteY17" fmla="*/ 47451 h 1838547"/>
                <a:gd name="connsiteX18" fmla="*/ 2530476 w 3049294"/>
                <a:gd name="connsiteY18" fmla="*/ 48829 h 1838547"/>
                <a:gd name="connsiteX19" fmla="*/ 2751035 w 3049294"/>
                <a:gd name="connsiteY19" fmla="*/ 191159 h 1838547"/>
                <a:gd name="connsiteX20" fmla="*/ 2916798 w 3049294"/>
                <a:gd name="connsiteY20" fmla="*/ 373120 h 1838547"/>
                <a:gd name="connsiteX21" fmla="*/ 2989858 w 3049294"/>
                <a:gd name="connsiteY21" fmla="*/ 472716 h 1838547"/>
                <a:gd name="connsiteX22" fmla="*/ 3048444 w 3049294"/>
                <a:gd name="connsiteY22" fmla="*/ 568866 h 1838547"/>
                <a:gd name="connsiteX23" fmla="*/ 2970904 w 3049294"/>
                <a:gd name="connsiteY23" fmla="*/ 678456 h 1838547"/>
                <a:gd name="connsiteX24" fmla="*/ 2879579 w 3049294"/>
                <a:gd name="connsiteY24" fmla="*/ 809068 h 1838547"/>
                <a:gd name="connsiteX25" fmla="*/ 2670393 w 3049294"/>
                <a:gd name="connsiteY25" fmla="*/ 1117506 h 1838547"/>
                <a:gd name="connsiteX26" fmla="*/ 2459828 w 3049294"/>
                <a:gd name="connsiteY26" fmla="*/ 1490044 h 1838547"/>
                <a:gd name="connsiteX27" fmla="*/ 2455003 w 3049294"/>
                <a:gd name="connsiteY27" fmla="*/ 1502795 h 1838547"/>
                <a:gd name="connsiteX0" fmla="*/ 2455003 w 3049294"/>
                <a:gd name="connsiteY0" fmla="*/ 1502795 h 1960695"/>
                <a:gd name="connsiteX1" fmla="*/ 2340933 w 3049294"/>
                <a:gd name="connsiteY1" fmla="*/ 1713704 h 1960695"/>
                <a:gd name="connsiteX2" fmla="*/ 2266839 w 3049294"/>
                <a:gd name="connsiteY2" fmla="*/ 1819504 h 1960695"/>
                <a:gd name="connsiteX3" fmla="*/ 10072 w 3049294"/>
                <a:gd name="connsiteY3" fmla="*/ 1836735 h 1960695"/>
                <a:gd name="connsiteX4" fmla="*/ 1091 w 3049294"/>
                <a:gd name="connsiteY4" fmla="*/ 147270 h 1960695"/>
                <a:gd name="connsiteX5" fmla="*/ 319374 w 3049294"/>
                <a:gd name="connsiteY5" fmla="*/ 340381 h 1960695"/>
                <a:gd name="connsiteX6" fmla="*/ 432065 w 3049294"/>
                <a:gd name="connsiteY6" fmla="*/ 477541 h 1960695"/>
                <a:gd name="connsiteX7" fmla="*/ 448952 w 3049294"/>
                <a:gd name="connsiteY7" fmla="*/ 548878 h 1960695"/>
                <a:gd name="connsiteX8" fmla="*/ 507193 w 3049294"/>
                <a:gd name="connsiteY8" fmla="*/ 583340 h 1960695"/>
                <a:gd name="connsiteX9" fmla="*/ 605411 w 3049294"/>
                <a:gd name="connsiteY9" fmla="*/ 640203 h 1960695"/>
                <a:gd name="connsiteX10" fmla="*/ 1007586 w 3049294"/>
                <a:gd name="connsiteY10" fmla="*/ 834915 h 1960695"/>
                <a:gd name="connsiteX11" fmla="*/ 1354622 w 3049294"/>
                <a:gd name="connsiteY11" fmla="*/ 916591 h 1960695"/>
                <a:gd name="connsiteX12" fmla="*/ 1700279 w 3049294"/>
                <a:gd name="connsiteY12" fmla="*/ 954499 h 1960695"/>
                <a:gd name="connsiteX13" fmla="*/ 1792982 w 3049294"/>
                <a:gd name="connsiteY13" fmla="*/ 917969 h 1960695"/>
                <a:gd name="connsiteX14" fmla="*/ 1934967 w 3049294"/>
                <a:gd name="connsiteY14" fmla="*/ 733940 h 1960695"/>
                <a:gd name="connsiteX15" fmla="*/ 2064545 w 3049294"/>
                <a:gd name="connsiteY15" fmla="*/ 504421 h 1960695"/>
                <a:gd name="connsiteX16" fmla="*/ 2282692 w 3049294"/>
                <a:gd name="connsiteY16" fmla="*/ 47451 h 1960695"/>
                <a:gd name="connsiteX17" fmla="*/ 2530476 w 3049294"/>
                <a:gd name="connsiteY17" fmla="*/ 48829 h 1960695"/>
                <a:gd name="connsiteX18" fmla="*/ 2751035 w 3049294"/>
                <a:gd name="connsiteY18" fmla="*/ 191159 h 1960695"/>
                <a:gd name="connsiteX19" fmla="*/ 2916798 w 3049294"/>
                <a:gd name="connsiteY19" fmla="*/ 373120 h 1960695"/>
                <a:gd name="connsiteX20" fmla="*/ 2989858 w 3049294"/>
                <a:gd name="connsiteY20" fmla="*/ 472716 h 1960695"/>
                <a:gd name="connsiteX21" fmla="*/ 3048444 w 3049294"/>
                <a:gd name="connsiteY21" fmla="*/ 568866 h 1960695"/>
                <a:gd name="connsiteX22" fmla="*/ 2970904 w 3049294"/>
                <a:gd name="connsiteY22" fmla="*/ 678456 h 1960695"/>
                <a:gd name="connsiteX23" fmla="*/ 2879579 w 3049294"/>
                <a:gd name="connsiteY23" fmla="*/ 809068 h 1960695"/>
                <a:gd name="connsiteX24" fmla="*/ 2670393 w 3049294"/>
                <a:gd name="connsiteY24" fmla="*/ 1117506 h 1960695"/>
                <a:gd name="connsiteX25" fmla="*/ 2459828 w 3049294"/>
                <a:gd name="connsiteY25" fmla="*/ 1490044 h 1960695"/>
                <a:gd name="connsiteX26" fmla="*/ 2455003 w 3049294"/>
                <a:gd name="connsiteY26" fmla="*/ 1502795 h 1960695"/>
                <a:gd name="connsiteX0" fmla="*/ 2455003 w 3049294"/>
                <a:gd name="connsiteY0" fmla="*/ 1502795 h 1842121"/>
                <a:gd name="connsiteX1" fmla="*/ 2340933 w 3049294"/>
                <a:gd name="connsiteY1" fmla="*/ 1713704 h 1842121"/>
                <a:gd name="connsiteX2" fmla="*/ 2266839 w 3049294"/>
                <a:gd name="connsiteY2" fmla="*/ 1819504 h 1842121"/>
                <a:gd name="connsiteX3" fmla="*/ 10072 w 3049294"/>
                <a:gd name="connsiteY3" fmla="*/ 1836735 h 1842121"/>
                <a:gd name="connsiteX4" fmla="*/ 1091 w 3049294"/>
                <a:gd name="connsiteY4" fmla="*/ 147270 h 1842121"/>
                <a:gd name="connsiteX5" fmla="*/ 319374 w 3049294"/>
                <a:gd name="connsiteY5" fmla="*/ 340381 h 1842121"/>
                <a:gd name="connsiteX6" fmla="*/ 432065 w 3049294"/>
                <a:gd name="connsiteY6" fmla="*/ 477541 h 1842121"/>
                <a:gd name="connsiteX7" fmla="*/ 448952 w 3049294"/>
                <a:gd name="connsiteY7" fmla="*/ 548878 h 1842121"/>
                <a:gd name="connsiteX8" fmla="*/ 507193 w 3049294"/>
                <a:gd name="connsiteY8" fmla="*/ 583340 h 1842121"/>
                <a:gd name="connsiteX9" fmla="*/ 605411 w 3049294"/>
                <a:gd name="connsiteY9" fmla="*/ 640203 h 1842121"/>
                <a:gd name="connsiteX10" fmla="*/ 1007586 w 3049294"/>
                <a:gd name="connsiteY10" fmla="*/ 834915 h 1842121"/>
                <a:gd name="connsiteX11" fmla="*/ 1354622 w 3049294"/>
                <a:gd name="connsiteY11" fmla="*/ 916591 h 1842121"/>
                <a:gd name="connsiteX12" fmla="*/ 1700279 w 3049294"/>
                <a:gd name="connsiteY12" fmla="*/ 954499 h 1842121"/>
                <a:gd name="connsiteX13" fmla="*/ 1792982 w 3049294"/>
                <a:gd name="connsiteY13" fmla="*/ 917969 h 1842121"/>
                <a:gd name="connsiteX14" fmla="*/ 1934967 w 3049294"/>
                <a:gd name="connsiteY14" fmla="*/ 733940 h 1842121"/>
                <a:gd name="connsiteX15" fmla="*/ 2064545 w 3049294"/>
                <a:gd name="connsiteY15" fmla="*/ 504421 h 1842121"/>
                <a:gd name="connsiteX16" fmla="*/ 2282692 w 3049294"/>
                <a:gd name="connsiteY16" fmla="*/ 47451 h 1842121"/>
                <a:gd name="connsiteX17" fmla="*/ 2530476 w 3049294"/>
                <a:gd name="connsiteY17" fmla="*/ 48829 h 1842121"/>
                <a:gd name="connsiteX18" fmla="*/ 2751035 w 3049294"/>
                <a:gd name="connsiteY18" fmla="*/ 191159 h 1842121"/>
                <a:gd name="connsiteX19" fmla="*/ 2916798 w 3049294"/>
                <a:gd name="connsiteY19" fmla="*/ 373120 h 1842121"/>
                <a:gd name="connsiteX20" fmla="*/ 2989858 w 3049294"/>
                <a:gd name="connsiteY20" fmla="*/ 472716 h 1842121"/>
                <a:gd name="connsiteX21" fmla="*/ 3048444 w 3049294"/>
                <a:gd name="connsiteY21" fmla="*/ 568866 h 1842121"/>
                <a:gd name="connsiteX22" fmla="*/ 2970904 w 3049294"/>
                <a:gd name="connsiteY22" fmla="*/ 678456 h 1842121"/>
                <a:gd name="connsiteX23" fmla="*/ 2879579 w 3049294"/>
                <a:gd name="connsiteY23" fmla="*/ 809068 h 1842121"/>
                <a:gd name="connsiteX24" fmla="*/ 2670393 w 3049294"/>
                <a:gd name="connsiteY24" fmla="*/ 1117506 h 1842121"/>
                <a:gd name="connsiteX25" fmla="*/ 2459828 w 3049294"/>
                <a:gd name="connsiteY25" fmla="*/ 1490044 h 1842121"/>
                <a:gd name="connsiteX26" fmla="*/ 2455003 w 3049294"/>
                <a:gd name="connsiteY26" fmla="*/ 1502795 h 1842121"/>
                <a:gd name="connsiteX0" fmla="*/ 2455003 w 3049294"/>
                <a:gd name="connsiteY0" fmla="*/ 1502795 h 1847492"/>
                <a:gd name="connsiteX1" fmla="*/ 2340933 w 3049294"/>
                <a:gd name="connsiteY1" fmla="*/ 1713704 h 1847492"/>
                <a:gd name="connsiteX2" fmla="*/ 2216354 w 3049294"/>
                <a:gd name="connsiteY2" fmla="*/ 1833928 h 1847492"/>
                <a:gd name="connsiteX3" fmla="*/ 10072 w 3049294"/>
                <a:gd name="connsiteY3" fmla="*/ 1836735 h 1847492"/>
                <a:gd name="connsiteX4" fmla="*/ 1091 w 3049294"/>
                <a:gd name="connsiteY4" fmla="*/ 147270 h 1847492"/>
                <a:gd name="connsiteX5" fmla="*/ 319374 w 3049294"/>
                <a:gd name="connsiteY5" fmla="*/ 340381 h 1847492"/>
                <a:gd name="connsiteX6" fmla="*/ 432065 w 3049294"/>
                <a:gd name="connsiteY6" fmla="*/ 477541 h 1847492"/>
                <a:gd name="connsiteX7" fmla="*/ 448952 w 3049294"/>
                <a:gd name="connsiteY7" fmla="*/ 548878 h 1847492"/>
                <a:gd name="connsiteX8" fmla="*/ 507193 w 3049294"/>
                <a:gd name="connsiteY8" fmla="*/ 583340 h 1847492"/>
                <a:gd name="connsiteX9" fmla="*/ 605411 w 3049294"/>
                <a:gd name="connsiteY9" fmla="*/ 640203 h 1847492"/>
                <a:gd name="connsiteX10" fmla="*/ 1007586 w 3049294"/>
                <a:gd name="connsiteY10" fmla="*/ 834915 h 1847492"/>
                <a:gd name="connsiteX11" fmla="*/ 1354622 w 3049294"/>
                <a:gd name="connsiteY11" fmla="*/ 916591 h 1847492"/>
                <a:gd name="connsiteX12" fmla="*/ 1700279 w 3049294"/>
                <a:gd name="connsiteY12" fmla="*/ 954499 h 1847492"/>
                <a:gd name="connsiteX13" fmla="*/ 1792982 w 3049294"/>
                <a:gd name="connsiteY13" fmla="*/ 917969 h 1847492"/>
                <a:gd name="connsiteX14" fmla="*/ 1934967 w 3049294"/>
                <a:gd name="connsiteY14" fmla="*/ 733940 h 1847492"/>
                <a:gd name="connsiteX15" fmla="*/ 2064545 w 3049294"/>
                <a:gd name="connsiteY15" fmla="*/ 504421 h 1847492"/>
                <a:gd name="connsiteX16" fmla="*/ 2282692 w 3049294"/>
                <a:gd name="connsiteY16" fmla="*/ 47451 h 1847492"/>
                <a:gd name="connsiteX17" fmla="*/ 2530476 w 3049294"/>
                <a:gd name="connsiteY17" fmla="*/ 48829 h 1847492"/>
                <a:gd name="connsiteX18" fmla="*/ 2751035 w 3049294"/>
                <a:gd name="connsiteY18" fmla="*/ 191159 h 1847492"/>
                <a:gd name="connsiteX19" fmla="*/ 2916798 w 3049294"/>
                <a:gd name="connsiteY19" fmla="*/ 373120 h 1847492"/>
                <a:gd name="connsiteX20" fmla="*/ 2989858 w 3049294"/>
                <a:gd name="connsiteY20" fmla="*/ 472716 h 1847492"/>
                <a:gd name="connsiteX21" fmla="*/ 3048444 w 3049294"/>
                <a:gd name="connsiteY21" fmla="*/ 568866 h 1847492"/>
                <a:gd name="connsiteX22" fmla="*/ 2970904 w 3049294"/>
                <a:gd name="connsiteY22" fmla="*/ 678456 h 1847492"/>
                <a:gd name="connsiteX23" fmla="*/ 2879579 w 3049294"/>
                <a:gd name="connsiteY23" fmla="*/ 809068 h 1847492"/>
                <a:gd name="connsiteX24" fmla="*/ 2670393 w 3049294"/>
                <a:gd name="connsiteY24" fmla="*/ 1117506 h 1847492"/>
                <a:gd name="connsiteX25" fmla="*/ 2459828 w 3049294"/>
                <a:gd name="connsiteY25" fmla="*/ 1490044 h 1847492"/>
                <a:gd name="connsiteX26" fmla="*/ 2455003 w 3049294"/>
                <a:gd name="connsiteY26" fmla="*/ 1502795 h 1847492"/>
                <a:gd name="connsiteX0" fmla="*/ 2455003 w 3049294"/>
                <a:gd name="connsiteY0" fmla="*/ 1502795 h 1847492"/>
                <a:gd name="connsiteX1" fmla="*/ 2340933 w 3049294"/>
                <a:gd name="connsiteY1" fmla="*/ 1713704 h 1847492"/>
                <a:gd name="connsiteX2" fmla="*/ 2216354 w 3049294"/>
                <a:gd name="connsiteY2" fmla="*/ 1833928 h 1847492"/>
                <a:gd name="connsiteX3" fmla="*/ 10072 w 3049294"/>
                <a:gd name="connsiteY3" fmla="*/ 1836735 h 1847492"/>
                <a:gd name="connsiteX4" fmla="*/ 1091 w 3049294"/>
                <a:gd name="connsiteY4" fmla="*/ 147270 h 1847492"/>
                <a:gd name="connsiteX5" fmla="*/ 319374 w 3049294"/>
                <a:gd name="connsiteY5" fmla="*/ 340381 h 1847492"/>
                <a:gd name="connsiteX6" fmla="*/ 432065 w 3049294"/>
                <a:gd name="connsiteY6" fmla="*/ 477541 h 1847492"/>
                <a:gd name="connsiteX7" fmla="*/ 448952 w 3049294"/>
                <a:gd name="connsiteY7" fmla="*/ 548878 h 1847492"/>
                <a:gd name="connsiteX8" fmla="*/ 507193 w 3049294"/>
                <a:gd name="connsiteY8" fmla="*/ 583340 h 1847492"/>
                <a:gd name="connsiteX9" fmla="*/ 605411 w 3049294"/>
                <a:gd name="connsiteY9" fmla="*/ 640203 h 1847492"/>
                <a:gd name="connsiteX10" fmla="*/ 1007586 w 3049294"/>
                <a:gd name="connsiteY10" fmla="*/ 834915 h 1847492"/>
                <a:gd name="connsiteX11" fmla="*/ 1354622 w 3049294"/>
                <a:gd name="connsiteY11" fmla="*/ 916591 h 1847492"/>
                <a:gd name="connsiteX12" fmla="*/ 1700279 w 3049294"/>
                <a:gd name="connsiteY12" fmla="*/ 954499 h 1847492"/>
                <a:gd name="connsiteX13" fmla="*/ 1792982 w 3049294"/>
                <a:gd name="connsiteY13" fmla="*/ 917969 h 1847492"/>
                <a:gd name="connsiteX14" fmla="*/ 1934967 w 3049294"/>
                <a:gd name="connsiteY14" fmla="*/ 733940 h 1847492"/>
                <a:gd name="connsiteX15" fmla="*/ 2064545 w 3049294"/>
                <a:gd name="connsiteY15" fmla="*/ 504421 h 1847492"/>
                <a:gd name="connsiteX16" fmla="*/ 2282692 w 3049294"/>
                <a:gd name="connsiteY16" fmla="*/ 47451 h 1847492"/>
                <a:gd name="connsiteX17" fmla="*/ 2530476 w 3049294"/>
                <a:gd name="connsiteY17" fmla="*/ 48829 h 1847492"/>
                <a:gd name="connsiteX18" fmla="*/ 2751035 w 3049294"/>
                <a:gd name="connsiteY18" fmla="*/ 191159 h 1847492"/>
                <a:gd name="connsiteX19" fmla="*/ 2916798 w 3049294"/>
                <a:gd name="connsiteY19" fmla="*/ 373120 h 1847492"/>
                <a:gd name="connsiteX20" fmla="*/ 2989858 w 3049294"/>
                <a:gd name="connsiteY20" fmla="*/ 472716 h 1847492"/>
                <a:gd name="connsiteX21" fmla="*/ 3048444 w 3049294"/>
                <a:gd name="connsiteY21" fmla="*/ 568866 h 1847492"/>
                <a:gd name="connsiteX22" fmla="*/ 2970904 w 3049294"/>
                <a:gd name="connsiteY22" fmla="*/ 678456 h 1847492"/>
                <a:gd name="connsiteX23" fmla="*/ 2879579 w 3049294"/>
                <a:gd name="connsiteY23" fmla="*/ 809068 h 1847492"/>
                <a:gd name="connsiteX24" fmla="*/ 2670393 w 3049294"/>
                <a:gd name="connsiteY24" fmla="*/ 1117506 h 1847492"/>
                <a:gd name="connsiteX25" fmla="*/ 2459828 w 3049294"/>
                <a:gd name="connsiteY25" fmla="*/ 1490044 h 1847492"/>
                <a:gd name="connsiteX26" fmla="*/ 2455003 w 3049294"/>
                <a:gd name="connsiteY26" fmla="*/ 1502795 h 1847492"/>
                <a:gd name="connsiteX0" fmla="*/ 2455003 w 3049294"/>
                <a:gd name="connsiteY0" fmla="*/ 1502795 h 1847492"/>
                <a:gd name="connsiteX1" fmla="*/ 2216354 w 3049294"/>
                <a:gd name="connsiteY1" fmla="*/ 1833928 h 1847492"/>
                <a:gd name="connsiteX2" fmla="*/ 10072 w 3049294"/>
                <a:gd name="connsiteY2" fmla="*/ 1836735 h 1847492"/>
                <a:gd name="connsiteX3" fmla="*/ 1091 w 3049294"/>
                <a:gd name="connsiteY3" fmla="*/ 147270 h 1847492"/>
                <a:gd name="connsiteX4" fmla="*/ 319374 w 3049294"/>
                <a:gd name="connsiteY4" fmla="*/ 340381 h 1847492"/>
                <a:gd name="connsiteX5" fmla="*/ 432065 w 3049294"/>
                <a:gd name="connsiteY5" fmla="*/ 477541 h 1847492"/>
                <a:gd name="connsiteX6" fmla="*/ 448952 w 3049294"/>
                <a:gd name="connsiteY6" fmla="*/ 548878 h 1847492"/>
                <a:gd name="connsiteX7" fmla="*/ 507193 w 3049294"/>
                <a:gd name="connsiteY7" fmla="*/ 583340 h 1847492"/>
                <a:gd name="connsiteX8" fmla="*/ 605411 w 3049294"/>
                <a:gd name="connsiteY8" fmla="*/ 640203 h 1847492"/>
                <a:gd name="connsiteX9" fmla="*/ 1007586 w 3049294"/>
                <a:gd name="connsiteY9" fmla="*/ 834915 h 1847492"/>
                <a:gd name="connsiteX10" fmla="*/ 1354622 w 3049294"/>
                <a:gd name="connsiteY10" fmla="*/ 916591 h 1847492"/>
                <a:gd name="connsiteX11" fmla="*/ 1700279 w 3049294"/>
                <a:gd name="connsiteY11" fmla="*/ 954499 h 1847492"/>
                <a:gd name="connsiteX12" fmla="*/ 1792982 w 3049294"/>
                <a:gd name="connsiteY12" fmla="*/ 917969 h 1847492"/>
                <a:gd name="connsiteX13" fmla="*/ 1934967 w 3049294"/>
                <a:gd name="connsiteY13" fmla="*/ 733940 h 1847492"/>
                <a:gd name="connsiteX14" fmla="*/ 2064545 w 3049294"/>
                <a:gd name="connsiteY14" fmla="*/ 504421 h 1847492"/>
                <a:gd name="connsiteX15" fmla="*/ 2282692 w 3049294"/>
                <a:gd name="connsiteY15" fmla="*/ 47451 h 1847492"/>
                <a:gd name="connsiteX16" fmla="*/ 2530476 w 3049294"/>
                <a:gd name="connsiteY16" fmla="*/ 48829 h 1847492"/>
                <a:gd name="connsiteX17" fmla="*/ 2751035 w 3049294"/>
                <a:gd name="connsiteY17" fmla="*/ 191159 h 1847492"/>
                <a:gd name="connsiteX18" fmla="*/ 2916798 w 3049294"/>
                <a:gd name="connsiteY18" fmla="*/ 373120 h 1847492"/>
                <a:gd name="connsiteX19" fmla="*/ 2989858 w 3049294"/>
                <a:gd name="connsiteY19" fmla="*/ 472716 h 1847492"/>
                <a:gd name="connsiteX20" fmla="*/ 3048444 w 3049294"/>
                <a:gd name="connsiteY20" fmla="*/ 568866 h 1847492"/>
                <a:gd name="connsiteX21" fmla="*/ 2970904 w 3049294"/>
                <a:gd name="connsiteY21" fmla="*/ 678456 h 1847492"/>
                <a:gd name="connsiteX22" fmla="*/ 2879579 w 3049294"/>
                <a:gd name="connsiteY22" fmla="*/ 809068 h 1847492"/>
                <a:gd name="connsiteX23" fmla="*/ 2670393 w 3049294"/>
                <a:gd name="connsiteY23" fmla="*/ 1117506 h 1847492"/>
                <a:gd name="connsiteX24" fmla="*/ 2459828 w 3049294"/>
                <a:gd name="connsiteY24" fmla="*/ 1490044 h 1847492"/>
                <a:gd name="connsiteX25" fmla="*/ 2455003 w 3049294"/>
                <a:gd name="connsiteY25" fmla="*/ 1502795 h 1847492"/>
                <a:gd name="connsiteX0" fmla="*/ 2459828 w 3049294"/>
                <a:gd name="connsiteY0" fmla="*/ 1490044 h 1847492"/>
                <a:gd name="connsiteX1" fmla="*/ 2216354 w 3049294"/>
                <a:gd name="connsiteY1" fmla="*/ 1833928 h 1847492"/>
                <a:gd name="connsiteX2" fmla="*/ 10072 w 3049294"/>
                <a:gd name="connsiteY2" fmla="*/ 1836735 h 1847492"/>
                <a:gd name="connsiteX3" fmla="*/ 1091 w 3049294"/>
                <a:gd name="connsiteY3" fmla="*/ 147270 h 1847492"/>
                <a:gd name="connsiteX4" fmla="*/ 319374 w 3049294"/>
                <a:gd name="connsiteY4" fmla="*/ 340381 h 1847492"/>
                <a:gd name="connsiteX5" fmla="*/ 432065 w 3049294"/>
                <a:gd name="connsiteY5" fmla="*/ 477541 h 1847492"/>
                <a:gd name="connsiteX6" fmla="*/ 448952 w 3049294"/>
                <a:gd name="connsiteY6" fmla="*/ 548878 h 1847492"/>
                <a:gd name="connsiteX7" fmla="*/ 507193 w 3049294"/>
                <a:gd name="connsiteY7" fmla="*/ 583340 h 1847492"/>
                <a:gd name="connsiteX8" fmla="*/ 605411 w 3049294"/>
                <a:gd name="connsiteY8" fmla="*/ 640203 h 1847492"/>
                <a:gd name="connsiteX9" fmla="*/ 1007586 w 3049294"/>
                <a:gd name="connsiteY9" fmla="*/ 834915 h 1847492"/>
                <a:gd name="connsiteX10" fmla="*/ 1354622 w 3049294"/>
                <a:gd name="connsiteY10" fmla="*/ 916591 h 1847492"/>
                <a:gd name="connsiteX11" fmla="*/ 1700279 w 3049294"/>
                <a:gd name="connsiteY11" fmla="*/ 954499 h 1847492"/>
                <a:gd name="connsiteX12" fmla="*/ 1792982 w 3049294"/>
                <a:gd name="connsiteY12" fmla="*/ 917969 h 1847492"/>
                <a:gd name="connsiteX13" fmla="*/ 1934967 w 3049294"/>
                <a:gd name="connsiteY13" fmla="*/ 733940 h 1847492"/>
                <a:gd name="connsiteX14" fmla="*/ 2064545 w 3049294"/>
                <a:gd name="connsiteY14" fmla="*/ 504421 h 1847492"/>
                <a:gd name="connsiteX15" fmla="*/ 2282692 w 3049294"/>
                <a:gd name="connsiteY15" fmla="*/ 47451 h 1847492"/>
                <a:gd name="connsiteX16" fmla="*/ 2530476 w 3049294"/>
                <a:gd name="connsiteY16" fmla="*/ 48829 h 1847492"/>
                <a:gd name="connsiteX17" fmla="*/ 2751035 w 3049294"/>
                <a:gd name="connsiteY17" fmla="*/ 191159 h 1847492"/>
                <a:gd name="connsiteX18" fmla="*/ 2916798 w 3049294"/>
                <a:gd name="connsiteY18" fmla="*/ 373120 h 1847492"/>
                <a:gd name="connsiteX19" fmla="*/ 2989858 w 3049294"/>
                <a:gd name="connsiteY19" fmla="*/ 472716 h 1847492"/>
                <a:gd name="connsiteX20" fmla="*/ 3048444 w 3049294"/>
                <a:gd name="connsiteY20" fmla="*/ 568866 h 1847492"/>
                <a:gd name="connsiteX21" fmla="*/ 2970904 w 3049294"/>
                <a:gd name="connsiteY21" fmla="*/ 678456 h 1847492"/>
                <a:gd name="connsiteX22" fmla="*/ 2879579 w 3049294"/>
                <a:gd name="connsiteY22" fmla="*/ 809068 h 1847492"/>
                <a:gd name="connsiteX23" fmla="*/ 2670393 w 3049294"/>
                <a:gd name="connsiteY23" fmla="*/ 1117506 h 1847492"/>
                <a:gd name="connsiteX24" fmla="*/ 2459828 w 3049294"/>
                <a:gd name="connsiteY24" fmla="*/ 1490044 h 1847492"/>
                <a:gd name="connsiteX0" fmla="*/ 2459828 w 3049294"/>
                <a:gd name="connsiteY0" fmla="*/ 1490044 h 1847492"/>
                <a:gd name="connsiteX1" fmla="*/ 2209141 w 3049294"/>
                <a:gd name="connsiteY1" fmla="*/ 1833928 h 1847492"/>
                <a:gd name="connsiteX2" fmla="*/ 10072 w 3049294"/>
                <a:gd name="connsiteY2" fmla="*/ 1836735 h 1847492"/>
                <a:gd name="connsiteX3" fmla="*/ 1091 w 3049294"/>
                <a:gd name="connsiteY3" fmla="*/ 147270 h 1847492"/>
                <a:gd name="connsiteX4" fmla="*/ 319374 w 3049294"/>
                <a:gd name="connsiteY4" fmla="*/ 340381 h 1847492"/>
                <a:gd name="connsiteX5" fmla="*/ 432065 w 3049294"/>
                <a:gd name="connsiteY5" fmla="*/ 477541 h 1847492"/>
                <a:gd name="connsiteX6" fmla="*/ 448952 w 3049294"/>
                <a:gd name="connsiteY6" fmla="*/ 548878 h 1847492"/>
                <a:gd name="connsiteX7" fmla="*/ 507193 w 3049294"/>
                <a:gd name="connsiteY7" fmla="*/ 583340 h 1847492"/>
                <a:gd name="connsiteX8" fmla="*/ 605411 w 3049294"/>
                <a:gd name="connsiteY8" fmla="*/ 640203 h 1847492"/>
                <a:gd name="connsiteX9" fmla="*/ 1007586 w 3049294"/>
                <a:gd name="connsiteY9" fmla="*/ 834915 h 1847492"/>
                <a:gd name="connsiteX10" fmla="*/ 1354622 w 3049294"/>
                <a:gd name="connsiteY10" fmla="*/ 916591 h 1847492"/>
                <a:gd name="connsiteX11" fmla="*/ 1700279 w 3049294"/>
                <a:gd name="connsiteY11" fmla="*/ 954499 h 1847492"/>
                <a:gd name="connsiteX12" fmla="*/ 1792982 w 3049294"/>
                <a:gd name="connsiteY12" fmla="*/ 917969 h 1847492"/>
                <a:gd name="connsiteX13" fmla="*/ 1934967 w 3049294"/>
                <a:gd name="connsiteY13" fmla="*/ 733940 h 1847492"/>
                <a:gd name="connsiteX14" fmla="*/ 2064545 w 3049294"/>
                <a:gd name="connsiteY14" fmla="*/ 504421 h 1847492"/>
                <a:gd name="connsiteX15" fmla="*/ 2282692 w 3049294"/>
                <a:gd name="connsiteY15" fmla="*/ 47451 h 1847492"/>
                <a:gd name="connsiteX16" fmla="*/ 2530476 w 3049294"/>
                <a:gd name="connsiteY16" fmla="*/ 48829 h 1847492"/>
                <a:gd name="connsiteX17" fmla="*/ 2751035 w 3049294"/>
                <a:gd name="connsiteY17" fmla="*/ 191159 h 1847492"/>
                <a:gd name="connsiteX18" fmla="*/ 2916798 w 3049294"/>
                <a:gd name="connsiteY18" fmla="*/ 373120 h 1847492"/>
                <a:gd name="connsiteX19" fmla="*/ 2989858 w 3049294"/>
                <a:gd name="connsiteY19" fmla="*/ 472716 h 1847492"/>
                <a:gd name="connsiteX20" fmla="*/ 3048444 w 3049294"/>
                <a:gd name="connsiteY20" fmla="*/ 568866 h 1847492"/>
                <a:gd name="connsiteX21" fmla="*/ 2970904 w 3049294"/>
                <a:gd name="connsiteY21" fmla="*/ 678456 h 1847492"/>
                <a:gd name="connsiteX22" fmla="*/ 2879579 w 3049294"/>
                <a:gd name="connsiteY22" fmla="*/ 809068 h 1847492"/>
                <a:gd name="connsiteX23" fmla="*/ 2670393 w 3049294"/>
                <a:gd name="connsiteY23" fmla="*/ 1117506 h 1847492"/>
                <a:gd name="connsiteX24" fmla="*/ 2459828 w 3049294"/>
                <a:gd name="connsiteY24" fmla="*/ 1490044 h 1847492"/>
                <a:gd name="connsiteX0" fmla="*/ 2459828 w 3049294"/>
                <a:gd name="connsiteY0" fmla="*/ 1490044 h 1847492"/>
                <a:gd name="connsiteX1" fmla="*/ 2209141 w 3049294"/>
                <a:gd name="connsiteY1" fmla="*/ 1833928 h 1847492"/>
                <a:gd name="connsiteX2" fmla="*/ 10072 w 3049294"/>
                <a:gd name="connsiteY2" fmla="*/ 1836735 h 1847492"/>
                <a:gd name="connsiteX3" fmla="*/ 1091 w 3049294"/>
                <a:gd name="connsiteY3" fmla="*/ 147270 h 1847492"/>
                <a:gd name="connsiteX4" fmla="*/ 319374 w 3049294"/>
                <a:gd name="connsiteY4" fmla="*/ 340381 h 1847492"/>
                <a:gd name="connsiteX5" fmla="*/ 432065 w 3049294"/>
                <a:gd name="connsiteY5" fmla="*/ 477541 h 1847492"/>
                <a:gd name="connsiteX6" fmla="*/ 448952 w 3049294"/>
                <a:gd name="connsiteY6" fmla="*/ 548878 h 1847492"/>
                <a:gd name="connsiteX7" fmla="*/ 507193 w 3049294"/>
                <a:gd name="connsiteY7" fmla="*/ 583340 h 1847492"/>
                <a:gd name="connsiteX8" fmla="*/ 605411 w 3049294"/>
                <a:gd name="connsiteY8" fmla="*/ 640203 h 1847492"/>
                <a:gd name="connsiteX9" fmla="*/ 1007586 w 3049294"/>
                <a:gd name="connsiteY9" fmla="*/ 834915 h 1847492"/>
                <a:gd name="connsiteX10" fmla="*/ 1354622 w 3049294"/>
                <a:gd name="connsiteY10" fmla="*/ 916591 h 1847492"/>
                <a:gd name="connsiteX11" fmla="*/ 1700279 w 3049294"/>
                <a:gd name="connsiteY11" fmla="*/ 954499 h 1847492"/>
                <a:gd name="connsiteX12" fmla="*/ 1792982 w 3049294"/>
                <a:gd name="connsiteY12" fmla="*/ 917969 h 1847492"/>
                <a:gd name="connsiteX13" fmla="*/ 1934967 w 3049294"/>
                <a:gd name="connsiteY13" fmla="*/ 733940 h 1847492"/>
                <a:gd name="connsiteX14" fmla="*/ 2064545 w 3049294"/>
                <a:gd name="connsiteY14" fmla="*/ 504421 h 1847492"/>
                <a:gd name="connsiteX15" fmla="*/ 2282692 w 3049294"/>
                <a:gd name="connsiteY15" fmla="*/ 47451 h 1847492"/>
                <a:gd name="connsiteX16" fmla="*/ 2530476 w 3049294"/>
                <a:gd name="connsiteY16" fmla="*/ 48829 h 1847492"/>
                <a:gd name="connsiteX17" fmla="*/ 2751035 w 3049294"/>
                <a:gd name="connsiteY17" fmla="*/ 191159 h 1847492"/>
                <a:gd name="connsiteX18" fmla="*/ 2916798 w 3049294"/>
                <a:gd name="connsiteY18" fmla="*/ 373120 h 1847492"/>
                <a:gd name="connsiteX19" fmla="*/ 2989858 w 3049294"/>
                <a:gd name="connsiteY19" fmla="*/ 472716 h 1847492"/>
                <a:gd name="connsiteX20" fmla="*/ 3048444 w 3049294"/>
                <a:gd name="connsiteY20" fmla="*/ 568866 h 1847492"/>
                <a:gd name="connsiteX21" fmla="*/ 2970904 w 3049294"/>
                <a:gd name="connsiteY21" fmla="*/ 678456 h 1847492"/>
                <a:gd name="connsiteX22" fmla="*/ 2879579 w 3049294"/>
                <a:gd name="connsiteY22" fmla="*/ 809068 h 1847492"/>
                <a:gd name="connsiteX23" fmla="*/ 2670393 w 3049294"/>
                <a:gd name="connsiteY23" fmla="*/ 1117506 h 1847492"/>
                <a:gd name="connsiteX24" fmla="*/ 2459828 w 3049294"/>
                <a:gd name="connsiteY24" fmla="*/ 1490044 h 1847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3049294" h="1847492">
                  <a:moveTo>
                    <a:pt x="2459828" y="1490044"/>
                  </a:moveTo>
                  <a:cubicBezTo>
                    <a:pt x="2384155" y="1609448"/>
                    <a:pt x="2285671" y="1754510"/>
                    <a:pt x="2209141" y="1833928"/>
                  </a:cubicBezTo>
                  <a:cubicBezTo>
                    <a:pt x="1820664" y="1854433"/>
                    <a:pt x="863704" y="1848588"/>
                    <a:pt x="10072" y="1836735"/>
                  </a:cubicBezTo>
                  <a:cubicBezTo>
                    <a:pt x="5433" y="1190939"/>
                    <a:pt x="-3009" y="773439"/>
                    <a:pt x="1091" y="147270"/>
                  </a:cubicBezTo>
                  <a:cubicBezTo>
                    <a:pt x="175248" y="186368"/>
                    <a:pt x="247545" y="285336"/>
                    <a:pt x="319374" y="340381"/>
                  </a:cubicBezTo>
                  <a:cubicBezTo>
                    <a:pt x="360384" y="381391"/>
                    <a:pt x="396225" y="431706"/>
                    <a:pt x="432065" y="477541"/>
                  </a:cubicBezTo>
                  <a:cubicBezTo>
                    <a:pt x="448607" y="498563"/>
                    <a:pt x="434822" y="528890"/>
                    <a:pt x="448952" y="548878"/>
                  </a:cubicBezTo>
                  <a:cubicBezTo>
                    <a:pt x="461014" y="565420"/>
                    <a:pt x="489962" y="573346"/>
                    <a:pt x="507193" y="583340"/>
                  </a:cubicBezTo>
                  <a:lnTo>
                    <a:pt x="605411" y="640203"/>
                  </a:lnTo>
                  <a:cubicBezTo>
                    <a:pt x="736368" y="716365"/>
                    <a:pt x="864223" y="784600"/>
                    <a:pt x="1007586" y="834915"/>
                  </a:cubicBezTo>
                  <a:cubicBezTo>
                    <a:pt x="1119933" y="874202"/>
                    <a:pt x="1236761" y="899015"/>
                    <a:pt x="1354622" y="916591"/>
                  </a:cubicBezTo>
                  <a:cubicBezTo>
                    <a:pt x="1468347" y="933477"/>
                    <a:pt x="1588621" y="930376"/>
                    <a:pt x="1700279" y="954499"/>
                  </a:cubicBezTo>
                  <a:cubicBezTo>
                    <a:pt x="1739221" y="962770"/>
                    <a:pt x="1765757" y="937957"/>
                    <a:pt x="1792982" y="917969"/>
                  </a:cubicBezTo>
                  <a:cubicBezTo>
                    <a:pt x="1858805" y="869722"/>
                    <a:pt x="1893957" y="802865"/>
                    <a:pt x="1934967" y="733940"/>
                  </a:cubicBezTo>
                  <a:cubicBezTo>
                    <a:pt x="1980113" y="658468"/>
                    <a:pt x="2023190" y="581961"/>
                    <a:pt x="2064545" y="504421"/>
                  </a:cubicBezTo>
                  <a:cubicBezTo>
                    <a:pt x="2144498" y="355199"/>
                    <a:pt x="2207909" y="199085"/>
                    <a:pt x="2282692" y="47451"/>
                  </a:cubicBezTo>
                  <a:cubicBezTo>
                    <a:pt x="2327493" y="-43874"/>
                    <a:pt x="2460517" y="19536"/>
                    <a:pt x="2530476" y="48829"/>
                  </a:cubicBezTo>
                  <a:cubicBezTo>
                    <a:pt x="2611807" y="82602"/>
                    <a:pt x="2685901" y="132573"/>
                    <a:pt x="2751035" y="191159"/>
                  </a:cubicBezTo>
                  <a:cubicBezTo>
                    <a:pt x="2812378" y="245954"/>
                    <a:pt x="2866483" y="308331"/>
                    <a:pt x="2916798" y="373120"/>
                  </a:cubicBezTo>
                  <a:cubicBezTo>
                    <a:pt x="2941956" y="405859"/>
                    <a:pt x="2966080" y="439288"/>
                    <a:pt x="2989858" y="472716"/>
                  </a:cubicBezTo>
                  <a:cubicBezTo>
                    <a:pt x="3002265" y="489947"/>
                    <a:pt x="3056715" y="547499"/>
                    <a:pt x="3048444" y="568866"/>
                  </a:cubicBezTo>
                  <a:cubicBezTo>
                    <a:pt x="3032592" y="610565"/>
                    <a:pt x="2996062" y="642271"/>
                    <a:pt x="2970904" y="678456"/>
                  </a:cubicBezTo>
                  <a:lnTo>
                    <a:pt x="2879579" y="809068"/>
                  </a:lnTo>
                  <a:cubicBezTo>
                    <a:pt x="2810654" y="912455"/>
                    <a:pt x="2736560" y="1012396"/>
                    <a:pt x="2670393" y="1117506"/>
                  </a:cubicBezTo>
                  <a:cubicBezTo>
                    <a:pt x="2594920" y="1237779"/>
                    <a:pt x="2516691" y="1360121"/>
                    <a:pt x="2459828" y="1490044"/>
                  </a:cubicBezTo>
                  <a:close/>
                </a:path>
              </a:pathLst>
            </a:custGeom>
            <a:solidFill>
              <a:srgbClr val="000000"/>
            </a:solidFill>
            <a:ln w="34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EA0499F4-9DB8-4209-9F49-5956DD724802}"/>
                </a:ext>
              </a:extLst>
            </p:cNvPr>
            <p:cNvSpPr/>
            <p:nvPr/>
          </p:nvSpPr>
          <p:spPr>
            <a:xfrm>
              <a:off x="7145627" y="3337195"/>
              <a:ext cx="930482" cy="1464649"/>
            </a:xfrm>
            <a:custGeom>
              <a:avLst/>
              <a:gdLst>
                <a:gd name="connsiteX0" fmla="*/ 897402 w 930482"/>
                <a:gd name="connsiteY0" fmla="*/ 873838 h 1464648"/>
                <a:gd name="connsiteX1" fmla="*/ 793671 w 930482"/>
                <a:gd name="connsiteY1" fmla="*/ 1069240 h 1464648"/>
                <a:gd name="connsiteX2" fmla="*/ 603439 w 930482"/>
                <a:gd name="connsiteY2" fmla="*/ 1334255 h 1464648"/>
                <a:gd name="connsiteX3" fmla="*/ 568632 w 930482"/>
                <a:gd name="connsiteY3" fmla="*/ 1464867 h 1464648"/>
                <a:gd name="connsiteX4" fmla="*/ 547954 w 930482"/>
                <a:gd name="connsiteY4" fmla="*/ 1460043 h 1464648"/>
                <a:gd name="connsiteX5" fmla="*/ 387015 w 930482"/>
                <a:gd name="connsiteY5" fmla="*/ 1371130 h 1464648"/>
                <a:gd name="connsiteX6" fmla="*/ 238827 w 930482"/>
                <a:gd name="connsiteY6" fmla="*/ 1317369 h 1464648"/>
                <a:gd name="connsiteX7" fmla="*/ 126136 w 930482"/>
                <a:gd name="connsiteY7" fmla="*/ 1308753 h 1464648"/>
                <a:gd name="connsiteX8" fmla="*/ 54109 w 930482"/>
                <a:gd name="connsiteY8" fmla="*/ 1173661 h 1464648"/>
                <a:gd name="connsiteX9" fmla="*/ 4 w 930482"/>
                <a:gd name="connsiteY9" fmla="*/ 913815 h 1464648"/>
                <a:gd name="connsiteX10" fmla="*/ 23438 w 930482"/>
                <a:gd name="connsiteY10" fmla="*/ 783892 h 1464648"/>
                <a:gd name="connsiteX11" fmla="*/ 51697 w 930482"/>
                <a:gd name="connsiteY11" fmla="*/ 406185 h 1464648"/>
                <a:gd name="connsiteX12" fmla="*/ 54454 w 930482"/>
                <a:gd name="connsiteY12" fmla="*/ 396191 h 1464648"/>
                <a:gd name="connsiteX13" fmla="*/ 99255 w 930482"/>
                <a:gd name="connsiteY13" fmla="*/ 389987 h 1464648"/>
                <a:gd name="connsiteX14" fmla="*/ 160943 w 930482"/>
                <a:gd name="connsiteY14" fmla="*/ 415145 h 1464648"/>
                <a:gd name="connsiteX15" fmla="*/ 191269 w 930482"/>
                <a:gd name="connsiteY15" fmla="*/ 492685 h 1464648"/>
                <a:gd name="connsiteX16" fmla="*/ 206433 w 930482"/>
                <a:gd name="connsiteY16" fmla="*/ 640873 h 1464648"/>
                <a:gd name="connsiteX17" fmla="*/ 207122 w 930482"/>
                <a:gd name="connsiteY17" fmla="*/ 710832 h 1464648"/>
                <a:gd name="connsiteX18" fmla="*/ 207811 w 930482"/>
                <a:gd name="connsiteY18" fmla="*/ 774242 h 1464648"/>
                <a:gd name="connsiteX19" fmla="*/ 246065 w 930482"/>
                <a:gd name="connsiteY19" fmla="*/ 673612 h 1464648"/>
                <a:gd name="connsiteX20" fmla="*/ 361513 w 930482"/>
                <a:gd name="connsiteY20" fmla="*/ 376547 h 1464648"/>
                <a:gd name="connsiteX21" fmla="*/ 472482 w 930482"/>
                <a:gd name="connsiteY21" fmla="*/ 93611 h 1464648"/>
                <a:gd name="connsiteX22" fmla="*/ 522452 w 930482"/>
                <a:gd name="connsiteY22" fmla="*/ 20207 h 1464648"/>
                <a:gd name="connsiteX23" fmla="*/ 573457 w 930482"/>
                <a:gd name="connsiteY23" fmla="*/ 1252 h 1464648"/>
                <a:gd name="connsiteX24" fmla="*/ 606540 w 930482"/>
                <a:gd name="connsiteY24" fmla="*/ 119458 h 1464648"/>
                <a:gd name="connsiteX25" fmla="*/ 578970 w 930482"/>
                <a:gd name="connsiteY25" fmla="*/ 237319 h 1464648"/>
                <a:gd name="connsiteX26" fmla="*/ 528656 w 930482"/>
                <a:gd name="connsiteY26" fmla="*/ 414800 h 1464648"/>
                <a:gd name="connsiteX27" fmla="*/ 506600 w 930482"/>
                <a:gd name="connsiteY27" fmla="*/ 586423 h 1464648"/>
                <a:gd name="connsiteX28" fmla="*/ 518317 w 930482"/>
                <a:gd name="connsiteY28" fmla="*/ 602275 h 1464648"/>
                <a:gd name="connsiteX29" fmla="*/ 532102 w 930482"/>
                <a:gd name="connsiteY29" fmla="*/ 589869 h 1464648"/>
                <a:gd name="connsiteX30" fmla="*/ 626528 w 930482"/>
                <a:gd name="connsiteY30" fmla="*/ 480279 h 1464648"/>
                <a:gd name="connsiteX31" fmla="*/ 718888 w 930482"/>
                <a:gd name="connsiteY31" fmla="*/ 415145 h 1464648"/>
                <a:gd name="connsiteX32" fmla="*/ 778852 w 930482"/>
                <a:gd name="connsiteY32" fmla="*/ 453398 h 1464648"/>
                <a:gd name="connsiteX33" fmla="*/ 781954 w 930482"/>
                <a:gd name="connsiteY33" fmla="*/ 508193 h 1464648"/>
                <a:gd name="connsiteX34" fmla="*/ 761276 w 930482"/>
                <a:gd name="connsiteY34" fmla="*/ 559887 h 1464648"/>
                <a:gd name="connsiteX35" fmla="*/ 839850 w 930482"/>
                <a:gd name="connsiteY35" fmla="*/ 538520 h 1464648"/>
                <a:gd name="connsiteX36" fmla="*/ 887753 w 930482"/>
                <a:gd name="connsiteY36" fmla="*/ 610202 h 1464648"/>
                <a:gd name="connsiteX37" fmla="*/ 870866 w 930482"/>
                <a:gd name="connsiteY37" fmla="*/ 697736 h 1464648"/>
                <a:gd name="connsiteX38" fmla="*/ 931520 w 930482"/>
                <a:gd name="connsiteY38" fmla="*/ 770451 h 1464648"/>
                <a:gd name="connsiteX39" fmla="*/ 897402 w 930482"/>
                <a:gd name="connsiteY39" fmla="*/ 873838 h 14646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930482" h="1464648">
                  <a:moveTo>
                    <a:pt x="897402" y="873838"/>
                  </a:moveTo>
                  <a:cubicBezTo>
                    <a:pt x="862595" y="938283"/>
                    <a:pt x="832613" y="1006518"/>
                    <a:pt x="793671" y="1069240"/>
                  </a:cubicBezTo>
                  <a:cubicBezTo>
                    <a:pt x="736119" y="1162633"/>
                    <a:pt x="668572" y="1247065"/>
                    <a:pt x="603439" y="1334255"/>
                  </a:cubicBezTo>
                  <a:cubicBezTo>
                    <a:pt x="584140" y="1360102"/>
                    <a:pt x="595168" y="1453150"/>
                    <a:pt x="568632" y="1464867"/>
                  </a:cubicBezTo>
                  <a:cubicBezTo>
                    <a:pt x="560361" y="1468314"/>
                    <a:pt x="554502" y="1463833"/>
                    <a:pt x="547954" y="1460043"/>
                  </a:cubicBezTo>
                  <a:cubicBezTo>
                    <a:pt x="494538" y="1429716"/>
                    <a:pt x="442155" y="1398355"/>
                    <a:pt x="387015" y="1371130"/>
                  </a:cubicBezTo>
                  <a:cubicBezTo>
                    <a:pt x="339802" y="1347695"/>
                    <a:pt x="291210" y="1326329"/>
                    <a:pt x="238827" y="1317369"/>
                  </a:cubicBezTo>
                  <a:cubicBezTo>
                    <a:pt x="201608" y="1311165"/>
                    <a:pt x="164044" y="1304962"/>
                    <a:pt x="126136" y="1308753"/>
                  </a:cubicBezTo>
                  <a:cubicBezTo>
                    <a:pt x="92707" y="1312199"/>
                    <a:pt x="63759" y="1200197"/>
                    <a:pt x="54109" y="1173661"/>
                  </a:cubicBezTo>
                  <a:cubicBezTo>
                    <a:pt x="24472" y="1090262"/>
                    <a:pt x="-341" y="1003072"/>
                    <a:pt x="4" y="913815"/>
                  </a:cubicBezTo>
                  <a:cubicBezTo>
                    <a:pt x="4" y="869358"/>
                    <a:pt x="15167" y="827314"/>
                    <a:pt x="23438" y="783892"/>
                  </a:cubicBezTo>
                  <a:cubicBezTo>
                    <a:pt x="47217" y="659827"/>
                    <a:pt x="47561" y="532317"/>
                    <a:pt x="51697" y="406185"/>
                  </a:cubicBezTo>
                  <a:cubicBezTo>
                    <a:pt x="51697" y="402739"/>
                    <a:pt x="53076" y="399292"/>
                    <a:pt x="54454" y="396191"/>
                  </a:cubicBezTo>
                  <a:cubicBezTo>
                    <a:pt x="58934" y="386886"/>
                    <a:pt x="90295" y="389987"/>
                    <a:pt x="99255" y="389987"/>
                  </a:cubicBezTo>
                  <a:cubicBezTo>
                    <a:pt x="123723" y="390332"/>
                    <a:pt x="144401" y="395157"/>
                    <a:pt x="160943" y="415145"/>
                  </a:cubicBezTo>
                  <a:cubicBezTo>
                    <a:pt x="179208" y="436512"/>
                    <a:pt x="186100" y="465115"/>
                    <a:pt x="191269" y="492685"/>
                  </a:cubicBezTo>
                  <a:cubicBezTo>
                    <a:pt x="200574" y="541622"/>
                    <a:pt x="205744" y="591247"/>
                    <a:pt x="206433" y="640873"/>
                  </a:cubicBezTo>
                  <a:cubicBezTo>
                    <a:pt x="206777" y="664308"/>
                    <a:pt x="205744" y="687742"/>
                    <a:pt x="207122" y="710832"/>
                  </a:cubicBezTo>
                  <a:cubicBezTo>
                    <a:pt x="207811" y="729441"/>
                    <a:pt x="214015" y="756322"/>
                    <a:pt x="207811" y="774242"/>
                  </a:cubicBezTo>
                  <a:cubicBezTo>
                    <a:pt x="218495" y="744260"/>
                    <a:pt x="232280" y="708764"/>
                    <a:pt x="246065" y="673612"/>
                  </a:cubicBezTo>
                  <a:cubicBezTo>
                    <a:pt x="284662" y="574705"/>
                    <a:pt x="322915" y="475454"/>
                    <a:pt x="361513" y="376547"/>
                  </a:cubicBezTo>
                  <a:cubicBezTo>
                    <a:pt x="398388" y="282465"/>
                    <a:pt x="429404" y="184937"/>
                    <a:pt x="472482" y="93611"/>
                  </a:cubicBezTo>
                  <a:cubicBezTo>
                    <a:pt x="485233" y="66731"/>
                    <a:pt x="499707" y="40539"/>
                    <a:pt x="522452" y="20207"/>
                  </a:cubicBezTo>
                  <a:cubicBezTo>
                    <a:pt x="536237" y="7800"/>
                    <a:pt x="553813" y="-3917"/>
                    <a:pt x="573457" y="1252"/>
                  </a:cubicBezTo>
                  <a:cubicBezTo>
                    <a:pt x="620325" y="13659"/>
                    <a:pt x="611710" y="84307"/>
                    <a:pt x="606540" y="119458"/>
                  </a:cubicBezTo>
                  <a:cubicBezTo>
                    <a:pt x="600682" y="159434"/>
                    <a:pt x="591377" y="198722"/>
                    <a:pt x="578970" y="237319"/>
                  </a:cubicBezTo>
                  <a:cubicBezTo>
                    <a:pt x="560705" y="294182"/>
                    <a:pt x="543819" y="355525"/>
                    <a:pt x="528656" y="414800"/>
                  </a:cubicBezTo>
                  <a:cubicBezTo>
                    <a:pt x="516249" y="463048"/>
                    <a:pt x="484199" y="536797"/>
                    <a:pt x="506600" y="586423"/>
                  </a:cubicBezTo>
                  <a:cubicBezTo>
                    <a:pt x="509357" y="592626"/>
                    <a:pt x="511080" y="601241"/>
                    <a:pt x="518317" y="602275"/>
                  </a:cubicBezTo>
                  <a:cubicBezTo>
                    <a:pt x="524865" y="603309"/>
                    <a:pt x="527966" y="595038"/>
                    <a:pt x="532102" y="589869"/>
                  </a:cubicBezTo>
                  <a:cubicBezTo>
                    <a:pt x="561739" y="551960"/>
                    <a:pt x="592411" y="514741"/>
                    <a:pt x="626528" y="480279"/>
                  </a:cubicBezTo>
                  <a:cubicBezTo>
                    <a:pt x="650652" y="456155"/>
                    <a:pt x="682702" y="415834"/>
                    <a:pt x="718888" y="415145"/>
                  </a:cubicBezTo>
                  <a:cubicBezTo>
                    <a:pt x="744045" y="414800"/>
                    <a:pt x="768513" y="430308"/>
                    <a:pt x="778852" y="453398"/>
                  </a:cubicBezTo>
                  <a:cubicBezTo>
                    <a:pt x="786434" y="470285"/>
                    <a:pt x="786089" y="489928"/>
                    <a:pt x="781954" y="508193"/>
                  </a:cubicBezTo>
                  <a:cubicBezTo>
                    <a:pt x="777818" y="526114"/>
                    <a:pt x="769547" y="543000"/>
                    <a:pt x="761276" y="559887"/>
                  </a:cubicBezTo>
                  <a:cubicBezTo>
                    <a:pt x="774027" y="533351"/>
                    <a:pt x="816071" y="527492"/>
                    <a:pt x="839850" y="538520"/>
                  </a:cubicBezTo>
                  <a:cubicBezTo>
                    <a:pt x="867076" y="550927"/>
                    <a:pt x="884307" y="580219"/>
                    <a:pt x="887753" y="610202"/>
                  </a:cubicBezTo>
                  <a:cubicBezTo>
                    <a:pt x="891199" y="640184"/>
                    <a:pt x="882928" y="670166"/>
                    <a:pt x="870866" y="697736"/>
                  </a:cubicBezTo>
                  <a:cubicBezTo>
                    <a:pt x="915323" y="697391"/>
                    <a:pt x="927729" y="728407"/>
                    <a:pt x="931520" y="770451"/>
                  </a:cubicBezTo>
                  <a:cubicBezTo>
                    <a:pt x="934622" y="810428"/>
                    <a:pt x="915667" y="839721"/>
                    <a:pt x="897402" y="873838"/>
                  </a:cubicBezTo>
                  <a:close/>
                </a:path>
              </a:pathLst>
            </a:custGeom>
            <a:solidFill>
              <a:srgbClr val="FDB98A"/>
            </a:solidFill>
            <a:ln w="34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C393E0EC-B3FA-47AC-972A-FF411F9F24F1}"/>
              </a:ext>
            </a:extLst>
          </p:cNvPr>
          <p:cNvSpPr txBox="1"/>
          <p:nvPr/>
        </p:nvSpPr>
        <p:spPr>
          <a:xfrm rot="16200000">
            <a:off x="581025" y="2914650"/>
            <a:ext cx="1204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screenshot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25AEF3B-4C48-47C8-9463-A1A48B7396F4}"/>
              </a:ext>
            </a:extLst>
          </p:cNvPr>
          <p:cNvSpPr txBox="1"/>
          <p:nvPr/>
        </p:nvSpPr>
        <p:spPr>
          <a:xfrm>
            <a:off x="3924299" y="97508"/>
            <a:ext cx="34956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rgbClr val="228B8B"/>
                </a:solidFill>
                <a:latin typeface="Roboto Slab" pitchFamily="2" charset="0"/>
                <a:ea typeface="Roboto Slab" pitchFamily="2" charset="0"/>
              </a:rPr>
              <a:t>Quotes Carousel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4199FDA-2B2D-4DF2-ABB4-BE1F94B5B318}"/>
              </a:ext>
            </a:extLst>
          </p:cNvPr>
          <p:cNvSpPr txBox="1"/>
          <p:nvPr/>
        </p:nvSpPr>
        <p:spPr>
          <a:xfrm>
            <a:off x="3700658" y="5710778"/>
            <a:ext cx="72199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Roboto Slab" pitchFamily="2" charset="0"/>
                <a:ea typeface="Roboto Slab" pitchFamily="2" charset="0"/>
              </a:rPr>
              <a:t>Famous Quotes about Saving Money keep moving here.</a:t>
            </a:r>
          </a:p>
        </p:txBody>
      </p:sp>
    </p:spTree>
    <p:extLst>
      <p:ext uri="{BB962C8B-B14F-4D97-AF65-F5344CB8AC3E}">
        <p14:creationId xmlns:p14="http://schemas.microsoft.com/office/powerpoint/2010/main" val="14030194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1E91FB8-2B82-4CF9-A899-9448EB868F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244" y="782836"/>
            <a:ext cx="8175625" cy="4598789"/>
          </a:xfrm>
          <a:prstGeom prst="rect">
            <a:avLst/>
          </a:prstGeom>
        </p:spPr>
      </p:pic>
      <p:grpSp>
        <p:nvGrpSpPr>
          <p:cNvPr id="23" name="Graphic 51">
            <a:extLst>
              <a:ext uri="{FF2B5EF4-FFF2-40B4-BE49-F238E27FC236}">
                <a16:creationId xmlns:a16="http://schemas.microsoft.com/office/drawing/2014/main" id="{EC5B276D-610C-4A44-B60B-55FF7C95B0D3}"/>
              </a:ext>
            </a:extLst>
          </p:cNvPr>
          <p:cNvGrpSpPr/>
          <p:nvPr/>
        </p:nvGrpSpPr>
        <p:grpSpPr>
          <a:xfrm>
            <a:off x="0" y="3057524"/>
            <a:ext cx="3527472" cy="3800475"/>
            <a:chOff x="4877104" y="3337195"/>
            <a:chExt cx="3199005" cy="3285291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4C728258-799D-4BDE-B403-D701A735AE37}"/>
                </a:ext>
              </a:extLst>
            </p:cNvPr>
            <p:cNvSpPr/>
            <p:nvPr/>
          </p:nvSpPr>
          <p:spPr>
            <a:xfrm>
              <a:off x="4877104" y="4774993"/>
              <a:ext cx="3049295" cy="1847493"/>
            </a:xfrm>
            <a:custGeom>
              <a:avLst/>
              <a:gdLst>
                <a:gd name="connsiteX0" fmla="*/ 2517670 w 3111946"/>
                <a:gd name="connsiteY0" fmla="*/ 1502795 h 1836841"/>
                <a:gd name="connsiteX1" fmla="*/ 2403600 w 3111946"/>
                <a:gd name="connsiteY1" fmla="*/ 1713704 h 1836841"/>
                <a:gd name="connsiteX2" fmla="*/ 2329506 w 3111946"/>
                <a:gd name="connsiteY2" fmla="*/ 1819504 h 1836841"/>
                <a:gd name="connsiteX3" fmla="*/ 2211990 w 3111946"/>
                <a:gd name="connsiteY3" fmla="*/ 1836735 h 1836841"/>
                <a:gd name="connsiteX4" fmla="*/ 1638881 w 3111946"/>
                <a:gd name="connsiteY4" fmla="*/ 1836735 h 1836841"/>
                <a:gd name="connsiteX5" fmla="*/ 492320 w 3111946"/>
                <a:gd name="connsiteY5" fmla="*/ 1836735 h 1836841"/>
                <a:gd name="connsiteX6" fmla="*/ 22254 w 3111946"/>
                <a:gd name="connsiteY6" fmla="*/ 1836735 h 1836841"/>
                <a:gd name="connsiteX7" fmla="*/ 8469 w 3111946"/>
                <a:gd name="connsiteY7" fmla="*/ 1822950 h 1836841"/>
                <a:gd name="connsiteX8" fmla="*/ 9158 w 3111946"/>
                <a:gd name="connsiteY8" fmla="*/ 689484 h 1836841"/>
                <a:gd name="connsiteX9" fmla="*/ 7091 w 3111946"/>
                <a:gd name="connsiteY9" fmla="*/ 455485 h 1836841"/>
                <a:gd name="connsiteX10" fmla="*/ 5368 w 3111946"/>
                <a:gd name="connsiteY10" fmla="*/ 335556 h 1836841"/>
                <a:gd name="connsiteX11" fmla="*/ 3644 w 3111946"/>
                <a:gd name="connsiteY11" fmla="*/ 225621 h 1836841"/>
                <a:gd name="connsiteX12" fmla="*/ 107031 w 3111946"/>
                <a:gd name="connsiteY12" fmla="*/ 212181 h 1836841"/>
                <a:gd name="connsiteX13" fmla="*/ 183882 w 3111946"/>
                <a:gd name="connsiteY13" fmla="*/ 200119 h 1836841"/>
                <a:gd name="connsiteX14" fmla="*/ 331726 w 3111946"/>
                <a:gd name="connsiteY14" fmla="*/ 279727 h 1836841"/>
                <a:gd name="connsiteX15" fmla="*/ 382041 w 3111946"/>
                <a:gd name="connsiteY15" fmla="*/ 340381 h 1836841"/>
                <a:gd name="connsiteX16" fmla="*/ 494732 w 3111946"/>
                <a:gd name="connsiteY16" fmla="*/ 477541 h 1836841"/>
                <a:gd name="connsiteX17" fmla="*/ 511619 w 3111946"/>
                <a:gd name="connsiteY17" fmla="*/ 548878 h 1836841"/>
                <a:gd name="connsiteX18" fmla="*/ 569860 w 3111946"/>
                <a:gd name="connsiteY18" fmla="*/ 583340 h 1836841"/>
                <a:gd name="connsiteX19" fmla="*/ 668078 w 3111946"/>
                <a:gd name="connsiteY19" fmla="*/ 640203 h 1836841"/>
                <a:gd name="connsiteX20" fmla="*/ 1070253 w 3111946"/>
                <a:gd name="connsiteY20" fmla="*/ 834915 h 1836841"/>
                <a:gd name="connsiteX21" fmla="*/ 1417289 w 3111946"/>
                <a:gd name="connsiteY21" fmla="*/ 916591 h 1836841"/>
                <a:gd name="connsiteX22" fmla="*/ 1762946 w 3111946"/>
                <a:gd name="connsiteY22" fmla="*/ 954499 h 1836841"/>
                <a:gd name="connsiteX23" fmla="*/ 1855649 w 3111946"/>
                <a:gd name="connsiteY23" fmla="*/ 917969 h 1836841"/>
                <a:gd name="connsiteX24" fmla="*/ 1997634 w 3111946"/>
                <a:gd name="connsiteY24" fmla="*/ 733940 h 1836841"/>
                <a:gd name="connsiteX25" fmla="*/ 2127212 w 3111946"/>
                <a:gd name="connsiteY25" fmla="*/ 504421 h 1836841"/>
                <a:gd name="connsiteX26" fmla="*/ 2345359 w 3111946"/>
                <a:gd name="connsiteY26" fmla="*/ 47451 h 1836841"/>
                <a:gd name="connsiteX27" fmla="*/ 2593143 w 3111946"/>
                <a:gd name="connsiteY27" fmla="*/ 48829 h 1836841"/>
                <a:gd name="connsiteX28" fmla="*/ 2813702 w 3111946"/>
                <a:gd name="connsiteY28" fmla="*/ 191159 h 1836841"/>
                <a:gd name="connsiteX29" fmla="*/ 2979465 w 3111946"/>
                <a:gd name="connsiteY29" fmla="*/ 373120 h 1836841"/>
                <a:gd name="connsiteX30" fmla="*/ 3052525 w 3111946"/>
                <a:gd name="connsiteY30" fmla="*/ 472716 h 1836841"/>
                <a:gd name="connsiteX31" fmla="*/ 3111111 w 3111946"/>
                <a:gd name="connsiteY31" fmla="*/ 568866 h 1836841"/>
                <a:gd name="connsiteX32" fmla="*/ 3033571 w 3111946"/>
                <a:gd name="connsiteY32" fmla="*/ 678456 h 1836841"/>
                <a:gd name="connsiteX33" fmla="*/ 2942246 w 3111946"/>
                <a:gd name="connsiteY33" fmla="*/ 809068 h 1836841"/>
                <a:gd name="connsiteX34" fmla="*/ 2733060 w 3111946"/>
                <a:gd name="connsiteY34" fmla="*/ 1117506 h 1836841"/>
                <a:gd name="connsiteX35" fmla="*/ 2522495 w 3111946"/>
                <a:gd name="connsiteY35" fmla="*/ 1490044 h 1836841"/>
                <a:gd name="connsiteX36" fmla="*/ 2517670 w 3111946"/>
                <a:gd name="connsiteY36" fmla="*/ 1502795 h 1836841"/>
                <a:gd name="connsiteX0" fmla="*/ 2520800 w 3115091"/>
                <a:gd name="connsiteY0" fmla="*/ 1502795 h 1839666"/>
                <a:gd name="connsiteX1" fmla="*/ 2406730 w 3115091"/>
                <a:gd name="connsiteY1" fmla="*/ 1713704 h 1839666"/>
                <a:gd name="connsiteX2" fmla="*/ 2332636 w 3115091"/>
                <a:gd name="connsiteY2" fmla="*/ 1819504 h 1839666"/>
                <a:gd name="connsiteX3" fmla="*/ 2215120 w 3115091"/>
                <a:gd name="connsiteY3" fmla="*/ 1836735 h 1839666"/>
                <a:gd name="connsiteX4" fmla="*/ 1642011 w 3115091"/>
                <a:gd name="connsiteY4" fmla="*/ 1836735 h 1839666"/>
                <a:gd name="connsiteX5" fmla="*/ 495450 w 3115091"/>
                <a:gd name="connsiteY5" fmla="*/ 1836735 h 1839666"/>
                <a:gd name="connsiteX6" fmla="*/ 25384 w 3115091"/>
                <a:gd name="connsiteY6" fmla="*/ 1836735 h 1839666"/>
                <a:gd name="connsiteX7" fmla="*/ 11599 w 3115091"/>
                <a:gd name="connsiteY7" fmla="*/ 1822950 h 1839666"/>
                <a:gd name="connsiteX8" fmla="*/ 12288 w 3115091"/>
                <a:gd name="connsiteY8" fmla="*/ 689484 h 1839666"/>
                <a:gd name="connsiteX9" fmla="*/ 10221 w 3115091"/>
                <a:gd name="connsiteY9" fmla="*/ 455485 h 1839666"/>
                <a:gd name="connsiteX10" fmla="*/ 6774 w 3115091"/>
                <a:gd name="connsiteY10" fmla="*/ 225621 h 1839666"/>
                <a:gd name="connsiteX11" fmla="*/ 110161 w 3115091"/>
                <a:gd name="connsiteY11" fmla="*/ 212181 h 1839666"/>
                <a:gd name="connsiteX12" fmla="*/ 187012 w 3115091"/>
                <a:gd name="connsiteY12" fmla="*/ 200119 h 1839666"/>
                <a:gd name="connsiteX13" fmla="*/ 334856 w 3115091"/>
                <a:gd name="connsiteY13" fmla="*/ 279727 h 1839666"/>
                <a:gd name="connsiteX14" fmla="*/ 385171 w 3115091"/>
                <a:gd name="connsiteY14" fmla="*/ 340381 h 1839666"/>
                <a:gd name="connsiteX15" fmla="*/ 497862 w 3115091"/>
                <a:gd name="connsiteY15" fmla="*/ 477541 h 1839666"/>
                <a:gd name="connsiteX16" fmla="*/ 514749 w 3115091"/>
                <a:gd name="connsiteY16" fmla="*/ 548878 h 1839666"/>
                <a:gd name="connsiteX17" fmla="*/ 572990 w 3115091"/>
                <a:gd name="connsiteY17" fmla="*/ 583340 h 1839666"/>
                <a:gd name="connsiteX18" fmla="*/ 671208 w 3115091"/>
                <a:gd name="connsiteY18" fmla="*/ 640203 h 1839666"/>
                <a:gd name="connsiteX19" fmla="*/ 1073383 w 3115091"/>
                <a:gd name="connsiteY19" fmla="*/ 834915 h 1839666"/>
                <a:gd name="connsiteX20" fmla="*/ 1420419 w 3115091"/>
                <a:gd name="connsiteY20" fmla="*/ 916591 h 1839666"/>
                <a:gd name="connsiteX21" fmla="*/ 1766076 w 3115091"/>
                <a:gd name="connsiteY21" fmla="*/ 954499 h 1839666"/>
                <a:gd name="connsiteX22" fmla="*/ 1858779 w 3115091"/>
                <a:gd name="connsiteY22" fmla="*/ 917969 h 1839666"/>
                <a:gd name="connsiteX23" fmla="*/ 2000764 w 3115091"/>
                <a:gd name="connsiteY23" fmla="*/ 733940 h 1839666"/>
                <a:gd name="connsiteX24" fmla="*/ 2130342 w 3115091"/>
                <a:gd name="connsiteY24" fmla="*/ 504421 h 1839666"/>
                <a:gd name="connsiteX25" fmla="*/ 2348489 w 3115091"/>
                <a:gd name="connsiteY25" fmla="*/ 47451 h 1839666"/>
                <a:gd name="connsiteX26" fmla="*/ 2596273 w 3115091"/>
                <a:gd name="connsiteY26" fmla="*/ 48829 h 1839666"/>
                <a:gd name="connsiteX27" fmla="*/ 2816832 w 3115091"/>
                <a:gd name="connsiteY27" fmla="*/ 191159 h 1839666"/>
                <a:gd name="connsiteX28" fmla="*/ 2982595 w 3115091"/>
                <a:gd name="connsiteY28" fmla="*/ 373120 h 1839666"/>
                <a:gd name="connsiteX29" fmla="*/ 3055655 w 3115091"/>
                <a:gd name="connsiteY29" fmla="*/ 472716 h 1839666"/>
                <a:gd name="connsiteX30" fmla="*/ 3114241 w 3115091"/>
                <a:gd name="connsiteY30" fmla="*/ 568866 h 1839666"/>
                <a:gd name="connsiteX31" fmla="*/ 3036701 w 3115091"/>
                <a:gd name="connsiteY31" fmla="*/ 678456 h 1839666"/>
                <a:gd name="connsiteX32" fmla="*/ 2945376 w 3115091"/>
                <a:gd name="connsiteY32" fmla="*/ 809068 h 1839666"/>
                <a:gd name="connsiteX33" fmla="*/ 2736190 w 3115091"/>
                <a:gd name="connsiteY33" fmla="*/ 1117506 h 1839666"/>
                <a:gd name="connsiteX34" fmla="*/ 2525625 w 3115091"/>
                <a:gd name="connsiteY34" fmla="*/ 1490044 h 1839666"/>
                <a:gd name="connsiteX35" fmla="*/ 2520800 w 3115091"/>
                <a:gd name="connsiteY35" fmla="*/ 1502795 h 1839666"/>
                <a:gd name="connsiteX0" fmla="*/ 2520211 w 3114502"/>
                <a:gd name="connsiteY0" fmla="*/ 1502795 h 1839666"/>
                <a:gd name="connsiteX1" fmla="*/ 2406141 w 3114502"/>
                <a:gd name="connsiteY1" fmla="*/ 1713704 h 1839666"/>
                <a:gd name="connsiteX2" fmla="*/ 2332047 w 3114502"/>
                <a:gd name="connsiteY2" fmla="*/ 1819504 h 1839666"/>
                <a:gd name="connsiteX3" fmla="*/ 2214531 w 3114502"/>
                <a:gd name="connsiteY3" fmla="*/ 1836735 h 1839666"/>
                <a:gd name="connsiteX4" fmla="*/ 1641422 w 3114502"/>
                <a:gd name="connsiteY4" fmla="*/ 1836735 h 1839666"/>
                <a:gd name="connsiteX5" fmla="*/ 494861 w 3114502"/>
                <a:gd name="connsiteY5" fmla="*/ 1836735 h 1839666"/>
                <a:gd name="connsiteX6" fmla="*/ 24795 w 3114502"/>
                <a:gd name="connsiteY6" fmla="*/ 1836735 h 1839666"/>
                <a:gd name="connsiteX7" fmla="*/ 11010 w 3114502"/>
                <a:gd name="connsiteY7" fmla="*/ 1822950 h 1839666"/>
                <a:gd name="connsiteX8" fmla="*/ 11699 w 3114502"/>
                <a:gd name="connsiteY8" fmla="*/ 689484 h 1839666"/>
                <a:gd name="connsiteX9" fmla="*/ 6185 w 3114502"/>
                <a:gd name="connsiteY9" fmla="*/ 225621 h 1839666"/>
                <a:gd name="connsiteX10" fmla="*/ 109572 w 3114502"/>
                <a:gd name="connsiteY10" fmla="*/ 212181 h 1839666"/>
                <a:gd name="connsiteX11" fmla="*/ 186423 w 3114502"/>
                <a:gd name="connsiteY11" fmla="*/ 200119 h 1839666"/>
                <a:gd name="connsiteX12" fmla="*/ 334267 w 3114502"/>
                <a:gd name="connsiteY12" fmla="*/ 279727 h 1839666"/>
                <a:gd name="connsiteX13" fmla="*/ 384582 w 3114502"/>
                <a:gd name="connsiteY13" fmla="*/ 340381 h 1839666"/>
                <a:gd name="connsiteX14" fmla="*/ 497273 w 3114502"/>
                <a:gd name="connsiteY14" fmla="*/ 477541 h 1839666"/>
                <a:gd name="connsiteX15" fmla="*/ 514160 w 3114502"/>
                <a:gd name="connsiteY15" fmla="*/ 548878 h 1839666"/>
                <a:gd name="connsiteX16" fmla="*/ 572401 w 3114502"/>
                <a:gd name="connsiteY16" fmla="*/ 583340 h 1839666"/>
                <a:gd name="connsiteX17" fmla="*/ 670619 w 3114502"/>
                <a:gd name="connsiteY17" fmla="*/ 640203 h 1839666"/>
                <a:gd name="connsiteX18" fmla="*/ 1072794 w 3114502"/>
                <a:gd name="connsiteY18" fmla="*/ 834915 h 1839666"/>
                <a:gd name="connsiteX19" fmla="*/ 1419830 w 3114502"/>
                <a:gd name="connsiteY19" fmla="*/ 916591 h 1839666"/>
                <a:gd name="connsiteX20" fmla="*/ 1765487 w 3114502"/>
                <a:gd name="connsiteY20" fmla="*/ 954499 h 1839666"/>
                <a:gd name="connsiteX21" fmla="*/ 1858190 w 3114502"/>
                <a:gd name="connsiteY21" fmla="*/ 917969 h 1839666"/>
                <a:gd name="connsiteX22" fmla="*/ 2000175 w 3114502"/>
                <a:gd name="connsiteY22" fmla="*/ 733940 h 1839666"/>
                <a:gd name="connsiteX23" fmla="*/ 2129753 w 3114502"/>
                <a:gd name="connsiteY23" fmla="*/ 504421 h 1839666"/>
                <a:gd name="connsiteX24" fmla="*/ 2347900 w 3114502"/>
                <a:gd name="connsiteY24" fmla="*/ 47451 h 1839666"/>
                <a:gd name="connsiteX25" fmla="*/ 2595684 w 3114502"/>
                <a:gd name="connsiteY25" fmla="*/ 48829 h 1839666"/>
                <a:gd name="connsiteX26" fmla="*/ 2816243 w 3114502"/>
                <a:gd name="connsiteY26" fmla="*/ 191159 h 1839666"/>
                <a:gd name="connsiteX27" fmla="*/ 2982006 w 3114502"/>
                <a:gd name="connsiteY27" fmla="*/ 373120 h 1839666"/>
                <a:gd name="connsiteX28" fmla="*/ 3055066 w 3114502"/>
                <a:gd name="connsiteY28" fmla="*/ 472716 h 1839666"/>
                <a:gd name="connsiteX29" fmla="*/ 3113652 w 3114502"/>
                <a:gd name="connsiteY29" fmla="*/ 568866 h 1839666"/>
                <a:gd name="connsiteX30" fmla="*/ 3036112 w 3114502"/>
                <a:gd name="connsiteY30" fmla="*/ 678456 h 1839666"/>
                <a:gd name="connsiteX31" fmla="*/ 2944787 w 3114502"/>
                <a:gd name="connsiteY31" fmla="*/ 809068 h 1839666"/>
                <a:gd name="connsiteX32" fmla="*/ 2735601 w 3114502"/>
                <a:gd name="connsiteY32" fmla="*/ 1117506 h 1839666"/>
                <a:gd name="connsiteX33" fmla="*/ 2525036 w 3114502"/>
                <a:gd name="connsiteY33" fmla="*/ 1490044 h 1839666"/>
                <a:gd name="connsiteX34" fmla="*/ 2520211 w 3114502"/>
                <a:gd name="connsiteY34" fmla="*/ 1502795 h 1839666"/>
                <a:gd name="connsiteX0" fmla="*/ 2520815 w 3115106"/>
                <a:gd name="connsiteY0" fmla="*/ 1502795 h 1839666"/>
                <a:gd name="connsiteX1" fmla="*/ 2406745 w 3115106"/>
                <a:gd name="connsiteY1" fmla="*/ 1713704 h 1839666"/>
                <a:gd name="connsiteX2" fmla="*/ 2332651 w 3115106"/>
                <a:gd name="connsiteY2" fmla="*/ 1819504 h 1839666"/>
                <a:gd name="connsiteX3" fmla="*/ 2215135 w 3115106"/>
                <a:gd name="connsiteY3" fmla="*/ 1836735 h 1839666"/>
                <a:gd name="connsiteX4" fmla="*/ 1642026 w 3115106"/>
                <a:gd name="connsiteY4" fmla="*/ 1836735 h 1839666"/>
                <a:gd name="connsiteX5" fmla="*/ 495465 w 3115106"/>
                <a:gd name="connsiteY5" fmla="*/ 1836735 h 1839666"/>
                <a:gd name="connsiteX6" fmla="*/ 25399 w 3115106"/>
                <a:gd name="connsiteY6" fmla="*/ 1836735 h 1839666"/>
                <a:gd name="connsiteX7" fmla="*/ 11614 w 3115106"/>
                <a:gd name="connsiteY7" fmla="*/ 1822950 h 1839666"/>
                <a:gd name="connsiteX8" fmla="*/ 6789 w 3115106"/>
                <a:gd name="connsiteY8" fmla="*/ 225621 h 1839666"/>
                <a:gd name="connsiteX9" fmla="*/ 110176 w 3115106"/>
                <a:gd name="connsiteY9" fmla="*/ 212181 h 1839666"/>
                <a:gd name="connsiteX10" fmla="*/ 187027 w 3115106"/>
                <a:gd name="connsiteY10" fmla="*/ 200119 h 1839666"/>
                <a:gd name="connsiteX11" fmla="*/ 334871 w 3115106"/>
                <a:gd name="connsiteY11" fmla="*/ 279727 h 1839666"/>
                <a:gd name="connsiteX12" fmla="*/ 385186 w 3115106"/>
                <a:gd name="connsiteY12" fmla="*/ 340381 h 1839666"/>
                <a:gd name="connsiteX13" fmla="*/ 497877 w 3115106"/>
                <a:gd name="connsiteY13" fmla="*/ 477541 h 1839666"/>
                <a:gd name="connsiteX14" fmla="*/ 514764 w 3115106"/>
                <a:gd name="connsiteY14" fmla="*/ 548878 h 1839666"/>
                <a:gd name="connsiteX15" fmla="*/ 573005 w 3115106"/>
                <a:gd name="connsiteY15" fmla="*/ 583340 h 1839666"/>
                <a:gd name="connsiteX16" fmla="*/ 671223 w 3115106"/>
                <a:gd name="connsiteY16" fmla="*/ 640203 h 1839666"/>
                <a:gd name="connsiteX17" fmla="*/ 1073398 w 3115106"/>
                <a:gd name="connsiteY17" fmla="*/ 834915 h 1839666"/>
                <a:gd name="connsiteX18" fmla="*/ 1420434 w 3115106"/>
                <a:gd name="connsiteY18" fmla="*/ 916591 h 1839666"/>
                <a:gd name="connsiteX19" fmla="*/ 1766091 w 3115106"/>
                <a:gd name="connsiteY19" fmla="*/ 954499 h 1839666"/>
                <a:gd name="connsiteX20" fmla="*/ 1858794 w 3115106"/>
                <a:gd name="connsiteY20" fmla="*/ 917969 h 1839666"/>
                <a:gd name="connsiteX21" fmla="*/ 2000779 w 3115106"/>
                <a:gd name="connsiteY21" fmla="*/ 733940 h 1839666"/>
                <a:gd name="connsiteX22" fmla="*/ 2130357 w 3115106"/>
                <a:gd name="connsiteY22" fmla="*/ 504421 h 1839666"/>
                <a:gd name="connsiteX23" fmla="*/ 2348504 w 3115106"/>
                <a:gd name="connsiteY23" fmla="*/ 47451 h 1839666"/>
                <a:gd name="connsiteX24" fmla="*/ 2596288 w 3115106"/>
                <a:gd name="connsiteY24" fmla="*/ 48829 h 1839666"/>
                <a:gd name="connsiteX25" fmla="*/ 2816847 w 3115106"/>
                <a:gd name="connsiteY25" fmla="*/ 191159 h 1839666"/>
                <a:gd name="connsiteX26" fmla="*/ 2982610 w 3115106"/>
                <a:gd name="connsiteY26" fmla="*/ 373120 h 1839666"/>
                <a:gd name="connsiteX27" fmla="*/ 3055670 w 3115106"/>
                <a:gd name="connsiteY27" fmla="*/ 472716 h 1839666"/>
                <a:gd name="connsiteX28" fmla="*/ 3114256 w 3115106"/>
                <a:gd name="connsiteY28" fmla="*/ 568866 h 1839666"/>
                <a:gd name="connsiteX29" fmla="*/ 3036716 w 3115106"/>
                <a:gd name="connsiteY29" fmla="*/ 678456 h 1839666"/>
                <a:gd name="connsiteX30" fmla="*/ 2945391 w 3115106"/>
                <a:gd name="connsiteY30" fmla="*/ 809068 h 1839666"/>
                <a:gd name="connsiteX31" fmla="*/ 2736205 w 3115106"/>
                <a:gd name="connsiteY31" fmla="*/ 1117506 h 1839666"/>
                <a:gd name="connsiteX32" fmla="*/ 2525640 w 3115106"/>
                <a:gd name="connsiteY32" fmla="*/ 1490044 h 1839666"/>
                <a:gd name="connsiteX33" fmla="*/ 2520815 w 3115106"/>
                <a:gd name="connsiteY33" fmla="*/ 1502795 h 1839666"/>
                <a:gd name="connsiteX0" fmla="*/ 2541382 w 3135673"/>
                <a:gd name="connsiteY0" fmla="*/ 1502795 h 1956076"/>
                <a:gd name="connsiteX1" fmla="*/ 2427312 w 3135673"/>
                <a:gd name="connsiteY1" fmla="*/ 1713704 h 1956076"/>
                <a:gd name="connsiteX2" fmla="*/ 2353218 w 3135673"/>
                <a:gd name="connsiteY2" fmla="*/ 1819504 h 1956076"/>
                <a:gd name="connsiteX3" fmla="*/ 2235702 w 3135673"/>
                <a:gd name="connsiteY3" fmla="*/ 1836735 h 1956076"/>
                <a:gd name="connsiteX4" fmla="*/ 1662593 w 3135673"/>
                <a:gd name="connsiteY4" fmla="*/ 1836735 h 1956076"/>
                <a:gd name="connsiteX5" fmla="*/ 516032 w 3135673"/>
                <a:gd name="connsiteY5" fmla="*/ 1836735 h 1956076"/>
                <a:gd name="connsiteX6" fmla="*/ 45966 w 3135673"/>
                <a:gd name="connsiteY6" fmla="*/ 1836735 h 1956076"/>
                <a:gd name="connsiteX7" fmla="*/ 27356 w 3135673"/>
                <a:gd name="connsiteY7" fmla="*/ 225621 h 1956076"/>
                <a:gd name="connsiteX8" fmla="*/ 130743 w 3135673"/>
                <a:gd name="connsiteY8" fmla="*/ 212181 h 1956076"/>
                <a:gd name="connsiteX9" fmla="*/ 207594 w 3135673"/>
                <a:gd name="connsiteY9" fmla="*/ 200119 h 1956076"/>
                <a:gd name="connsiteX10" fmla="*/ 355438 w 3135673"/>
                <a:gd name="connsiteY10" fmla="*/ 279727 h 1956076"/>
                <a:gd name="connsiteX11" fmla="*/ 405753 w 3135673"/>
                <a:gd name="connsiteY11" fmla="*/ 340381 h 1956076"/>
                <a:gd name="connsiteX12" fmla="*/ 518444 w 3135673"/>
                <a:gd name="connsiteY12" fmla="*/ 477541 h 1956076"/>
                <a:gd name="connsiteX13" fmla="*/ 535331 w 3135673"/>
                <a:gd name="connsiteY13" fmla="*/ 548878 h 1956076"/>
                <a:gd name="connsiteX14" fmla="*/ 593572 w 3135673"/>
                <a:gd name="connsiteY14" fmla="*/ 583340 h 1956076"/>
                <a:gd name="connsiteX15" fmla="*/ 691790 w 3135673"/>
                <a:gd name="connsiteY15" fmla="*/ 640203 h 1956076"/>
                <a:gd name="connsiteX16" fmla="*/ 1093965 w 3135673"/>
                <a:gd name="connsiteY16" fmla="*/ 834915 h 1956076"/>
                <a:gd name="connsiteX17" fmla="*/ 1441001 w 3135673"/>
                <a:gd name="connsiteY17" fmla="*/ 916591 h 1956076"/>
                <a:gd name="connsiteX18" fmla="*/ 1786658 w 3135673"/>
                <a:gd name="connsiteY18" fmla="*/ 954499 h 1956076"/>
                <a:gd name="connsiteX19" fmla="*/ 1879361 w 3135673"/>
                <a:gd name="connsiteY19" fmla="*/ 917969 h 1956076"/>
                <a:gd name="connsiteX20" fmla="*/ 2021346 w 3135673"/>
                <a:gd name="connsiteY20" fmla="*/ 733940 h 1956076"/>
                <a:gd name="connsiteX21" fmla="*/ 2150924 w 3135673"/>
                <a:gd name="connsiteY21" fmla="*/ 504421 h 1956076"/>
                <a:gd name="connsiteX22" fmla="*/ 2369071 w 3135673"/>
                <a:gd name="connsiteY22" fmla="*/ 47451 h 1956076"/>
                <a:gd name="connsiteX23" fmla="*/ 2616855 w 3135673"/>
                <a:gd name="connsiteY23" fmla="*/ 48829 h 1956076"/>
                <a:gd name="connsiteX24" fmla="*/ 2837414 w 3135673"/>
                <a:gd name="connsiteY24" fmla="*/ 191159 h 1956076"/>
                <a:gd name="connsiteX25" fmla="*/ 3003177 w 3135673"/>
                <a:gd name="connsiteY25" fmla="*/ 373120 h 1956076"/>
                <a:gd name="connsiteX26" fmla="*/ 3076237 w 3135673"/>
                <a:gd name="connsiteY26" fmla="*/ 472716 h 1956076"/>
                <a:gd name="connsiteX27" fmla="*/ 3134823 w 3135673"/>
                <a:gd name="connsiteY27" fmla="*/ 568866 h 1956076"/>
                <a:gd name="connsiteX28" fmla="*/ 3057283 w 3135673"/>
                <a:gd name="connsiteY28" fmla="*/ 678456 h 1956076"/>
                <a:gd name="connsiteX29" fmla="*/ 2965958 w 3135673"/>
                <a:gd name="connsiteY29" fmla="*/ 809068 h 1956076"/>
                <a:gd name="connsiteX30" fmla="*/ 2756772 w 3135673"/>
                <a:gd name="connsiteY30" fmla="*/ 1117506 h 1956076"/>
                <a:gd name="connsiteX31" fmla="*/ 2546207 w 3135673"/>
                <a:gd name="connsiteY31" fmla="*/ 1490044 h 1956076"/>
                <a:gd name="connsiteX32" fmla="*/ 2541382 w 3135673"/>
                <a:gd name="connsiteY32" fmla="*/ 1502795 h 1956076"/>
                <a:gd name="connsiteX0" fmla="*/ 2628397 w 3222688"/>
                <a:gd name="connsiteY0" fmla="*/ 1502795 h 1839666"/>
                <a:gd name="connsiteX1" fmla="*/ 2514327 w 3222688"/>
                <a:gd name="connsiteY1" fmla="*/ 1713704 h 1839666"/>
                <a:gd name="connsiteX2" fmla="*/ 2440233 w 3222688"/>
                <a:gd name="connsiteY2" fmla="*/ 1819504 h 1839666"/>
                <a:gd name="connsiteX3" fmla="*/ 2322717 w 3222688"/>
                <a:gd name="connsiteY3" fmla="*/ 1836735 h 1839666"/>
                <a:gd name="connsiteX4" fmla="*/ 1749608 w 3222688"/>
                <a:gd name="connsiteY4" fmla="*/ 1836735 h 1839666"/>
                <a:gd name="connsiteX5" fmla="*/ 603047 w 3222688"/>
                <a:gd name="connsiteY5" fmla="*/ 1836735 h 1839666"/>
                <a:gd name="connsiteX6" fmla="*/ 132981 w 3222688"/>
                <a:gd name="connsiteY6" fmla="*/ 1836735 h 1839666"/>
                <a:gd name="connsiteX7" fmla="*/ 114371 w 3222688"/>
                <a:gd name="connsiteY7" fmla="*/ 225621 h 1839666"/>
                <a:gd name="connsiteX8" fmla="*/ 217758 w 3222688"/>
                <a:gd name="connsiteY8" fmla="*/ 212181 h 1839666"/>
                <a:gd name="connsiteX9" fmla="*/ 294609 w 3222688"/>
                <a:gd name="connsiteY9" fmla="*/ 200119 h 1839666"/>
                <a:gd name="connsiteX10" fmla="*/ 442453 w 3222688"/>
                <a:gd name="connsiteY10" fmla="*/ 279727 h 1839666"/>
                <a:gd name="connsiteX11" fmla="*/ 492768 w 3222688"/>
                <a:gd name="connsiteY11" fmla="*/ 340381 h 1839666"/>
                <a:gd name="connsiteX12" fmla="*/ 605459 w 3222688"/>
                <a:gd name="connsiteY12" fmla="*/ 477541 h 1839666"/>
                <a:gd name="connsiteX13" fmla="*/ 622346 w 3222688"/>
                <a:gd name="connsiteY13" fmla="*/ 548878 h 1839666"/>
                <a:gd name="connsiteX14" fmla="*/ 680587 w 3222688"/>
                <a:gd name="connsiteY14" fmla="*/ 583340 h 1839666"/>
                <a:gd name="connsiteX15" fmla="*/ 778805 w 3222688"/>
                <a:gd name="connsiteY15" fmla="*/ 640203 h 1839666"/>
                <a:gd name="connsiteX16" fmla="*/ 1180980 w 3222688"/>
                <a:gd name="connsiteY16" fmla="*/ 834915 h 1839666"/>
                <a:gd name="connsiteX17" fmla="*/ 1528016 w 3222688"/>
                <a:gd name="connsiteY17" fmla="*/ 916591 h 1839666"/>
                <a:gd name="connsiteX18" fmla="*/ 1873673 w 3222688"/>
                <a:gd name="connsiteY18" fmla="*/ 954499 h 1839666"/>
                <a:gd name="connsiteX19" fmla="*/ 1966376 w 3222688"/>
                <a:gd name="connsiteY19" fmla="*/ 917969 h 1839666"/>
                <a:gd name="connsiteX20" fmla="*/ 2108361 w 3222688"/>
                <a:gd name="connsiteY20" fmla="*/ 733940 h 1839666"/>
                <a:gd name="connsiteX21" fmla="*/ 2237939 w 3222688"/>
                <a:gd name="connsiteY21" fmla="*/ 504421 h 1839666"/>
                <a:gd name="connsiteX22" fmla="*/ 2456086 w 3222688"/>
                <a:gd name="connsiteY22" fmla="*/ 47451 h 1839666"/>
                <a:gd name="connsiteX23" fmla="*/ 2703870 w 3222688"/>
                <a:gd name="connsiteY23" fmla="*/ 48829 h 1839666"/>
                <a:gd name="connsiteX24" fmla="*/ 2924429 w 3222688"/>
                <a:gd name="connsiteY24" fmla="*/ 191159 h 1839666"/>
                <a:gd name="connsiteX25" fmla="*/ 3090192 w 3222688"/>
                <a:gd name="connsiteY25" fmla="*/ 373120 h 1839666"/>
                <a:gd name="connsiteX26" fmla="*/ 3163252 w 3222688"/>
                <a:gd name="connsiteY26" fmla="*/ 472716 h 1839666"/>
                <a:gd name="connsiteX27" fmla="*/ 3221838 w 3222688"/>
                <a:gd name="connsiteY27" fmla="*/ 568866 h 1839666"/>
                <a:gd name="connsiteX28" fmla="*/ 3144298 w 3222688"/>
                <a:gd name="connsiteY28" fmla="*/ 678456 h 1839666"/>
                <a:gd name="connsiteX29" fmla="*/ 3052973 w 3222688"/>
                <a:gd name="connsiteY29" fmla="*/ 809068 h 1839666"/>
                <a:gd name="connsiteX30" fmla="*/ 2843787 w 3222688"/>
                <a:gd name="connsiteY30" fmla="*/ 1117506 h 1839666"/>
                <a:gd name="connsiteX31" fmla="*/ 2633222 w 3222688"/>
                <a:gd name="connsiteY31" fmla="*/ 1490044 h 1839666"/>
                <a:gd name="connsiteX32" fmla="*/ 2628397 w 3222688"/>
                <a:gd name="connsiteY32" fmla="*/ 1502795 h 1839666"/>
                <a:gd name="connsiteX0" fmla="*/ 2628397 w 3222688"/>
                <a:gd name="connsiteY0" fmla="*/ 1502795 h 1839666"/>
                <a:gd name="connsiteX1" fmla="*/ 2514327 w 3222688"/>
                <a:gd name="connsiteY1" fmla="*/ 1713704 h 1839666"/>
                <a:gd name="connsiteX2" fmla="*/ 2440233 w 3222688"/>
                <a:gd name="connsiteY2" fmla="*/ 1819504 h 1839666"/>
                <a:gd name="connsiteX3" fmla="*/ 2322717 w 3222688"/>
                <a:gd name="connsiteY3" fmla="*/ 1836735 h 1839666"/>
                <a:gd name="connsiteX4" fmla="*/ 1749608 w 3222688"/>
                <a:gd name="connsiteY4" fmla="*/ 1836735 h 1839666"/>
                <a:gd name="connsiteX5" fmla="*/ 132981 w 3222688"/>
                <a:gd name="connsiteY5" fmla="*/ 1836735 h 1839666"/>
                <a:gd name="connsiteX6" fmla="*/ 114371 w 3222688"/>
                <a:gd name="connsiteY6" fmla="*/ 225621 h 1839666"/>
                <a:gd name="connsiteX7" fmla="*/ 217758 w 3222688"/>
                <a:gd name="connsiteY7" fmla="*/ 212181 h 1839666"/>
                <a:gd name="connsiteX8" fmla="*/ 294609 w 3222688"/>
                <a:gd name="connsiteY8" fmla="*/ 200119 h 1839666"/>
                <a:gd name="connsiteX9" fmla="*/ 442453 w 3222688"/>
                <a:gd name="connsiteY9" fmla="*/ 279727 h 1839666"/>
                <a:gd name="connsiteX10" fmla="*/ 492768 w 3222688"/>
                <a:gd name="connsiteY10" fmla="*/ 340381 h 1839666"/>
                <a:gd name="connsiteX11" fmla="*/ 605459 w 3222688"/>
                <a:gd name="connsiteY11" fmla="*/ 477541 h 1839666"/>
                <a:gd name="connsiteX12" fmla="*/ 622346 w 3222688"/>
                <a:gd name="connsiteY12" fmla="*/ 548878 h 1839666"/>
                <a:gd name="connsiteX13" fmla="*/ 680587 w 3222688"/>
                <a:gd name="connsiteY13" fmla="*/ 583340 h 1839666"/>
                <a:gd name="connsiteX14" fmla="*/ 778805 w 3222688"/>
                <a:gd name="connsiteY14" fmla="*/ 640203 h 1839666"/>
                <a:gd name="connsiteX15" fmla="*/ 1180980 w 3222688"/>
                <a:gd name="connsiteY15" fmla="*/ 834915 h 1839666"/>
                <a:gd name="connsiteX16" fmla="*/ 1528016 w 3222688"/>
                <a:gd name="connsiteY16" fmla="*/ 916591 h 1839666"/>
                <a:gd name="connsiteX17" fmla="*/ 1873673 w 3222688"/>
                <a:gd name="connsiteY17" fmla="*/ 954499 h 1839666"/>
                <a:gd name="connsiteX18" fmla="*/ 1966376 w 3222688"/>
                <a:gd name="connsiteY18" fmla="*/ 917969 h 1839666"/>
                <a:gd name="connsiteX19" fmla="*/ 2108361 w 3222688"/>
                <a:gd name="connsiteY19" fmla="*/ 733940 h 1839666"/>
                <a:gd name="connsiteX20" fmla="*/ 2237939 w 3222688"/>
                <a:gd name="connsiteY20" fmla="*/ 504421 h 1839666"/>
                <a:gd name="connsiteX21" fmla="*/ 2456086 w 3222688"/>
                <a:gd name="connsiteY21" fmla="*/ 47451 h 1839666"/>
                <a:gd name="connsiteX22" fmla="*/ 2703870 w 3222688"/>
                <a:gd name="connsiteY22" fmla="*/ 48829 h 1839666"/>
                <a:gd name="connsiteX23" fmla="*/ 2924429 w 3222688"/>
                <a:gd name="connsiteY23" fmla="*/ 191159 h 1839666"/>
                <a:gd name="connsiteX24" fmla="*/ 3090192 w 3222688"/>
                <a:gd name="connsiteY24" fmla="*/ 373120 h 1839666"/>
                <a:gd name="connsiteX25" fmla="*/ 3163252 w 3222688"/>
                <a:gd name="connsiteY25" fmla="*/ 472716 h 1839666"/>
                <a:gd name="connsiteX26" fmla="*/ 3221838 w 3222688"/>
                <a:gd name="connsiteY26" fmla="*/ 568866 h 1839666"/>
                <a:gd name="connsiteX27" fmla="*/ 3144298 w 3222688"/>
                <a:gd name="connsiteY27" fmla="*/ 678456 h 1839666"/>
                <a:gd name="connsiteX28" fmla="*/ 3052973 w 3222688"/>
                <a:gd name="connsiteY28" fmla="*/ 809068 h 1839666"/>
                <a:gd name="connsiteX29" fmla="*/ 2843787 w 3222688"/>
                <a:gd name="connsiteY29" fmla="*/ 1117506 h 1839666"/>
                <a:gd name="connsiteX30" fmla="*/ 2633222 w 3222688"/>
                <a:gd name="connsiteY30" fmla="*/ 1490044 h 1839666"/>
                <a:gd name="connsiteX31" fmla="*/ 2628397 w 3222688"/>
                <a:gd name="connsiteY31" fmla="*/ 1502795 h 1839666"/>
                <a:gd name="connsiteX0" fmla="*/ 2628397 w 3222688"/>
                <a:gd name="connsiteY0" fmla="*/ 1502795 h 1839666"/>
                <a:gd name="connsiteX1" fmla="*/ 2514327 w 3222688"/>
                <a:gd name="connsiteY1" fmla="*/ 1713704 h 1839666"/>
                <a:gd name="connsiteX2" fmla="*/ 2440233 w 3222688"/>
                <a:gd name="connsiteY2" fmla="*/ 1819504 h 1839666"/>
                <a:gd name="connsiteX3" fmla="*/ 2322717 w 3222688"/>
                <a:gd name="connsiteY3" fmla="*/ 1836735 h 1839666"/>
                <a:gd name="connsiteX4" fmla="*/ 132981 w 3222688"/>
                <a:gd name="connsiteY4" fmla="*/ 1836735 h 1839666"/>
                <a:gd name="connsiteX5" fmla="*/ 114371 w 3222688"/>
                <a:gd name="connsiteY5" fmla="*/ 225621 h 1839666"/>
                <a:gd name="connsiteX6" fmla="*/ 217758 w 3222688"/>
                <a:gd name="connsiteY6" fmla="*/ 212181 h 1839666"/>
                <a:gd name="connsiteX7" fmla="*/ 294609 w 3222688"/>
                <a:gd name="connsiteY7" fmla="*/ 200119 h 1839666"/>
                <a:gd name="connsiteX8" fmla="*/ 442453 w 3222688"/>
                <a:gd name="connsiteY8" fmla="*/ 279727 h 1839666"/>
                <a:gd name="connsiteX9" fmla="*/ 492768 w 3222688"/>
                <a:gd name="connsiteY9" fmla="*/ 340381 h 1839666"/>
                <a:gd name="connsiteX10" fmla="*/ 605459 w 3222688"/>
                <a:gd name="connsiteY10" fmla="*/ 477541 h 1839666"/>
                <a:gd name="connsiteX11" fmla="*/ 622346 w 3222688"/>
                <a:gd name="connsiteY11" fmla="*/ 548878 h 1839666"/>
                <a:gd name="connsiteX12" fmla="*/ 680587 w 3222688"/>
                <a:gd name="connsiteY12" fmla="*/ 583340 h 1839666"/>
                <a:gd name="connsiteX13" fmla="*/ 778805 w 3222688"/>
                <a:gd name="connsiteY13" fmla="*/ 640203 h 1839666"/>
                <a:gd name="connsiteX14" fmla="*/ 1180980 w 3222688"/>
                <a:gd name="connsiteY14" fmla="*/ 834915 h 1839666"/>
                <a:gd name="connsiteX15" fmla="*/ 1528016 w 3222688"/>
                <a:gd name="connsiteY15" fmla="*/ 916591 h 1839666"/>
                <a:gd name="connsiteX16" fmla="*/ 1873673 w 3222688"/>
                <a:gd name="connsiteY16" fmla="*/ 954499 h 1839666"/>
                <a:gd name="connsiteX17" fmla="*/ 1966376 w 3222688"/>
                <a:gd name="connsiteY17" fmla="*/ 917969 h 1839666"/>
                <a:gd name="connsiteX18" fmla="*/ 2108361 w 3222688"/>
                <a:gd name="connsiteY18" fmla="*/ 733940 h 1839666"/>
                <a:gd name="connsiteX19" fmla="*/ 2237939 w 3222688"/>
                <a:gd name="connsiteY19" fmla="*/ 504421 h 1839666"/>
                <a:gd name="connsiteX20" fmla="*/ 2456086 w 3222688"/>
                <a:gd name="connsiteY20" fmla="*/ 47451 h 1839666"/>
                <a:gd name="connsiteX21" fmla="*/ 2703870 w 3222688"/>
                <a:gd name="connsiteY21" fmla="*/ 48829 h 1839666"/>
                <a:gd name="connsiteX22" fmla="*/ 2924429 w 3222688"/>
                <a:gd name="connsiteY22" fmla="*/ 191159 h 1839666"/>
                <a:gd name="connsiteX23" fmla="*/ 3090192 w 3222688"/>
                <a:gd name="connsiteY23" fmla="*/ 373120 h 1839666"/>
                <a:gd name="connsiteX24" fmla="*/ 3163252 w 3222688"/>
                <a:gd name="connsiteY24" fmla="*/ 472716 h 1839666"/>
                <a:gd name="connsiteX25" fmla="*/ 3221838 w 3222688"/>
                <a:gd name="connsiteY25" fmla="*/ 568866 h 1839666"/>
                <a:gd name="connsiteX26" fmla="*/ 3144298 w 3222688"/>
                <a:gd name="connsiteY26" fmla="*/ 678456 h 1839666"/>
                <a:gd name="connsiteX27" fmla="*/ 3052973 w 3222688"/>
                <a:gd name="connsiteY27" fmla="*/ 809068 h 1839666"/>
                <a:gd name="connsiteX28" fmla="*/ 2843787 w 3222688"/>
                <a:gd name="connsiteY28" fmla="*/ 1117506 h 1839666"/>
                <a:gd name="connsiteX29" fmla="*/ 2633222 w 3222688"/>
                <a:gd name="connsiteY29" fmla="*/ 1490044 h 1839666"/>
                <a:gd name="connsiteX30" fmla="*/ 2628397 w 3222688"/>
                <a:gd name="connsiteY30" fmla="*/ 1502795 h 1839666"/>
                <a:gd name="connsiteX0" fmla="*/ 2517016 w 3111307"/>
                <a:gd name="connsiteY0" fmla="*/ 1502795 h 1839666"/>
                <a:gd name="connsiteX1" fmla="*/ 2402946 w 3111307"/>
                <a:gd name="connsiteY1" fmla="*/ 1713704 h 1839666"/>
                <a:gd name="connsiteX2" fmla="*/ 2328852 w 3111307"/>
                <a:gd name="connsiteY2" fmla="*/ 1819504 h 1839666"/>
                <a:gd name="connsiteX3" fmla="*/ 2211336 w 3111307"/>
                <a:gd name="connsiteY3" fmla="*/ 1836735 h 1839666"/>
                <a:gd name="connsiteX4" fmla="*/ 21600 w 3111307"/>
                <a:gd name="connsiteY4" fmla="*/ 1836735 h 1839666"/>
                <a:gd name="connsiteX5" fmla="*/ 2990 w 3111307"/>
                <a:gd name="connsiteY5" fmla="*/ 225621 h 1839666"/>
                <a:gd name="connsiteX6" fmla="*/ 106377 w 3111307"/>
                <a:gd name="connsiteY6" fmla="*/ 212181 h 1839666"/>
                <a:gd name="connsiteX7" fmla="*/ 183228 w 3111307"/>
                <a:gd name="connsiteY7" fmla="*/ 200119 h 1839666"/>
                <a:gd name="connsiteX8" fmla="*/ 331072 w 3111307"/>
                <a:gd name="connsiteY8" fmla="*/ 279727 h 1839666"/>
                <a:gd name="connsiteX9" fmla="*/ 381387 w 3111307"/>
                <a:gd name="connsiteY9" fmla="*/ 340381 h 1839666"/>
                <a:gd name="connsiteX10" fmla="*/ 494078 w 3111307"/>
                <a:gd name="connsiteY10" fmla="*/ 477541 h 1839666"/>
                <a:gd name="connsiteX11" fmla="*/ 510965 w 3111307"/>
                <a:gd name="connsiteY11" fmla="*/ 548878 h 1839666"/>
                <a:gd name="connsiteX12" fmla="*/ 569206 w 3111307"/>
                <a:gd name="connsiteY12" fmla="*/ 583340 h 1839666"/>
                <a:gd name="connsiteX13" fmla="*/ 667424 w 3111307"/>
                <a:gd name="connsiteY13" fmla="*/ 640203 h 1839666"/>
                <a:gd name="connsiteX14" fmla="*/ 1069599 w 3111307"/>
                <a:gd name="connsiteY14" fmla="*/ 834915 h 1839666"/>
                <a:gd name="connsiteX15" fmla="*/ 1416635 w 3111307"/>
                <a:gd name="connsiteY15" fmla="*/ 916591 h 1839666"/>
                <a:gd name="connsiteX16" fmla="*/ 1762292 w 3111307"/>
                <a:gd name="connsiteY16" fmla="*/ 954499 h 1839666"/>
                <a:gd name="connsiteX17" fmla="*/ 1854995 w 3111307"/>
                <a:gd name="connsiteY17" fmla="*/ 917969 h 1839666"/>
                <a:gd name="connsiteX18" fmla="*/ 1996980 w 3111307"/>
                <a:gd name="connsiteY18" fmla="*/ 733940 h 1839666"/>
                <a:gd name="connsiteX19" fmla="*/ 2126558 w 3111307"/>
                <a:gd name="connsiteY19" fmla="*/ 504421 h 1839666"/>
                <a:gd name="connsiteX20" fmla="*/ 2344705 w 3111307"/>
                <a:gd name="connsiteY20" fmla="*/ 47451 h 1839666"/>
                <a:gd name="connsiteX21" fmla="*/ 2592489 w 3111307"/>
                <a:gd name="connsiteY21" fmla="*/ 48829 h 1839666"/>
                <a:gd name="connsiteX22" fmla="*/ 2813048 w 3111307"/>
                <a:gd name="connsiteY22" fmla="*/ 191159 h 1839666"/>
                <a:gd name="connsiteX23" fmla="*/ 2978811 w 3111307"/>
                <a:gd name="connsiteY23" fmla="*/ 373120 h 1839666"/>
                <a:gd name="connsiteX24" fmla="*/ 3051871 w 3111307"/>
                <a:gd name="connsiteY24" fmla="*/ 472716 h 1839666"/>
                <a:gd name="connsiteX25" fmla="*/ 3110457 w 3111307"/>
                <a:gd name="connsiteY25" fmla="*/ 568866 h 1839666"/>
                <a:gd name="connsiteX26" fmla="*/ 3032917 w 3111307"/>
                <a:gd name="connsiteY26" fmla="*/ 678456 h 1839666"/>
                <a:gd name="connsiteX27" fmla="*/ 2941592 w 3111307"/>
                <a:gd name="connsiteY27" fmla="*/ 809068 h 1839666"/>
                <a:gd name="connsiteX28" fmla="*/ 2732406 w 3111307"/>
                <a:gd name="connsiteY28" fmla="*/ 1117506 h 1839666"/>
                <a:gd name="connsiteX29" fmla="*/ 2521841 w 3111307"/>
                <a:gd name="connsiteY29" fmla="*/ 1490044 h 1839666"/>
                <a:gd name="connsiteX30" fmla="*/ 2517016 w 3111307"/>
                <a:gd name="connsiteY30" fmla="*/ 1502795 h 1839666"/>
                <a:gd name="connsiteX0" fmla="*/ 2518960 w 3113251"/>
                <a:gd name="connsiteY0" fmla="*/ 1502795 h 1839666"/>
                <a:gd name="connsiteX1" fmla="*/ 2404890 w 3113251"/>
                <a:gd name="connsiteY1" fmla="*/ 1713704 h 1839666"/>
                <a:gd name="connsiteX2" fmla="*/ 2330796 w 3113251"/>
                <a:gd name="connsiteY2" fmla="*/ 1819504 h 1839666"/>
                <a:gd name="connsiteX3" fmla="*/ 2213280 w 3113251"/>
                <a:gd name="connsiteY3" fmla="*/ 1836735 h 1839666"/>
                <a:gd name="connsiteX4" fmla="*/ 23544 w 3113251"/>
                <a:gd name="connsiteY4" fmla="*/ 1836735 h 1839666"/>
                <a:gd name="connsiteX5" fmla="*/ 4934 w 3113251"/>
                <a:gd name="connsiteY5" fmla="*/ 225621 h 1839666"/>
                <a:gd name="connsiteX6" fmla="*/ 108321 w 3113251"/>
                <a:gd name="connsiteY6" fmla="*/ 212181 h 1839666"/>
                <a:gd name="connsiteX7" fmla="*/ 185172 w 3113251"/>
                <a:gd name="connsiteY7" fmla="*/ 200119 h 1839666"/>
                <a:gd name="connsiteX8" fmla="*/ 333016 w 3113251"/>
                <a:gd name="connsiteY8" fmla="*/ 279727 h 1839666"/>
                <a:gd name="connsiteX9" fmla="*/ 383331 w 3113251"/>
                <a:gd name="connsiteY9" fmla="*/ 340381 h 1839666"/>
                <a:gd name="connsiteX10" fmla="*/ 496022 w 3113251"/>
                <a:gd name="connsiteY10" fmla="*/ 477541 h 1839666"/>
                <a:gd name="connsiteX11" fmla="*/ 512909 w 3113251"/>
                <a:gd name="connsiteY11" fmla="*/ 548878 h 1839666"/>
                <a:gd name="connsiteX12" fmla="*/ 571150 w 3113251"/>
                <a:gd name="connsiteY12" fmla="*/ 583340 h 1839666"/>
                <a:gd name="connsiteX13" fmla="*/ 669368 w 3113251"/>
                <a:gd name="connsiteY13" fmla="*/ 640203 h 1839666"/>
                <a:gd name="connsiteX14" fmla="*/ 1071543 w 3113251"/>
                <a:gd name="connsiteY14" fmla="*/ 834915 h 1839666"/>
                <a:gd name="connsiteX15" fmla="*/ 1418579 w 3113251"/>
                <a:gd name="connsiteY15" fmla="*/ 916591 h 1839666"/>
                <a:gd name="connsiteX16" fmla="*/ 1764236 w 3113251"/>
                <a:gd name="connsiteY16" fmla="*/ 954499 h 1839666"/>
                <a:gd name="connsiteX17" fmla="*/ 1856939 w 3113251"/>
                <a:gd name="connsiteY17" fmla="*/ 917969 h 1839666"/>
                <a:gd name="connsiteX18" fmla="*/ 1998924 w 3113251"/>
                <a:gd name="connsiteY18" fmla="*/ 733940 h 1839666"/>
                <a:gd name="connsiteX19" fmla="*/ 2128502 w 3113251"/>
                <a:gd name="connsiteY19" fmla="*/ 504421 h 1839666"/>
                <a:gd name="connsiteX20" fmla="*/ 2346649 w 3113251"/>
                <a:gd name="connsiteY20" fmla="*/ 47451 h 1839666"/>
                <a:gd name="connsiteX21" fmla="*/ 2594433 w 3113251"/>
                <a:gd name="connsiteY21" fmla="*/ 48829 h 1839666"/>
                <a:gd name="connsiteX22" fmla="*/ 2814992 w 3113251"/>
                <a:gd name="connsiteY22" fmla="*/ 191159 h 1839666"/>
                <a:gd name="connsiteX23" fmla="*/ 2980755 w 3113251"/>
                <a:gd name="connsiteY23" fmla="*/ 373120 h 1839666"/>
                <a:gd name="connsiteX24" fmla="*/ 3053815 w 3113251"/>
                <a:gd name="connsiteY24" fmla="*/ 472716 h 1839666"/>
                <a:gd name="connsiteX25" fmla="*/ 3112401 w 3113251"/>
                <a:gd name="connsiteY25" fmla="*/ 568866 h 1839666"/>
                <a:gd name="connsiteX26" fmla="*/ 3034861 w 3113251"/>
                <a:gd name="connsiteY26" fmla="*/ 678456 h 1839666"/>
                <a:gd name="connsiteX27" fmla="*/ 2943536 w 3113251"/>
                <a:gd name="connsiteY27" fmla="*/ 809068 h 1839666"/>
                <a:gd name="connsiteX28" fmla="*/ 2734350 w 3113251"/>
                <a:gd name="connsiteY28" fmla="*/ 1117506 h 1839666"/>
                <a:gd name="connsiteX29" fmla="*/ 2523785 w 3113251"/>
                <a:gd name="connsiteY29" fmla="*/ 1490044 h 1839666"/>
                <a:gd name="connsiteX30" fmla="*/ 2518960 w 3113251"/>
                <a:gd name="connsiteY30" fmla="*/ 1502795 h 1839666"/>
                <a:gd name="connsiteX0" fmla="*/ 2516088 w 3110379"/>
                <a:gd name="connsiteY0" fmla="*/ 1502795 h 1844494"/>
                <a:gd name="connsiteX1" fmla="*/ 2402018 w 3110379"/>
                <a:gd name="connsiteY1" fmla="*/ 1713704 h 1844494"/>
                <a:gd name="connsiteX2" fmla="*/ 2327924 w 3110379"/>
                <a:gd name="connsiteY2" fmla="*/ 1819504 h 1844494"/>
                <a:gd name="connsiteX3" fmla="*/ 2210408 w 3110379"/>
                <a:gd name="connsiteY3" fmla="*/ 1836735 h 1844494"/>
                <a:gd name="connsiteX4" fmla="*/ 63945 w 3110379"/>
                <a:gd name="connsiteY4" fmla="*/ 1750188 h 1844494"/>
                <a:gd name="connsiteX5" fmla="*/ 2062 w 3110379"/>
                <a:gd name="connsiteY5" fmla="*/ 225621 h 1844494"/>
                <a:gd name="connsiteX6" fmla="*/ 105449 w 3110379"/>
                <a:gd name="connsiteY6" fmla="*/ 212181 h 1844494"/>
                <a:gd name="connsiteX7" fmla="*/ 182300 w 3110379"/>
                <a:gd name="connsiteY7" fmla="*/ 200119 h 1844494"/>
                <a:gd name="connsiteX8" fmla="*/ 330144 w 3110379"/>
                <a:gd name="connsiteY8" fmla="*/ 279727 h 1844494"/>
                <a:gd name="connsiteX9" fmla="*/ 380459 w 3110379"/>
                <a:gd name="connsiteY9" fmla="*/ 340381 h 1844494"/>
                <a:gd name="connsiteX10" fmla="*/ 493150 w 3110379"/>
                <a:gd name="connsiteY10" fmla="*/ 477541 h 1844494"/>
                <a:gd name="connsiteX11" fmla="*/ 510037 w 3110379"/>
                <a:gd name="connsiteY11" fmla="*/ 548878 h 1844494"/>
                <a:gd name="connsiteX12" fmla="*/ 568278 w 3110379"/>
                <a:gd name="connsiteY12" fmla="*/ 583340 h 1844494"/>
                <a:gd name="connsiteX13" fmla="*/ 666496 w 3110379"/>
                <a:gd name="connsiteY13" fmla="*/ 640203 h 1844494"/>
                <a:gd name="connsiteX14" fmla="*/ 1068671 w 3110379"/>
                <a:gd name="connsiteY14" fmla="*/ 834915 h 1844494"/>
                <a:gd name="connsiteX15" fmla="*/ 1415707 w 3110379"/>
                <a:gd name="connsiteY15" fmla="*/ 916591 h 1844494"/>
                <a:gd name="connsiteX16" fmla="*/ 1761364 w 3110379"/>
                <a:gd name="connsiteY16" fmla="*/ 954499 h 1844494"/>
                <a:gd name="connsiteX17" fmla="*/ 1854067 w 3110379"/>
                <a:gd name="connsiteY17" fmla="*/ 917969 h 1844494"/>
                <a:gd name="connsiteX18" fmla="*/ 1996052 w 3110379"/>
                <a:gd name="connsiteY18" fmla="*/ 733940 h 1844494"/>
                <a:gd name="connsiteX19" fmla="*/ 2125630 w 3110379"/>
                <a:gd name="connsiteY19" fmla="*/ 504421 h 1844494"/>
                <a:gd name="connsiteX20" fmla="*/ 2343777 w 3110379"/>
                <a:gd name="connsiteY20" fmla="*/ 47451 h 1844494"/>
                <a:gd name="connsiteX21" fmla="*/ 2591561 w 3110379"/>
                <a:gd name="connsiteY21" fmla="*/ 48829 h 1844494"/>
                <a:gd name="connsiteX22" fmla="*/ 2812120 w 3110379"/>
                <a:gd name="connsiteY22" fmla="*/ 191159 h 1844494"/>
                <a:gd name="connsiteX23" fmla="*/ 2977883 w 3110379"/>
                <a:gd name="connsiteY23" fmla="*/ 373120 h 1844494"/>
                <a:gd name="connsiteX24" fmla="*/ 3050943 w 3110379"/>
                <a:gd name="connsiteY24" fmla="*/ 472716 h 1844494"/>
                <a:gd name="connsiteX25" fmla="*/ 3109529 w 3110379"/>
                <a:gd name="connsiteY25" fmla="*/ 568866 h 1844494"/>
                <a:gd name="connsiteX26" fmla="*/ 3031989 w 3110379"/>
                <a:gd name="connsiteY26" fmla="*/ 678456 h 1844494"/>
                <a:gd name="connsiteX27" fmla="*/ 2940664 w 3110379"/>
                <a:gd name="connsiteY27" fmla="*/ 809068 h 1844494"/>
                <a:gd name="connsiteX28" fmla="*/ 2731478 w 3110379"/>
                <a:gd name="connsiteY28" fmla="*/ 1117506 h 1844494"/>
                <a:gd name="connsiteX29" fmla="*/ 2520913 w 3110379"/>
                <a:gd name="connsiteY29" fmla="*/ 1490044 h 1844494"/>
                <a:gd name="connsiteX30" fmla="*/ 2516088 w 3110379"/>
                <a:gd name="connsiteY30" fmla="*/ 1502795 h 1844494"/>
                <a:gd name="connsiteX0" fmla="*/ 2515903 w 3110194"/>
                <a:gd name="connsiteY0" fmla="*/ 1502795 h 1838547"/>
                <a:gd name="connsiteX1" fmla="*/ 2401833 w 3110194"/>
                <a:gd name="connsiteY1" fmla="*/ 1713704 h 1838547"/>
                <a:gd name="connsiteX2" fmla="*/ 2327739 w 3110194"/>
                <a:gd name="connsiteY2" fmla="*/ 1819504 h 1838547"/>
                <a:gd name="connsiteX3" fmla="*/ 2210223 w 3110194"/>
                <a:gd name="connsiteY3" fmla="*/ 1836735 h 1838547"/>
                <a:gd name="connsiteX4" fmla="*/ 70972 w 3110194"/>
                <a:gd name="connsiteY4" fmla="*/ 1836735 h 1838547"/>
                <a:gd name="connsiteX5" fmla="*/ 1877 w 3110194"/>
                <a:gd name="connsiteY5" fmla="*/ 225621 h 1838547"/>
                <a:gd name="connsiteX6" fmla="*/ 105264 w 3110194"/>
                <a:gd name="connsiteY6" fmla="*/ 212181 h 1838547"/>
                <a:gd name="connsiteX7" fmla="*/ 182115 w 3110194"/>
                <a:gd name="connsiteY7" fmla="*/ 200119 h 1838547"/>
                <a:gd name="connsiteX8" fmla="*/ 329959 w 3110194"/>
                <a:gd name="connsiteY8" fmla="*/ 279727 h 1838547"/>
                <a:gd name="connsiteX9" fmla="*/ 380274 w 3110194"/>
                <a:gd name="connsiteY9" fmla="*/ 340381 h 1838547"/>
                <a:gd name="connsiteX10" fmla="*/ 492965 w 3110194"/>
                <a:gd name="connsiteY10" fmla="*/ 477541 h 1838547"/>
                <a:gd name="connsiteX11" fmla="*/ 509852 w 3110194"/>
                <a:gd name="connsiteY11" fmla="*/ 548878 h 1838547"/>
                <a:gd name="connsiteX12" fmla="*/ 568093 w 3110194"/>
                <a:gd name="connsiteY12" fmla="*/ 583340 h 1838547"/>
                <a:gd name="connsiteX13" fmla="*/ 666311 w 3110194"/>
                <a:gd name="connsiteY13" fmla="*/ 640203 h 1838547"/>
                <a:gd name="connsiteX14" fmla="*/ 1068486 w 3110194"/>
                <a:gd name="connsiteY14" fmla="*/ 834915 h 1838547"/>
                <a:gd name="connsiteX15" fmla="*/ 1415522 w 3110194"/>
                <a:gd name="connsiteY15" fmla="*/ 916591 h 1838547"/>
                <a:gd name="connsiteX16" fmla="*/ 1761179 w 3110194"/>
                <a:gd name="connsiteY16" fmla="*/ 954499 h 1838547"/>
                <a:gd name="connsiteX17" fmla="*/ 1853882 w 3110194"/>
                <a:gd name="connsiteY17" fmla="*/ 917969 h 1838547"/>
                <a:gd name="connsiteX18" fmla="*/ 1995867 w 3110194"/>
                <a:gd name="connsiteY18" fmla="*/ 733940 h 1838547"/>
                <a:gd name="connsiteX19" fmla="*/ 2125445 w 3110194"/>
                <a:gd name="connsiteY19" fmla="*/ 504421 h 1838547"/>
                <a:gd name="connsiteX20" fmla="*/ 2343592 w 3110194"/>
                <a:gd name="connsiteY20" fmla="*/ 47451 h 1838547"/>
                <a:gd name="connsiteX21" fmla="*/ 2591376 w 3110194"/>
                <a:gd name="connsiteY21" fmla="*/ 48829 h 1838547"/>
                <a:gd name="connsiteX22" fmla="*/ 2811935 w 3110194"/>
                <a:gd name="connsiteY22" fmla="*/ 191159 h 1838547"/>
                <a:gd name="connsiteX23" fmla="*/ 2977698 w 3110194"/>
                <a:gd name="connsiteY23" fmla="*/ 373120 h 1838547"/>
                <a:gd name="connsiteX24" fmla="*/ 3050758 w 3110194"/>
                <a:gd name="connsiteY24" fmla="*/ 472716 h 1838547"/>
                <a:gd name="connsiteX25" fmla="*/ 3109344 w 3110194"/>
                <a:gd name="connsiteY25" fmla="*/ 568866 h 1838547"/>
                <a:gd name="connsiteX26" fmla="*/ 3031804 w 3110194"/>
                <a:gd name="connsiteY26" fmla="*/ 678456 h 1838547"/>
                <a:gd name="connsiteX27" fmla="*/ 2940479 w 3110194"/>
                <a:gd name="connsiteY27" fmla="*/ 809068 h 1838547"/>
                <a:gd name="connsiteX28" fmla="*/ 2731293 w 3110194"/>
                <a:gd name="connsiteY28" fmla="*/ 1117506 h 1838547"/>
                <a:gd name="connsiteX29" fmla="*/ 2520728 w 3110194"/>
                <a:gd name="connsiteY29" fmla="*/ 1490044 h 1838547"/>
                <a:gd name="connsiteX30" fmla="*/ 2515903 w 3110194"/>
                <a:gd name="connsiteY30" fmla="*/ 1502795 h 1838547"/>
                <a:gd name="connsiteX0" fmla="*/ 2515903 w 3110194"/>
                <a:gd name="connsiteY0" fmla="*/ 1502795 h 1838547"/>
                <a:gd name="connsiteX1" fmla="*/ 2401833 w 3110194"/>
                <a:gd name="connsiteY1" fmla="*/ 1713704 h 1838547"/>
                <a:gd name="connsiteX2" fmla="*/ 2327739 w 3110194"/>
                <a:gd name="connsiteY2" fmla="*/ 1819504 h 1838547"/>
                <a:gd name="connsiteX3" fmla="*/ 2210223 w 3110194"/>
                <a:gd name="connsiteY3" fmla="*/ 1836735 h 1838547"/>
                <a:gd name="connsiteX4" fmla="*/ 70972 w 3110194"/>
                <a:gd name="connsiteY4" fmla="*/ 1836735 h 1838547"/>
                <a:gd name="connsiteX5" fmla="*/ 1877 w 3110194"/>
                <a:gd name="connsiteY5" fmla="*/ 225621 h 1838547"/>
                <a:gd name="connsiteX6" fmla="*/ 105264 w 3110194"/>
                <a:gd name="connsiteY6" fmla="*/ 212181 h 1838547"/>
                <a:gd name="connsiteX7" fmla="*/ 182115 w 3110194"/>
                <a:gd name="connsiteY7" fmla="*/ 200119 h 1838547"/>
                <a:gd name="connsiteX8" fmla="*/ 329959 w 3110194"/>
                <a:gd name="connsiteY8" fmla="*/ 279727 h 1838547"/>
                <a:gd name="connsiteX9" fmla="*/ 380274 w 3110194"/>
                <a:gd name="connsiteY9" fmla="*/ 340381 h 1838547"/>
                <a:gd name="connsiteX10" fmla="*/ 492965 w 3110194"/>
                <a:gd name="connsiteY10" fmla="*/ 477541 h 1838547"/>
                <a:gd name="connsiteX11" fmla="*/ 509852 w 3110194"/>
                <a:gd name="connsiteY11" fmla="*/ 548878 h 1838547"/>
                <a:gd name="connsiteX12" fmla="*/ 568093 w 3110194"/>
                <a:gd name="connsiteY12" fmla="*/ 583340 h 1838547"/>
                <a:gd name="connsiteX13" fmla="*/ 666311 w 3110194"/>
                <a:gd name="connsiteY13" fmla="*/ 640203 h 1838547"/>
                <a:gd name="connsiteX14" fmla="*/ 1068486 w 3110194"/>
                <a:gd name="connsiteY14" fmla="*/ 834915 h 1838547"/>
                <a:gd name="connsiteX15" fmla="*/ 1415522 w 3110194"/>
                <a:gd name="connsiteY15" fmla="*/ 916591 h 1838547"/>
                <a:gd name="connsiteX16" fmla="*/ 1761179 w 3110194"/>
                <a:gd name="connsiteY16" fmla="*/ 954499 h 1838547"/>
                <a:gd name="connsiteX17" fmla="*/ 1853882 w 3110194"/>
                <a:gd name="connsiteY17" fmla="*/ 917969 h 1838547"/>
                <a:gd name="connsiteX18" fmla="*/ 1995867 w 3110194"/>
                <a:gd name="connsiteY18" fmla="*/ 733940 h 1838547"/>
                <a:gd name="connsiteX19" fmla="*/ 2125445 w 3110194"/>
                <a:gd name="connsiteY19" fmla="*/ 504421 h 1838547"/>
                <a:gd name="connsiteX20" fmla="*/ 2343592 w 3110194"/>
                <a:gd name="connsiteY20" fmla="*/ 47451 h 1838547"/>
                <a:gd name="connsiteX21" fmla="*/ 2591376 w 3110194"/>
                <a:gd name="connsiteY21" fmla="*/ 48829 h 1838547"/>
                <a:gd name="connsiteX22" fmla="*/ 2811935 w 3110194"/>
                <a:gd name="connsiteY22" fmla="*/ 191159 h 1838547"/>
                <a:gd name="connsiteX23" fmla="*/ 2977698 w 3110194"/>
                <a:gd name="connsiteY23" fmla="*/ 373120 h 1838547"/>
                <a:gd name="connsiteX24" fmla="*/ 3050758 w 3110194"/>
                <a:gd name="connsiteY24" fmla="*/ 472716 h 1838547"/>
                <a:gd name="connsiteX25" fmla="*/ 3109344 w 3110194"/>
                <a:gd name="connsiteY25" fmla="*/ 568866 h 1838547"/>
                <a:gd name="connsiteX26" fmla="*/ 3031804 w 3110194"/>
                <a:gd name="connsiteY26" fmla="*/ 678456 h 1838547"/>
                <a:gd name="connsiteX27" fmla="*/ 2940479 w 3110194"/>
                <a:gd name="connsiteY27" fmla="*/ 809068 h 1838547"/>
                <a:gd name="connsiteX28" fmla="*/ 2731293 w 3110194"/>
                <a:gd name="connsiteY28" fmla="*/ 1117506 h 1838547"/>
                <a:gd name="connsiteX29" fmla="*/ 2520728 w 3110194"/>
                <a:gd name="connsiteY29" fmla="*/ 1490044 h 1838547"/>
                <a:gd name="connsiteX30" fmla="*/ 2515903 w 3110194"/>
                <a:gd name="connsiteY30" fmla="*/ 1502795 h 1838547"/>
                <a:gd name="connsiteX0" fmla="*/ 2596247 w 3190538"/>
                <a:gd name="connsiteY0" fmla="*/ 1502795 h 1838547"/>
                <a:gd name="connsiteX1" fmla="*/ 2482177 w 3190538"/>
                <a:gd name="connsiteY1" fmla="*/ 1713704 h 1838547"/>
                <a:gd name="connsiteX2" fmla="*/ 2408083 w 3190538"/>
                <a:gd name="connsiteY2" fmla="*/ 1819504 h 1838547"/>
                <a:gd name="connsiteX3" fmla="*/ 2290567 w 3190538"/>
                <a:gd name="connsiteY3" fmla="*/ 1836735 h 1838547"/>
                <a:gd name="connsiteX4" fmla="*/ 151316 w 3190538"/>
                <a:gd name="connsiteY4" fmla="*/ 1836735 h 1838547"/>
                <a:gd name="connsiteX5" fmla="*/ 185608 w 3190538"/>
                <a:gd name="connsiteY5" fmla="*/ 212181 h 1838547"/>
                <a:gd name="connsiteX6" fmla="*/ 262459 w 3190538"/>
                <a:gd name="connsiteY6" fmla="*/ 200119 h 1838547"/>
                <a:gd name="connsiteX7" fmla="*/ 410303 w 3190538"/>
                <a:gd name="connsiteY7" fmla="*/ 279727 h 1838547"/>
                <a:gd name="connsiteX8" fmla="*/ 460618 w 3190538"/>
                <a:gd name="connsiteY8" fmla="*/ 340381 h 1838547"/>
                <a:gd name="connsiteX9" fmla="*/ 573309 w 3190538"/>
                <a:gd name="connsiteY9" fmla="*/ 477541 h 1838547"/>
                <a:gd name="connsiteX10" fmla="*/ 590196 w 3190538"/>
                <a:gd name="connsiteY10" fmla="*/ 548878 h 1838547"/>
                <a:gd name="connsiteX11" fmla="*/ 648437 w 3190538"/>
                <a:gd name="connsiteY11" fmla="*/ 583340 h 1838547"/>
                <a:gd name="connsiteX12" fmla="*/ 746655 w 3190538"/>
                <a:gd name="connsiteY12" fmla="*/ 640203 h 1838547"/>
                <a:gd name="connsiteX13" fmla="*/ 1148830 w 3190538"/>
                <a:gd name="connsiteY13" fmla="*/ 834915 h 1838547"/>
                <a:gd name="connsiteX14" fmla="*/ 1495866 w 3190538"/>
                <a:gd name="connsiteY14" fmla="*/ 916591 h 1838547"/>
                <a:gd name="connsiteX15" fmla="*/ 1841523 w 3190538"/>
                <a:gd name="connsiteY15" fmla="*/ 954499 h 1838547"/>
                <a:gd name="connsiteX16" fmla="*/ 1934226 w 3190538"/>
                <a:gd name="connsiteY16" fmla="*/ 917969 h 1838547"/>
                <a:gd name="connsiteX17" fmla="*/ 2076211 w 3190538"/>
                <a:gd name="connsiteY17" fmla="*/ 733940 h 1838547"/>
                <a:gd name="connsiteX18" fmla="*/ 2205789 w 3190538"/>
                <a:gd name="connsiteY18" fmla="*/ 504421 h 1838547"/>
                <a:gd name="connsiteX19" fmla="*/ 2423936 w 3190538"/>
                <a:gd name="connsiteY19" fmla="*/ 47451 h 1838547"/>
                <a:gd name="connsiteX20" fmla="*/ 2671720 w 3190538"/>
                <a:gd name="connsiteY20" fmla="*/ 48829 h 1838547"/>
                <a:gd name="connsiteX21" fmla="*/ 2892279 w 3190538"/>
                <a:gd name="connsiteY21" fmla="*/ 191159 h 1838547"/>
                <a:gd name="connsiteX22" fmla="*/ 3058042 w 3190538"/>
                <a:gd name="connsiteY22" fmla="*/ 373120 h 1838547"/>
                <a:gd name="connsiteX23" fmla="*/ 3131102 w 3190538"/>
                <a:gd name="connsiteY23" fmla="*/ 472716 h 1838547"/>
                <a:gd name="connsiteX24" fmla="*/ 3189688 w 3190538"/>
                <a:gd name="connsiteY24" fmla="*/ 568866 h 1838547"/>
                <a:gd name="connsiteX25" fmla="*/ 3112148 w 3190538"/>
                <a:gd name="connsiteY25" fmla="*/ 678456 h 1838547"/>
                <a:gd name="connsiteX26" fmla="*/ 3020823 w 3190538"/>
                <a:gd name="connsiteY26" fmla="*/ 809068 h 1838547"/>
                <a:gd name="connsiteX27" fmla="*/ 2811637 w 3190538"/>
                <a:gd name="connsiteY27" fmla="*/ 1117506 h 1838547"/>
                <a:gd name="connsiteX28" fmla="*/ 2601072 w 3190538"/>
                <a:gd name="connsiteY28" fmla="*/ 1490044 h 1838547"/>
                <a:gd name="connsiteX29" fmla="*/ 2596247 w 3190538"/>
                <a:gd name="connsiteY29" fmla="*/ 1502795 h 1838547"/>
                <a:gd name="connsiteX0" fmla="*/ 2607524 w 3201815"/>
                <a:gd name="connsiteY0" fmla="*/ 1502795 h 1838547"/>
                <a:gd name="connsiteX1" fmla="*/ 2493454 w 3201815"/>
                <a:gd name="connsiteY1" fmla="*/ 1713704 h 1838547"/>
                <a:gd name="connsiteX2" fmla="*/ 2419360 w 3201815"/>
                <a:gd name="connsiteY2" fmla="*/ 1819504 h 1838547"/>
                <a:gd name="connsiteX3" fmla="*/ 2301844 w 3201815"/>
                <a:gd name="connsiteY3" fmla="*/ 1836735 h 1838547"/>
                <a:gd name="connsiteX4" fmla="*/ 162593 w 3201815"/>
                <a:gd name="connsiteY4" fmla="*/ 1836735 h 1838547"/>
                <a:gd name="connsiteX5" fmla="*/ 153612 w 3201815"/>
                <a:gd name="connsiteY5" fmla="*/ 212181 h 1838547"/>
                <a:gd name="connsiteX6" fmla="*/ 273736 w 3201815"/>
                <a:gd name="connsiteY6" fmla="*/ 200119 h 1838547"/>
                <a:gd name="connsiteX7" fmla="*/ 421580 w 3201815"/>
                <a:gd name="connsiteY7" fmla="*/ 279727 h 1838547"/>
                <a:gd name="connsiteX8" fmla="*/ 471895 w 3201815"/>
                <a:gd name="connsiteY8" fmla="*/ 340381 h 1838547"/>
                <a:gd name="connsiteX9" fmla="*/ 584586 w 3201815"/>
                <a:gd name="connsiteY9" fmla="*/ 477541 h 1838547"/>
                <a:gd name="connsiteX10" fmla="*/ 601473 w 3201815"/>
                <a:gd name="connsiteY10" fmla="*/ 548878 h 1838547"/>
                <a:gd name="connsiteX11" fmla="*/ 659714 w 3201815"/>
                <a:gd name="connsiteY11" fmla="*/ 583340 h 1838547"/>
                <a:gd name="connsiteX12" fmla="*/ 757932 w 3201815"/>
                <a:gd name="connsiteY12" fmla="*/ 640203 h 1838547"/>
                <a:gd name="connsiteX13" fmla="*/ 1160107 w 3201815"/>
                <a:gd name="connsiteY13" fmla="*/ 834915 h 1838547"/>
                <a:gd name="connsiteX14" fmla="*/ 1507143 w 3201815"/>
                <a:gd name="connsiteY14" fmla="*/ 916591 h 1838547"/>
                <a:gd name="connsiteX15" fmla="*/ 1852800 w 3201815"/>
                <a:gd name="connsiteY15" fmla="*/ 954499 h 1838547"/>
                <a:gd name="connsiteX16" fmla="*/ 1945503 w 3201815"/>
                <a:gd name="connsiteY16" fmla="*/ 917969 h 1838547"/>
                <a:gd name="connsiteX17" fmla="*/ 2087488 w 3201815"/>
                <a:gd name="connsiteY17" fmla="*/ 733940 h 1838547"/>
                <a:gd name="connsiteX18" fmla="*/ 2217066 w 3201815"/>
                <a:gd name="connsiteY18" fmla="*/ 504421 h 1838547"/>
                <a:gd name="connsiteX19" fmla="*/ 2435213 w 3201815"/>
                <a:gd name="connsiteY19" fmla="*/ 47451 h 1838547"/>
                <a:gd name="connsiteX20" fmla="*/ 2682997 w 3201815"/>
                <a:gd name="connsiteY20" fmla="*/ 48829 h 1838547"/>
                <a:gd name="connsiteX21" fmla="*/ 2903556 w 3201815"/>
                <a:gd name="connsiteY21" fmla="*/ 191159 h 1838547"/>
                <a:gd name="connsiteX22" fmla="*/ 3069319 w 3201815"/>
                <a:gd name="connsiteY22" fmla="*/ 373120 h 1838547"/>
                <a:gd name="connsiteX23" fmla="*/ 3142379 w 3201815"/>
                <a:gd name="connsiteY23" fmla="*/ 472716 h 1838547"/>
                <a:gd name="connsiteX24" fmla="*/ 3200965 w 3201815"/>
                <a:gd name="connsiteY24" fmla="*/ 568866 h 1838547"/>
                <a:gd name="connsiteX25" fmla="*/ 3123425 w 3201815"/>
                <a:gd name="connsiteY25" fmla="*/ 678456 h 1838547"/>
                <a:gd name="connsiteX26" fmla="*/ 3032100 w 3201815"/>
                <a:gd name="connsiteY26" fmla="*/ 809068 h 1838547"/>
                <a:gd name="connsiteX27" fmla="*/ 2822914 w 3201815"/>
                <a:gd name="connsiteY27" fmla="*/ 1117506 h 1838547"/>
                <a:gd name="connsiteX28" fmla="*/ 2612349 w 3201815"/>
                <a:gd name="connsiteY28" fmla="*/ 1490044 h 1838547"/>
                <a:gd name="connsiteX29" fmla="*/ 2607524 w 3201815"/>
                <a:gd name="connsiteY29" fmla="*/ 1502795 h 1838547"/>
                <a:gd name="connsiteX0" fmla="*/ 2604156 w 3198447"/>
                <a:gd name="connsiteY0" fmla="*/ 1502795 h 1838547"/>
                <a:gd name="connsiteX1" fmla="*/ 2490086 w 3198447"/>
                <a:gd name="connsiteY1" fmla="*/ 1713704 h 1838547"/>
                <a:gd name="connsiteX2" fmla="*/ 2415992 w 3198447"/>
                <a:gd name="connsiteY2" fmla="*/ 1819504 h 1838547"/>
                <a:gd name="connsiteX3" fmla="*/ 2298476 w 3198447"/>
                <a:gd name="connsiteY3" fmla="*/ 1836735 h 1838547"/>
                <a:gd name="connsiteX4" fmla="*/ 159225 w 3198447"/>
                <a:gd name="connsiteY4" fmla="*/ 1836735 h 1838547"/>
                <a:gd name="connsiteX5" fmla="*/ 150244 w 3198447"/>
                <a:gd name="connsiteY5" fmla="*/ 212181 h 1838547"/>
                <a:gd name="connsiteX6" fmla="*/ 270368 w 3198447"/>
                <a:gd name="connsiteY6" fmla="*/ 200119 h 1838547"/>
                <a:gd name="connsiteX7" fmla="*/ 418212 w 3198447"/>
                <a:gd name="connsiteY7" fmla="*/ 279727 h 1838547"/>
                <a:gd name="connsiteX8" fmla="*/ 468527 w 3198447"/>
                <a:gd name="connsiteY8" fmla="*/ 340381 h 1838547"/>
                <a:gd name="connsiteX9" fmla="*/ 581218 w 3198447"/>
                <a:gd name="connsiteY9" fmla="*/ 477541 h 1838547"/>
                <a:gd name="connsiteX10" fmla="*/ 598105 w 3198447"/>
                <a:gd name="connsiteY10" fmla="*/ 548878 h 1838547"/>
                <a:gd name="connsiteX11" fmla="*/ 656346 w 3198447"/>
                <a:gd name="connsiteY11" fmla="*/ 583340 h 1838547"/>
                <a:gd name="connsiteX12" fmla="*/ 754564 w 3198447"/>
                <a:gd name="connsiteY12" fmla="*/ 640203 h 1838547"/>
                <a:gd name="connsiteX13" fmla="*/ 1156739 w 3198447"/>
                <a:gd name="connsiteY13" fmla="*/ 834915 h 1838547"/>
                <a:gd name="connsiteX14" fmla="*/ 1503775 w 3198447"/>
                <a:gd name="connsiteY14" fmla="*/ 916591 h 1838547"/>
                <a:gd name="connsiteX15" fmla="*/ 1849432 w 3198447"/>
                <a:gd name="connsiteY15" fmla="*/ 954499 h 1838547"/>
                <a:gd name="connsiteX16" fmla="*/ 1942135 w 3198447"/>
                <a:gd name="connsiteY16" fmla="*/ 917969 h 1838547"/>
                <a:gd name="connsiteX17" fmla="*/ 2084120 w 3198447"/>
                <a:gd name="connsiteY17" fmla="*/ 733940 h 1838547"/>
                <a:gd name="connsiteX18" fmla="*/ 2213698 w 3198447"/>
                <a:gd name="connsiteY18" fmla="*/ 504421 h 1838547"/>
                <a:gd name="connsiteX19" fmla="*/ 2431845 w 3198447"/>
                <a:gd name="connsiteY19" fmla="*/ 47451 h 1838547"/>
                <a:gd name="connsiteX20" fmla="*/ 2679629 w 3198447"/>
                <a:gd name="connsiteY20" fmla="*/ 48829 h 1838547"/>
                <a:gd name="connsiteX21" fmla="*/ 2900188 w 3198447"/>
                <a:gd name="connsiteY21" fmla="*/ 191159 h 1838547"/>
                <a:gd name="connsiteX22" fmla="*/ 3065951 w 3198447"/>
                <a:gd name="connsiteY22" fmla="*/ 373120 h 1838547"/>
                <a:gd name="connsiteX23" fmla="*/ 3139011 w 3198447"/>
                <a:gd name="connsiteY23" fmla="*/ 472716 h 1838547"/>
                <a:gd name="connsiteX24" fmla="*/ 3197597 w 3198447"/>
                <a:gd name="connsiteY24" fmla="*/ 568866 h 1838547"/>
                <a:gd name="connsiteX25" fmla="*/ 3120057 w 3198447"/>
                <a:gd name="connsiteY25" fmla="*/ 678456 h 1838547"/>
                <a:gd name="connsiteX26" fmla="*/ 3028732 w 3198447"/>
                <a:gd name="connsiteY26" fmla="*/ 809068 h 1838547"/>
                <a:gd name="connsiteX27" fmla="*/ 2819546 w 3198447"/>
                <a:gd name="connsiteY27" fmla="*/ 1117506 h 1838547"/>
                <a:gd name="connsiteX28" fmla="*/ 2608981 w 3198447"/>
                <a:gd name="connsiteY28" fmla="*/ 1490044 h 1838547"/>
                <a:gd name="connsiteX29" fmla="*/ 2604156 w 3198447"/>
                <a:gd name="connsiteY29" fmla="*/ 1502795 h 1838547"/>
                <a:gd name="connsiteX0" fmla="*/ 2456040 w 3050331"/>
                <a:gd name="connsiteY0" fmla="*/ 1502795 h 1838547"/>
                <a:gd name="connsiteX1" fmla="*/ 2341970 w 3050331"/>
                <a:gd name="connsiteY1" fmla="*/ 1713704 h 1838547"/>
                <a:gd name="connsiteX2" fmla="*/ 2267876 w 3050331"/>
                <a:gd name="connsiteY2" fmla="*/ 1819504 h 1838547"/>
                <a:gd name="connsiteX3" fmla="*/ 2150360 w 3050331"/>
                <a:gd name="connsiteY3" fmla="*/ 1836735 h 1838547"/>
                <a:gd name="connsiteX4" fmla="*/ 11109 w 3050331"/>
                <a:gd name="connsiteY4" fmla="*/ 1836735 h 1838547"/>
                <a:gd name="connsiteX5" fmla="*/ 2128 w 3050331"/>
                <a:gd name="connsiteY5" fmla="*/ 212181 h 1838547"/>
                <a:gd name="connsiteX6" fmla="*/ 122252 w 3050331"/>
                <a:gd name="connsiteY6" fmla="*/ 200119 h 1838547"/>
                <a:gd name="connsiteX7" fmla="*/ 270096 w 3050331"/>
                <a:gd name="connsiteY7" fmla="*/ 279727 h 1838547"/>
                <a:gd name="connsiteX8" fmla="*/ 320411 w 3050331"/>
                <a:gd name="connsiteY8" fmla="*/ 340381 h 1838547"/>
                <a:gd name="connsiteX9" fmla="*/ 433102 w 3050331"/>
                <a:gd name="connsiteY9" fmla="*/ 477541 h 1838547"/>
                <a:gd name="connsiteX10" fmla="*/ 449989 w 3050331"/>
                <a:gd name="connsiteY10" fmla="*/ 548878 h 1838547"/>
                <a:gd name="connsiteX11" fmla="*/ 508230 w 3050331"/>
                <a:gd name="connsiteY11" fmla="*/ 583340 h 1838547"/>
                <a:gd name="connsiteX12" fmla="*/ 606448 w 3050331"/>
                <a:gd name="connsiteY12" fmla="*/ 640203 h 1838547"/>
                <a:gd name="connsiteX13" fmla="*/ 1008623 w 3050331"/>
                <a:gd name="connsiteY13" fmla="*/ 834915 h 1838547"/>
                <a:gd name="connsiteX14" fmla="*/ 1355659 w 3050331"/>
                <a:gd name="connsiteY14" fmla="*/ 916591 h 1838547"/>
                <a:gd name="connsiteX15" fmla="*/ 1701316 w 3050331"/>
                <a:gd name="connsiteY15" fmla="*/ 954499 h 1838547"/>
                <a:gd name="connsiteX16" fmla="*/ 1794019 w 3050331"/>
                <a:gd name="connsiteY16" fmla="*/ 917969 h 1838547"/>
                <a:gd name="connsiteX17" fmla="*/ 1936004 w 3050331"/>
                <a:gd name="connsiteY17" fmla="*/ 733940 h 1838547"/>
                <a:gd name="connsiteX18" fmla="*/ 2065582 w 3050331"/>
                <a:gd name="connsiteY18" fmla="*/ 504421 h 1838547"/>
                <a:gd name="connsiteX19" fmla="*/ 2283729 w 3050331"/>
                <a:gd name="connsiteY19" fmla="*/ 47451 h 1838547"/>
                <a:gd name="connsiteX20" fmla="*/ 2531513 w 3050331"/>
                <a:gd name="connsiteY20" fmla="*/ 48829 h 1838547"/>
                <a:gd name="connsiteX21" fmla="*/ 2752072 w 3050331"/>
                <a:gd name="connsiteY21" fmla="*/ 191159 h 1838547"/>
                <a:gd name="connsiteX22" fmla="*/ 2917835 w 3050331"/>
                <a:gd name="connsiteY22" fmla="*/ 373120 h 1838547"/>
                <a:gd name="connsiteX23" fmla="*/ 2990895 w 3050331"/>
                <a:gd name="connsiteY23" fmla="*/ 472716 h 1838547"/>
                <a:gd name="connsiteX24" fmla="*/ 3049481 w 3050331"/>
                <a:gd name="connsiteY24" fmla="*/ 568866 h 1838547"/>
                <a:gd name="connsiteX25" fmla="*/ 2971941 w 3050331"/>
                <a:gd name="connsiteY25" fmla="*/ 678456 h 1838547"/>
                <a:gd name="connsiteX26" fmla="*/ 2880616 w 3050331"/>
                <a:gd name="connsiteY26" fmla="*/ 809068 h 1838547"/>
                <a:gd name="connsiteX27" fmla="*/ 2671430 w 3050331"/>
                <a:gd name="connsiteY27" fmla="*/ 1117506 h 1838547"/>
                <a:gd name="connsiteX28" fmla="*/ 2460865 w 3050331"/>
                <a:gd name="connsiteY28" fmla="*/ 1490044 h 1838547"/>
                <a:gd name="connsiteX29" fmla="*/ 2456040 w 3050331"/>
                <a:gd name="connsiteY29" fmla="*/ 1502795 h 1838547"/>
                <a:gd name="connsiteX0" fmla="*/ 2454065 w 3048356"/>
                <a:gd name="connsiteY0" fmla="*/ 1502795 h 1838547"/>
                <a:gd name="connsiteX1" fmla="*/ 2339995 w 3048356"/>
                <a:gd name="connsiteY1" fmla="*/ 1713704 h 1838547"/>
                <a:gd name="connsiteX2" fmla="*/ 2265901 w 3048356"/>
                <a:gd name="connsiteY2" fmla="*/ 1819504 h 1838547"/>
                <a:gd name="connsiteX3" fmla="*/ 2148385 w 3048356"/>
                <a:gd name="connsiteY3" fmla="*/ 1836735 h 1838547"/>
                <a:gd name="connsiteX4" fmla="*/ 9134 w 3048356"/>
                <a:gd name="connsiteY4" fmla="*/ 1836735 h 1838547"/>
                <a:gd name="connsiteX5" fmla="*/ 153 w 3048356"/>
                <a:gd name="connsiteY5" fmla="*/ 212181 h 1838547"/>
                <a:gd name="connsiteX6" fmla="*/ 120277 w 3048356"/>
                <a:gd name="connsiteY6" fmla="*/ 200119 h 1838547"/>
                <a:gd name="connsiteX7" fmla="*/ 268121 w 3048356"/>
                <a:gd name="connsiteY7" fmla="*/ 279727 h 1838547"/>
                <a:gd name="connsiteX8" fmla="*/ 318436 w 3048356"/>
                <a:gd name="connsiteY8" fmla="*/ 340381 h 1838547"/>
                <a:gd name="connsiteX9" fmla="*/ 431127 w 3048356"/>
                <a:gd name="connsiteY9" fmla="*/ 477541 h 1838547"/>
                <a:gd name="connsiteX10" fmla="*/ 448014 w 3048356"/>
                <a:gd name="connsiteY10" fmla="*/ 548878 h 1838547"/>
                <a:gd name="connsiteX11" fmla="*/ 506255 w 3048356"/>
                <a:gd name="connsiteY11" fmla="*/ 583340 h 1838547"/>
                <a:gd name="connsiteX12" fmla="*/ 604473 w 3048356"/>
                <a:gd name="connsiteY12" fmla="*/ 640203 h 1838547"/>
                <a:gd name="connsiteX13" fmla="*/ 1006648 w 3048356"/>
                <a:gd name="connsiteY13" fmla="*/ 834915 h 1838547"/>
                <a:gd name="connsiteX14" fmla="*/ 1353684 w 3048356"/>
                <a:gd name="connsiteY14" fmla="*/ 916591 h 1838547"/>
                <a:gd name="connsiteX15" fmla="*/ 1699341 w 3048356"/>
                <a:gd name="connsiteY15" fmla="*/ 954499 h 1838547"/>
                <a:gd name="connsiteX16" fmla="*/ 1792044 w 3048356"/>
                <a:gd name="connsiteY16" fmla="*/ 917969 h 1838547"/>
                <a:gd name="connsiteX17" fmla="*/ 1934029 w 3048356"/>
                <a:gd name="connsiteY17" fmla="*/ 733940 h 1838547"/>
                <a:gd name="connsiteX18" fmla="*/ 2063607 w 3048356"/>
                <a:gd name="connsiteY18" fmla="*/ 504421 h 1838547"/>
                <a:gd name="connsiteX19" fmla="*/ 2281754 w 3048356"/>
                <a:gd name="connsiteY19" fmla="*/ 47451 h 1838547"/>
                <a:gd name="connsiteX20" fmla="*/ 2529538 w 3048356"/>
                <a:gd name="connsiteY20" fmla="*/ 48829 h 1838547"/>
                <a:gd name="connsiteX21" fmla="*/ 2750097 w 3048356"/>
                <a:gd name="connsiteY21" fmla="*/ 191159 h 1838547"/>
                <a:gd name="connsiteX22" fmla="*/ 2915860 w 3048356"/>
                <a:gd name="connsiteY22" fmla="*/ 373120 h 1838547"/>
                <a:gd name="connsiteX23" fmla="*/ 2988920 w 3048356"/>
                <a:gd name="connsiteY23" fmla="*/ 472716 h 1838547"/>
                <a:gd name="connsiteX24" fmla="*/ 3047506 w 3048356"/>
                <a:gd name="connsiteY24" fmla="*/ 568866 h 1838547"/>
                <a:gd name="connsiteX25" fmla="*/ 2969966 w 3048356"/>
                <a:gd name="connsiteY25" fmla="*/ 678456 h 1838547"/>
                <a:gd name="connsiteX26" fmla="*/ 2878641 w 3048356"/>
                <a:gd name="connsiteY26" fmla="*/ 809068 h 1838547"/>
                <a:gd name="connsiteX27" fmla="*/ 2669455 w 3048356"/>
                <a:gd name="connsiteY27" fmla="*/ 1117506 h 1838547"/>
                <a:gd name="connsiteX28" fmla="*/ 2458890 w 3048356"/>
                <a:gd name="connsiteY28" fmla="*/ 1490044 h 1838547"/>
                <a:gd name="connsiteX29" fmla="*/ 2454065 w 3048356"/>
                <a:gd name="connsiteY29" fmla="*/ 1502795 h 1838547"/>
                <a:gd name="connsiteX0" fmla="*/ 2460865 w 3055156"/>
                <a:gd name="connsiteY0" fmla="*/ 1502795 h 1838547"/>
                <a:gd name="connsiteX1" fmla="*/ 2346795 w 3055156"/>
                <a:gd name="connsiteY1" fmla="*/ 1713704 h 1838547"/>
                <a:gd name="connsiteX2" fmla="*/ 2272701 w 3055156"/>
                <a:gd name="connsiteY2" fmla="*/ 1819504 h 1838547"/>
                <a:gd name="connsiteX3" fmla="*/ 2155185 w 3055156"/>
                <a:gd name="connsiteY3" fmla="*/ 1836735 h 1838547"/>
                <a:gd name="connsiteX4" fmla="*/ 15934 w 3055156"/>
                <a:gd name="connsiteY4" fmla="*/ 1836735 h 1838547"/>
                <a:gd name="connsiteX5" fmla="*/ 6953 w 3055156"/>
                <a:gd name="connsiteY5" fmla="*/ 212181 h 1838547"/>
                <a:gd name="connsiteX6" fmla="*/ 127077 w 3055156"/>
                <a:gd name="connsiteY6" fmla="*/ 200119 h 1838547"/>
                <a:gd name="connsiteX7" fmla="*/ 274921 w 3055156"/>
                <a:gd name="connsiteY7" fmla="*/ 279727 h 1838547"/>
                <a:gd name="connsiteX8" fmla="*/ 325236 w 3055156"/>
                <a:gd name="connsiteY8" fmla="*/ 340381 h 1838547"/>
                <a:gd name="connsiteX9" fmla="*/ 437927 w 3055156"/>
                <a:gd name="connsiteY9" fmla="*/ 477541 h 1838547"/>
                <a:gd name="connsiteX10" fmla="*/ 454814 w 3055156"/>
                <a:gd name="connsiteY10" fmla="*/ 548878 h 1838547"/>
                <a:gd name="connsiteX11" fmla="*/ 513055 w 3055156"/>
                <a:gd name="connsiteY11" fmla="*/ 583340 h 1838547"/>
                <a:gd name="connsiteX12" fmla="*/ 611273 w 3055156"/>
                <a:gd name="connsiteY12" fmla="*/ 640203 h 1838547"/>
                <a:gd name="connsiteX13" fmla="*/ 1013448 w 3055156"/>
                <a:gd name="connsiteY13" fmla="*/ 834915 h 1838547"/>
                <a:gd name="connsiteX14" fmla="*/ 1360484 w 3055156"/>
                <a:gd name="connsiteY14" fmla="*/ 916591 h 1838547"/>
                <a:gd name="connsiteX15" fmla="*/ 1706141 w 3055156"/>
                <a:gd name="connsiteY15" fmla="*/ 954499 h 1838547"/>
                <a:gd name="connsiteX16" fmla="*/ 1798844 w 3055156"/>
                <a:gd name="connsiteY16" fmla="*/ 917969 h 1838547"/>
                <a:gd name="connsiteX17" fmla="*/ 1940829 w 3055156"/>
                <a:gd name="connsiteY17" fmla="*/ 733940 h 1838547"/>
                <a:gd name="connsiteX18" fmla="*/ 2070407 w 3055156"/>
                <a:gd name="connsiteY18" fmla="*/ 504421 h 1838547"/>
                <a:gd name="connsiteX19" fmla="*/ 2288554 w 3055156"/>
                <a:gd name="connsiteY19" fmla="*/ 47451 h 1838547"/>
                <a:gd name="connsiteX20" fmla="*/ 2536338 w 3055156"/>
                <a:gd name="connsiteY20" fmla="*/ 48829 h 1838547"/>
                <a:gd name="connsiteX21" fmla="*/ 2756897 w 3055156"/>
                <a:gd name="connsiteY21" fmla="*/ 191159 h 1838547"/>
                <a:gd name="connsiteX22" fmla="*/ 2922660 w 3055156"/>
                <a:gd name="connsiteY22" fmla="*/ 373120 h 1838547"/>
                <a:gd name="connsiteX23" fmla="*/ 2995720 w 3055156"/>
                <a:gd name="connsiteY23" fmla="*/ 472716 h 1838547"/>
                <a:gd name="connsiteX24" fmla="*/ 3054306 w 3055156"/>
                <a:gd name="connsiteY24" fmla="*/ 568866 h 1838547"/>
                <a:gd name="connsiteX25" fmla="*/ 2976766 w 3055156"/>
                <a:gd name="connsiteY25" fmla="*/ 678456 h 1838547"/>
                <a:gd name="connsiteX26" fmla="*/ 2885441 w 3055156"/>
                <a:gd name="connsiteY26" fmla="*/ 809068 h 1838547"/>
                <a:gd name="connsiteX27" fmla="*/ 2676255 w 3055156"/>
                <a:gd name="connsiteY27" fmla="*/ 1117506 h 1838547"/>
                <a:gd name="connsiteX28" fmla="*/ 2465690 w 3055156"/>
                <a:gd name="connsiteY28" fmla="*/ 1490044 h 1838547"/>
                <a:gd name="connsiteX29" fmla="*/ 2460865 w 3055156"/>
                <a:gd name="connsiteY29" fmla="*/ 1502795 h 1838547"/>
                <a:gd name="connsiteX0" fmla="*/ 2455004 w 3049295"/>
                <a:gd name="connsiteY0" fmla="*/ 1502795 h 1838547"/>
                <a:gd name="connsiteX1" fmla="*/ 2340934 w 3049295"/>
                <a:gd name="connsiteY1" fmla="*/ 1713704 h 1838547"/>
                <a:gd name="connsiteX2" fmla="*/ 2266840 w 3049295"/>
                <a:gd name="connsiteY2" fmla="*/ 1819504 h 1838547"/>
                <a:gd name="connsiteX3" fmla="*/ 2149324 w 3049295"/>
                <a:gd name="connsiteY3" fmla="*/ 1836735 h 1838547"/>
                <a:gd name="connsiteX4" fmla="*/ 10073 w 3049295"/>
                <a:gd name="connsiteY4" fmla="*/ 1836735 h 1838547"/>
                <a:gd name="connsiteX5" fmla="*/ 1092 w 3049295"/>
                <a:gd name="connsiteY5" fmla="*/ 212181 h 1838547"/>
                <a:gd name="connsiteX6" fmla="*/ 121216 w 3049295"/>
                <a:gd name="connsiteY6" fmla="*/ 200119 h 1838547"/>
                <a:gd name="connsiteX7" fmla="*/ 269060 w 3049295"/>
                <a:gd name="connsiteY7" fmla="*/ 279727 h 1838547"/>
                <a:gd name="connsiteX8" fmla="*/ 319375 w 3049295"/>
                <a:gd name="connsiteY8" fmla="*/ 340381 h 1838547"/>
                <a:gd name="connsiteX9" fmla="*/ 432066 w 3049295"/>
                <a:gd name="connsiteY9" fmla="*/ 477541 h 1838547"/>
                <a:gd name="connsiteX10" fmla="*/ 448953 w 3049295"/>
                <a:gd name="connsiteY10" fmla="*/ 548878 h 1838547"/>
                <a:gd name="connsiteX11" fmla="*/ 507194 w 3049295"/>
                <a:gd name="connsiteY11" fmla="*/ 583340 h 1838547"/>
                <a:gd name="connsiteX12" fmla="*/ 605412 w 3049295"/>
                <a:gd name="connsiteY12" fmla="*/ 640203 h 1838547"/>
                <a:gd name="connsiteX13" fmla="*/ 1007587 w 3049295"/>
                <a:gd name="connsiteY13" fmla="*/ 834915 h 1838547"/>
                <a:gd name="connsiteX14" fmla="*/ 1354623 w 3049295"/>
                <a:gd name="connsiteY14" fmla="*/ 916591 h 1838547"/>
                <a:gd name="connsiteX15" fmla="*/ 1700280 w 3049295"/>
                <a:gd name="connsiteY15" fmla="*/ 954499 h 1838547"/>
                <a:gd name="connsiteX16" fmla="*/ 1792983 w 3049295"/>
                <a:gd name="connsiteY16" fmla="*/ 917969 h 1838547"/>
                <a:gd name="connsiteX17" fmla="*/ 1934968 w 3049295"/>
                <a:gd name="connsiteY17" fmla="*/ 733940 h 1838547"/>
                <a:gd name="connsiteX18" fmla="*/ 2064546 w 3049295"/>
                <a:gd name="connsiteY18" fmla="*/ 504421 h 1838547"/>
                <a:gd name="connsiteX19" fmla="*/ 2282693 w 3049295"/>
                <a:gd name="connsiteY19" fmla="*/ 47451 h 1838547"/>
                <a:gd name="connsiteX20" fmla="*/ 2530477 w 3049295"/>
                <a:gd name="connsiteY20" fmla="*/ 48829 h 1838547"/>
                <a:gd name="connsiteX21" fmla="*/ 2751036 w 3049295"/>
                <a:gd name="connsiteY21" fmla="*/ 191159 h 1838547"/>
                <a:gd name="connsiteX22" fmla="*/ 2916799 w 3049295"/>
                <a:gd name="connsiteY22" fmla="*/ 373120 h 1838547"/>
                <a:gd name="connsiteX23" fmla="*/ 2989859 w 3049295"/>
                <a:gd name="connsiteY23" fmla="*/ 472716 h 1838547"/>
                <a:gd name="connsiteX24" fmla="*/ 3048445 w 3049295"/>
                <a:gd name="connsiteY24" fmla="*/ 568866 h 1838547"/>
                <a:gd name="connsiteX25" fmla="*/ 2970905 w 3049295"/>
                <a:gd name="connsiteY25" fmla="*/ 678456 h 1838547"/>
                <a:gd name="connsiteX26" fmla="*/ 2879580 w 3049295"/>
                <a:gd name="connsiteY26" fmla="*/ 809068 h 1838547"/>
                <a:gd name="connsiteX27" fmla="*/ 2670394 w 3049295"/>
                <a:gd name="connsiteY27" fmla="*/ 1117506 h 1838547"/>
                <a:gd name="connsiteX28" fmla="*/ 2459829 w 3049295"/>
                <a:gd name="connsiteY28" fmla="*/ 1490044 h 1838547"/>
                <a:gd name="connsiteX29" fmla="*/ 2455004 w 3049295"/>
                <a:gd name="connsiteY29" fmla="*/ 1502795 h 1838547"/>
                <a:gd name="connsiteX0" fmla="*/ 2449188 w 3043479"/>
                <a:gd name="connsiteY0" fmla="*/ 1502795 h 1838547"/>
                <a:gd name="connsiteX1" fmla="*/ 2335118 w 3043479"/>
                <a:gd name="connsiteY1" fmla="*/ 1713704 h 1838547"/>
                <a:gd name="connsiteX2" fmla="*/ 2261024 w 3043479"/>
                <a:gd name="connsiteY2" fmla="*/ 1819504 h 1838547"/>
                <a:gd name="connsiteX3" fmla="*/ 2143508 w 3043479"/>
                <a:gd name="connsiteY3" fmla="*/ 1836735 h 1838547"/>
                <a:gd name="connsiteX4" fmla="*/ 4257 w 3043479"/>
                <a:gd name="connsiteY4" fmla="*/ 1836735 h 1838547"/>
                <a:gd name="connsiteX5" fmla="*/ 2488 w 3043479"/>
                <a:gd name="connsiteY5" fmla="*/ 255454 h 1838547"/>
                <a:gd name="connsiteX6" fmla="*/ 115400 w 3043479"/>
                <a:gd name="connsiteY6" fmla="*/ 200119 h 1838547"/>
                <a:gd name="connsiteX7" fmla="*/ 263244 w 3043479"/>
                <a:gd name="connsiteY7" fmla="*/ 279727 h 1838547"/>
                <a:gd name="connsiteX8" fmla="*/ 313559 w 3043479"/>
                <a:gd name="connsiteY8" fmla="*/ 340381 h 1838547"/>
                <a:gd name="connsiteX9" fmla="*/ 426250 w 3043479"/>
                <a:gd name="connsiteY9" fmla="*/ 477541 h 1838547"/>
                <a:gd name="connsiteX10" fmla="*/ 443137 w 3043479"/>
                <a:gd name="connsiteY10" fmla="*/ 548878 h 1838547"/>
                <a:gd name="connsiteX11" fmla="*/ 501378 w 3043479"/>
                <a:gd name="connsiteY11" fmla="*/ 583340 h 1838547"/>
                <a:gd name="connsiteX12" fmla="*/ 599596 w 3043479"/>
                <a:gd name="connsiteY12" fmla="*/ 640203 h 1838547"/>
                <a:gd name="connsiteX13" fmla="*/ 1001771 w 3043479"/>
                <a:gd name="connsiteY13" fmla="*/ 834915 h 1838547"/>
                <a:gd name="connsiteX14" fmla="*/ 1348807 w 3043479"/>
                <a:gd name="connsiteY14" fmla="*/ 916591 h 1838547"/>
                <a:gd name="connsiteX15" fmla="*/ 1694464 w 3043479"/>
                <a:gd name="connsiteY15" fmla="*/ 954499 h 1838547"/>
                <a:gd name="connsiteX16" fmla="*/ 1787167 w 3043479"/>
                <a:gd name="connsiteY16" fmla="*/ 917969 h 1838547"/>
                <a:gd name="connsiteX17" fmla="*/ 1929152 w 3043479"/>
                <a:gd name="connsiteY17" fmla="*/ 733940 h 1838547"/>
                <a:gd name="connsiteX18" fmla="*/ 2058730 w 3043479"/>
                <a:gd name="connsiteY18" fmla="*/ 504421 h 1838547"/>
                <a:gd name="connsiteX19" fmla="*/ 2276877 w 3043479"/>
                <a:gd name="connsiteY19" fmla="*/ 47451 h 1838547"/>
                <a:gd name="connsiteX20" fmla="*/ 2524661 w 3043479"/>
                <a:gd name="connsiteY20" fmla="*/ 48829 h 1838547"/>
                <a:gd name="connsiteX21" fmla="*/ 2745220 w 3043479"/>
                <a:gd name="connsiteY21" fmla="*/ 191159 h 1838547"/>
                <a:gd name="connsiteX22" fmla="*/ 2910983 w 3043479"/>
                <a:gd name="connsiteY22" fmla="*/ 373120 h 1838547"/>
                <a:gd name="connsiteX23" fmla="*/ 2984043 w 3043479"/>
                <a:gd name="connsiteY23" fmla="*/ 472716 h 1838547"/>
                <a:gd name="connsiteX24" fmla="*/ 3042629 w 3043479"/>
                <a:gd name="connsiteY24" fmla="*/ 568866 h 1838547"/>
                <a:gd name="connsiteX25" fmla="*/ 2965089 w 3043479"/>
                <a:gd name="connsiteY25" fmla="*/ 678456 h 1838547"/>
                <a:gd name="connsiteX26" fmla="*/ 2873764 w 3043479"/>
                <a:gd name="connsiteY26" fmla="*/ 809068 h 1838547"/>
                <a:gd name="connsiteX27" fmla="*/ 2664578 w 3043479"/>
                <a:gd name="connsiteY27" fmla="*/ 1117506 h 1838547"/>
                <a:gd name="connsiteX28" fmla="*/ 2454013 w 3043479"/>
                <a:gd name="connsiteY28" fmla="*/ 1490044 h 1838547"/>
                <a:gd name="connsiteX29" fmla="*/ 2449188 w 3043479"/>
                <a:gd name="connsiteY29" fmla="*/ 1502795 h 1838547"/>
                <a:gd name="connsiteX0" fmla="*/ 2449188 w 3043479"/>
                <a:gd name="connsiteY0" fmla="*/ 1502795 h 1838547"/>
                <a:gd name="connsiteX1" fmla="*/ 2335118 w 3043479"/>
                <a:gd name="connsiteY1" fmla="*/ 1713704 h 1838547"/>
                <a:gd name="connsiteX2" fmla="*/ 2261024 w 3043479"/>
                <a:gd name="connsiteY2" fmla="*/ 1819504 h 1838547"/>
                <a:gd name="connsiteX3" fmla="*/ 2143508 w 3043479"/>
                <a:gd name="connsiteY3" fmla="*/ 1836735 h 1838547"/>
                <a:gd name="connsiteX4" fmla="*/ 4257 w 3043479"/>
                <a:gd name="connsiteY4" fmla="*/ 1836735 h 1838547"/>
                <a:gd name="connsiteX5" fmla="*/ 2488 w 3043479"/>
                <a:gd name="connsiteY5" fmla="*/ 255454 h 1838547"/>
                <a:gd name="connsiteX6" fmla="*/ 115400 w 3043479"/>
                <a:gd name="connsiteY6" fmla="*/ 200119 h 1838547"/>
                <a:gd name="connsiteX7" fmla="*/ 263244 w 3043479"/>
                <a:gd name="connsiteY7" fmla="*/ 279727 h 1838547"/>
                <a:gd name="connsiteX8" fmla="*/ 313559 w 3043479"/>
                <a:gd name="connsiteY8" fmla="*/ 340381 h 1838547"/>
                <a:gd name="connsiteX9" fmla="*/ 426250 w 3043479"/>
                <a:gd name="connsiteY9" fmla="*/ 477541 h 1838547"/>
                <a:gd name="connsiteX10" fmla="*/ 443137 w 3043479"/>
                <a:gd name="connsiteY10" fmla="*/ 548878 h 1838547"/>
                <a:gd name="connsiteX11" fmla="*/ 501378 w 3043479"/>
                <a:gd name="connsiteY11" fmla="*/ 583340 h 1838547"/>
                <a:gd name="connsiteX12" fmla="*/ 599596 w 3043479"/>
                <a:gd name="connsiteY12" fmla="*/ 640203 h 1838547"/>
                <a:gd name="connsiteX13" fmla="*/ 1001771 w 3043479"/>
                <a:gd name="connsiteY13" fmla="*/ 834915 h 1838547"/>
                <a:gd name="connsiteX14" fmla="*/ 1348807 w 3043479"/>
                <a:gd name="connsiteY14" fmla="*/ 916591 h 1838547"/>
                <a:gd name="connsiteX15" fmla="*/ 1694464 w 3043479"/>
                <a:gd name="connsiteY15" fmla="*/ 954499 h 1838547"/>
                <a:gd name="connsiteX16" fmla="*/ 1787167 w 3043479"/>
                <a:gd name="connsiteY16" fmla="*/ 917969 h 1838547"/>
                <a:gd name="connsiteX17" fmla="*/ 1929152 w 3043479"/>
                <a:gd name="connsiteY17" fmla="*/ 733940 h 1838547"/>
                <a:gd name="connsiteX18" fmla="*/ 2058730 w 3043479"/>
                <a:gd name="connsiteY18" fmla="*/ 504421 h 1838547"/>
                <a:gd name="connsiteX19" fmla="*/ 2276877 w 3043479"/>
                <a:gd name="connsiteY19" fmla="*/ 47451 h 1838547"/>
                <a:gd name="connsiteX20" fmla="*/ 2524661 w 3043479"/>
                <a:gd name="connsiteY20" fmla="*/ 48829 h 1838547"/>
                <a:gd name="connsiteX21" fmla="*/ 2745220 w 3043479"/>
                <a:gd name="connsiteY21" fmla="*/ 191159 h 1838547"/>
                <a:gd name="connsiteX22" fmla="*/ 2910983 w 3043479"/>
                <a:gd name="connsiteY22" fmla="*/ 373120 h 1838547"/>
                <a:gd name="connsiteX23" fmla="*/ 2984043 w 3043479"/>
                <a:gd name="connsiteY23" fmla="*/ 472716 h 1838547"/>
                <a:gd name="connsiteX24" fmla="*/ 3042629 w 3043479"/>
                <a:gd name="connsiteY24" fmla="*/ 568866 h 1838547"/>
                <a:gd name="connsiteX25" fmla="*/ 2965089 w 3043479"/>
                <a:gd name="connsiteY25" fmla="*/ 678456 h 1838547"/>
                <a:gd name="connsiteX26" fmla="*/ 2873764 w 3043479"/>
                <a:gd name="connsiteY26" fmla="*/ 809068 h 1838547"/>
                <a:gd name="connsiteX27" fmla="*/ 2664578 w 3043479"/>
                <a:gd name="connsiteY27" fmla="*/ 1117506 h 1838547"/>
                <a:gd name="connsiteX28" fmla="*/ 2454013 w 3043479"/>
                <a:gd name="connsiteY28" fmla="*/ 1490044 h 1838547"/>
                <a:gd name="connsiteX29" fmla="*/ 2449188 w 3043479"/>
                <a:gd name="connsiteY29" fmla="*/ 1502795 h 1838547"/>
                <a:gd name="connsiteX0" fmla="*/ 2455003 w 3049294"/>
                <a:gd name="connsiteY0" fmla="*/ 1502795 h 1838547"/>
                <a:gd name="connsiteX1" fmla="*/ 2340933 w 3049294"/>
                <a:gd name="connsiteY1" fmla="*/ 1713704 h 1838547"/>
                <a:gd name="connsiteX2" fmla="*/ 2266839 w 3049294"/>
                <a:gd name="connsiteY2" fmla="*/ 1819504 h 1838547"/>
                <a:gd name="connsiteX3" fmla="*/ 2149323 w 3049294"/>
                <a:gd name="connsiteY3" fmla="*/ 1836735 h 1838547"/>
                <a:gd name="connsiteX4" fmla="*/ 10072 w 3049294"/>
                <a:gd name="connsiteY4" fmla="*/ 1836735 h 1838547"/>
                <a:gd name="connsiteX5" fmla="*/ 1091 w 3049294"/>
                <a:gd name="connsiteY5" fmla="*/ 147270 h 1838547"/>
                <a:gd name="connsiteX6" fmla="*/ 121215 w 3049294"/>
                <a:gd name="connsiteY6" fmla="*/ 200119 h 1838547"/>
                <a:gd name="connsiteX7" fmla="*/ 269059 w 3049294"/>
                <a:gd name="connsiteY7" fmla="*/ 279727 h 1838547"/>
                <a:gd name="connsiteX8" fmla="*/ 319374 w 3049294"/>
                <a:gd name="connsiteY8" fmla="*/ 340381 h 1838547"/>
                <a:gd name="connsiteX9" fmla="*/ 432065 w 3049294"/>
                <a:gd name="connsiteY9" fmla="*/ 477541 h 1838547"/>
                <a:gd name="connsiteX10" fmla="*/ 448952 w 3049294"/>
                <a:gd name="connsiteY10" fmla="*/ 548878 h 1838547"/>
                <a:gd name="connsiteX11" fmla="*/ 507193 w 3049294"/>
                <a:gd name="connsiteY11" fmla="*/ 583340 h 1838547"/>
                <a:gd name="connsiteX12" fmla="*/ 605411 w 3049294"/>
                <a:gd name="connsiteY12" fmla="*/ 640203 h 1838547"/>
                <a:gd name="connsiteX13" fmla="*/ 1007586 w 3049294"/>
                <a:gd name="connsiteY13" fmla="*/ 834915 h 1838547"/>
                <a:gd name="connsiteX14" fmla="*/ 1354622 w 3049294"/>
                <a:gd name="connsiteY14" fmla="*/ 916591 h 1838547"/>
                <a:gd name="connsiteX15" fmla="*/ 1700279 w 3049294"/>
                <a:gd name="connsiteY15" fmla="*/ 954499 h 1838547"/>
                <a:gd name="connsiteX16" fmla="*/ 1792982 w 3049294"/>
                <a:gd name="connsiteY16" fmla="*/ 917969 h 1838547"/>
                <a:gd name="connsiteX17" fmla="*/ 1934967 w 3049294"/>
                <a:gd name="connsiteY17" fmla="*/ 733940 h 1838547"/>
                <a:gd name="connsiteX18" fmla="*/ 2064545 w 3049294"/>
                <a:gd name="connsiteY18" fmla="*/ 504421 h 1838547"/>
                <a:gd name="connsiteX19" fmla="*/ 2282692 w 3049294"/>
                <a:gd name="connsiteY19" fmla="*/ 47451 h 1838547"/>
                <a:gd name="connsiteX20" fmla="*/ 2530476 w 3049294"/>
                <a:gd name="connsiteY20" fmla="*/ 48829 h 1838547"/>
                <a:gd name="connsiteX21" fmla="*/ 2751035 w 3049294"/>
                <a:gd name="connsiteY21" fmla="*/ 191159 h 1838547"/>
                <a:gd name="connsiteX22" fmla="*/ 2916798 w 3049294"/>
                <a:gd name="connsiteY22" fmla="*/ 373120 h 1838547"/>
                <a:gd name="connsiteX23" fmla="*/ 2989858 w 3049294"/>
                <a:gd name="connsiteY23" fmla="*/ 472716 h 1838547"/>
                <a:gd name="connsiteX24" fmla="*/ 3048444 w 3049294"/>
                <a:gd name="connsiteY24" fmla="*/ 568866 h 1838547"/>
                <a:gd name="connsiteX25" fmla="*/ 2970904 w 3049294"/>
                <a:gd name="connsiteY25" fmla="*/ 678456 h 1838547"/>
                <a:gd name="connsiteX26" fmla="*/ 2879579 w 3049294"/>
                <a:gd name="connsiteY26" fmla="*/ 809068 h 1838547"/>
                <a:gd name="connsiteX27" fmla="*/ 2670393 w 3049294"/>
                <a:gd name="connsiteY27" fmla="*/ 1117506 h 1838547"/>
                <a:gd name="connsiteX28" fmla="*/ 2459828 w 3049294"/>
                <a:gd name="connsiteY28" fmla="*/ 1490044 h 1838547"/>
                <a:gd name="connsiteX29" fmla="*/ 2455003 w 3049294"/>
                <a:gd name="connsiteY29" fmla="*/ 1502795 h 1838547"/>
                <a:gd name="connsiteX0" fmla="*/ 2455003 w 3049294"/>
                <a:gd name="connsiteY0" fmla="*/ 1502795 h 1838547"/>
                <a:gd name="connsiteX1" fmla="*/ 2340933 w 3049294"/>
                <a:gd name="connsiteY1" fmla="*/ 1713704 h 1838547"/>
                <a:gd name="connsiteX2" fmla="*/ 2266839 w 3049294"/>
                <a:gd name="connsiteY2" fmla="*/ 1819504 h 1838547"/>
                <a:gd name="connsiteX3" fmla="*/ 2149323 w 3049294"/>
                <a:gd name="connsiteY3" fmla="*/ 1836735 h 1838547"/>
                <a:gd name="connsiteX4" fmla="*/ 10072 w 3049294"/>
                <a:gd name="connsiteY4" fmla="*/ 1836735 h 1838547"/>
                <a:gd name="connsiteX5" fmla="*/ 1091 w 3049294"/>
                <a:gd name="connsiteY5" fmla="*/ 147270 h 1838547"/>
                <a:gd name="connsiteX6" fmla="*/ 121215 w 3049294"/>
                <a:gd name="connsiteY6" fmla="*/ 200119 h 1838547"/>
                <a:gd name="connsiteX7" fmla="*/ 269059 w 3049294"/>
                <a:gd name="connsiteY7" fmla="*/ 279727 h 1838547"/>
                <a:gd name="connsiteX8" fmla="*/ 319374 w 3049294"/>
                <a:gd name="connsiteY8" fmla="*/ 340381 h 1838547"/>
                <a:gd name="connsiteX9" fmla="*/ 432065 w 3049294"/>
                <a:gd name="connsiteY9" fmla="*/ 477541 h 1838547"/>
                <a:gd name="connsiteX10" fmla="*/ 448952 w 3049294"/>
                <a:gd name="connsiteY10" fmla="*/ 548878 h 1838547"/>
                <a:gd name="connsiteX11" fmla="*/ 507193 w 3049294"/>
                <a:gd name="connsiteY11" fmla="*/ 583340 h 1838547"/>
                <a:gd name="connsiteX12" fmla="*/ 605411 w 3049294"/>
                <a:gd name="connsiteY12" fmla="*/ 640203 h 1838547"/>
                <a:gd name="connsiteX13" fmla="*/ 1007586 w 3049294"/>
                <a:gd name="connsiteY13" fmla="*/ 834915 h 1838547"/>
                <a:gd name="connsiteX14" fmla="*/ 1354622 w 3049294"/>
                <a:gd name="connsiteY14" fmla="*/ 916591 h 1838547"/>
                <a:gd name="connsiteX15" fmla="*/ 1700279 w 3049294"/>
                <a:gd name="connsiteY15" fmla="*/ 954499 h 1838547"/>
                <a:gd name="connsiteX16" fmla="*/ 1792982 w 3049294"/>
                <a:gd name="connsiteY16" fmla="*/ 917969 h 1838547"/>
                <a:gd name="connsiteX17" fmla="*/ 1934967 w 3049294"/>
                <a:gd name="connsiteY17" fmla="*/ 733940 h 1838547"/>
                <a:gd name="connsiteX18" fmla="*/ 2064545 w 3049294"/>
                <a:gd name="connsiteY18" fmla="*/ 504421 h 1838547"/>
                <a:gd name="connsiteX19" fmla="*/ 2282692 w 3049294"/>
                <a:gd name="connsiteY19" fmla="*/ 47451 h 1838547"/>
                <a:gd name="connsiteX20" fmla="*/ 2530476 w 3049294"/>
                <a:gd name="connsiteY20" fmla="*/ 48829 h 1838547"/>
                <a:gd name="connsiteX21" fmla="*/ 2751035 w 3049294"/>
                <a:gd name="connsiteY21" fmla="*/ 191159 h 1838547"/>
                <a:gd name="connsiteX22" fmla="*/ 2916798 w 3049294"/>
                <a:gd name="connsiteY22" fmla="*/ 373120 h 1838547"/>
                <a:gd name="connsiteX23" fmla="*/ 2989858 w 3049294"/>
                <a:gd name="connsiteY23" fmla="*/ 472716 h 1838547"/>
                <a:gd name="connsiteX24" fmla="*/ 3048444 w 3049294"/>
                <a:gd name="connsiteY24" fmla="*/ 568866 h 1838547"/>
                <a:gd name="connsiteX25" fmla="*/ 2970904 w 3049294"/>
                <a:gd name="connsiteY25" fmla="*/ 678456 h 1838547"/>
                <a:gd name="connsiteX26" fmla="*/ 2879579 w 3049294"/>
                <a:gd name="connsiteY26" fmla="*/ 809068 h 1838547"/>
                <a:gd name="connsiteX27" fmla="*/ 2670393 w 3049294"/>
                <a:gd name="connsiteY27" fmla="*/ 1117506 h 1838547"/>
                <a:gd name="connsiteX28" fmla="*/ 2459828 w 3049294"/>
                <a:gd name="connsiteY28" fmla="*/ 1490044 h 1838547"/>
                <a:gd name="connsiteX29" fmla="*/ 2455003 w 3049294"/>
                <a:gd name="connsiteY29" fmla="*/ 1502795 h 1838547"/>
                <a:gd name="connsiteX0" fmla="*/ 2455003 w 3049294"/>
                <a:gd name="connsiteY0" fmla="*/ 1502795 h 1838547"/>
                <a:gd name="connsiteX1" fmla="*/ 2340933 w 3049294"/>
                <a:gd name="connsiteY1" fmla="*/ 1713704 h 1838547"/>
                <a:gd name="connsiteX2" fmla="*/ 2266839 w 3049294"/>
                <a:gd name="connsiteY2" fmla="*/ 1819504 h 1838547"/>
                <a:gd name="connsiteX3" fmla="*/ 2149323 w 3049294"/>
                <a:gd name="connsiteY3" fmla="*/ 1836735 h 1838547"/>
                <a:gd name="connsiteX4" fmla="*/ 10072 w 3049294"/>
                <a:gd name="connsiteY4" fmla="*/ 1836735 h 1838547"/>
                <a:gd name="connsiteX5" fmla="*/ 1091 w 3049294"/>
                <a:gd name="connsiteY5" fmla="*/ 147270 h 1838547"/>
                <a:gd name="connsiteX6" fmla="*/ 121215 w 3049294"/>
                <a:gd name="connsiteY6" fmla="*/ 200119 h 1838547"/>
                <a:gd name="connsiteX7" fmla="*/ 319374 w 3049294"/>
                <a:gd name="connsiteY7" fmla="*/ 340381 h 1838547"/>
                <a:gd name="connsiteX8" fmla="*/ 432065 w 3049294"/>
                <a:gd name="connsiteY8" fmla="*/ 477541 h 1838547"/>
                <a:gd name="connsiteX9" fmla="*/ 448952 w 3049294"/>
                <a:gd name="connsiteY9" fmla="*/ 548878 h 1838547"/>
                <a:gd name="connsiteX10" fmla="*/ 507193 w 3049294"/>
                <a:gd name="connsiteY10" fmla="*/ 583340 h 1838547"/>
                <a:gd name="connsiteX11" fmla="*/ 605411 w 3049294"/>
                <a:gd name="connsiteY11" fmla="*/ 640203 h 1838547"/>
                <a:gd name="connsiteX12" fmla="*/ 1007586 w 3049294"/>
                <a:gd name="connsiteY12" fmla="*/ 834915 h 1838547"/>
                <a:gd name="connsiteX13" fmla="*/ 1354622 w 3049294"/>
                <a:gd name="connsiteY13" fmla="*/ 916591 h 1838547"/>
                <a:gd name="connsiteX14" fmla="*/ 1700279 w 3049294"/>
                <a:gd name="connsiteY14" fmla="*/ 954499 h 1838547"/>
                <a:gd name="connsiteX15" fmla="*/ 1792982 w 3049294"/>
                <a:gd name="connsiteY15" fmla="*/ 917969 h 1838547"/>
                <a:gd name="connsiteX16" fmla="*/ 1934967 w 3049294"/>
                <a:gd name="connsiteY16" fmla="*/ 733940 h 1838547"/>
                <a:gd name="connsiteX17" fmla="*/ 2064545 w 3049294"/>
                <a:gd name="connsiteY17" fmla="*/ 504421 h 1838547"/>
                <a:gd name="connsiteX18" fmla="*/ 2282692 w 3049294"/>
                <a:gd name="connsiteY18" fmla="*/ 47451 h 1838547"/>
                <a:gd name="connsiteX19" fmla="*/ 2530476 w 3049294"/>
                <a:gd name="connsiteY19" fmla="*/ 48829 h 1838547"/>
                <a:gd name="connsiteX20" fmla="*/ 2751035 w 3049294"/>
                <a:gd name="connsiteY20" fmla="*/ 191159 h 1838547"/>
                <a:gd name="connsiteX21" fmla="*/ 2916798 w 3049294"/>
                <a:gd name="connsiteY21" fmla="*/ 373120 h 1838547"/>
                <a:gd name="connsiteX22" fmla="*/ 2989858 w 3049294"/>
                <a:gd name="connsiteY22" fmla="*/ 472716 h 1838547"/>
                <a:gd name="connsiteX23" fmla="*/ 3048444 w 3049294"/>
                <a:gd name="connsiteY23" fmla="*/ 568866 h 1838547"/>
                <a:gd name="connsiteX24" fmla="*/ 2970904 w 3049294"/>
                <a:gd name="connsiteY24" fmla="*/ 678456 h 1838547"/>
                <a:gd name="connsiteX25" fmla="*/ 2879579 w 3049294"/>
                <a:gd name="connsiteY25" fmla="*/ 809068 h 1838547"/>
                <a:gd name="connsiteX26" fmla="*/ 2670393 w 3049294"/>
                <a:gd name="connsiteY26" fmla="*/ 1117506 h 1838547"/>
                <a:gd name="connsiteX27" fmla="*/ 2459828 w 3049294"/>
                <a:gd name="connsiteY27" fmla="*/ 1490044 h 1838547"/>
                <a:gd name="connsiteX28" fmla="*/ 2455003 w 3049294"/>
                <a:gd name="connsiteY28" fmla="*/ 1502795 h 1838547"/>
                <a:gd name="connsiteX0" fmla="*/ 2455003 w 3049294"/>
                <a:gd name="connsiteY0" fmla="*/ 1502795 h 1838547"/>
                <a:gd name="connsiteX1" fmla="*/ 2340933 w 3049294"/>
                <a:gd name="connsiteY1" fmla="*/ 1713704 h 1838547"/>
                <a:gd name="connsiteX2" fmla="*/ 2266839 w 3049294"/>
                <a:gd name="connsiteY2" fmla="*/ 1819504 h 1838547"/>
                <a:gd name="connsiteX3" fmla="*/ 2149323 w 3049294"/>
                <a:gd name="connsiteY3" fmla="*/ 1836735 h 1838547"/>
                <a:gd name="connsiteX4" fmla="*/ 10072 w 3049294"/>
                <a:gd name="connsiteY4" fmla="*/ 1836735 h 1838547"/>
                <a:gd name="connsiteX5" fmla="*/ 1091 w 3049294"/>
                <a:gd name="connsiteY5" fmla="*/ 147270 h 1838547"/>
                <a:gd name="connsiteX6" fmla="*/ 319374 w 3049294"/>
                <a:gd name="connsiteY6" fmla="*/ 340381 h 1838547"/>
                <a:gd name="connsiteX7" fmla="*/ 432065 w 3049294"/>
                <a:gd name="connsiteY7" fmla="*/ 477541 h 1838547"/>
                <a:gd name="connsiteX8" fmla="*/ 448952 w 3049294"/>
                <a:gd name="connsiteY8" fmla="*/ 548878 h 1838547"/>
                <a:gd name="connsiteX9" fmla="*/ 507193 w 3049294"/>
                <a:gd name="connsiteY9" fmla="*/ 583340 h 1838547"/>
                <a:gd name="connsiteX10" fmla="*/ 605411 w 3049294"/>
                <a:gd name="connsiteY10" fmla="*/ 640203 h 1838547"/>
                <a:gd name="connsiteX11" fmla="*/ 1007586 w 3049294"/>
                <a:gd name="connsiteY11" fmla="*/ 834915 h 1838547"/>
                <a:gd name="connsiteX12" fmla="*/ 1354622 w 3049294"/>
                <a:gd name="connsiteY12" fmla="*/ 916591 h 1838547"/>
                <a:gd name="connsiteX13" fmla="*/ 1700279 w 3049294"/>
                <a:gd name="connsiteY13" fmla="*/ 954499 h 1838547"/>
                <a:gd name="connsiteX14" fmla="*/ 1792982 w 3049294"/>
                <a:gd name="connsiteY14" fmla="*/ 917969 h 1838547"/>
                <a:gd name="connsiteX15" fmla="*/ 1934967 w 3049294"/>
                <a:gd name="connsiteY15" fmla="*/ 733940 h 1838547"/>
                <a:gd name="connsiteX16" fmla="*/ 2064545 w 3049294"/>
                <a:gd name="connsiteY16" fmla="*/ 504421 h 1838547"/>
                <a:gd name="connsiteX17" fmla="*/ 2282692 w 3049294"/>
                <a:gd name="connsiteY17" fmla="*/ 47451 h 1838547"/>
                <a:gd name="connsiteX18" fmla="*/ 2530476 w 3049294"/>
                <a:gd name="connsiteY18" fmla="*/ 48829 h 1838547"/>
                <a:gd name="connsiteX19" fmla="*/ 2751035 w 3049294"/>
                <a:gd name="connsiteY19" fmla="*/ 191159 h 1838547"/>
                <a:gd name="connsiteX20" fmla="*/ 2916798 w 3049294"/>
                <a:gd name="connsiteY20" fmla="*/ 373120 h 1838547"/>
                <a:gd name="connsiteX21" fmla="*/ 2989858 w 3049294"/>
                <a:gd name="connsiteY21" fmla="*/ 472716 h 1838547"/>
                <a:gd name="connsiteX22" fmla="*/ 3048444 w 3049294"/>
                <a:gd name="connsiteY22" fmla="*/ 568866 h 1838547"/>
                <a:gd name="connsiteX23" fmla="*/ 2970904 w 3049294"/>
                <a:gd name="connsiteY23" fmla="*/ 678456 h 1838547"/>
                <a:gd name="connsiteX24" fmla="*/ 2879579 w 3049294"/>
                <a:gd name="connsiteY24" fmla="*/ 809068 h 1838547"/>
                <a:gd name="connsiteX25" fmla="*/ 2670393 w 3049294"/>
                <a:gd name="connsiteY25" fmla="*/ 1117506 h 1838547"/>
                <a:gd name="connsiteX26" fmla="*/ 2459828 w 3049294"/>
                <a:gd name="connsiteY26" fmla="*/ 1490044 h 1838547"/>
                <a:gd name="connsiteX27" fmla="*/ 2455003 w 3049294"/>
                <a:gd name="connsiteY27" fmla="*/ 1502795 h 1838547"/>
                <a:gd name="connsiteX0" fmla="*/ 2455003 w 3049294"/>
                <a:gd name="connsiteY0" fmla="*/ 1502795 h 1838547"/>
                <a:gd name="connsiteX1" fmla="*/ 2340933 w 3049294"/>
                <a:gd name="connsiteY1" fmla="*/ 1713704 h 1838547"/>
                <a:gd name="connsiteX2" fmla="*/ 2266839 w 3049294"/>
                <a:gd name="connsiteY2" fmla="*/ 1819504 h 1838547"/>
                <a:gd name="connsiteX3" fmla="*/ 2149323 w 3049294"/>
                <a:gd name="connsiteY3" fmla="*/ 1836735 h 1838547"/>
                <a:gd name="connsiteX4" fmla="*/ 10072 w 3049294"/>
                <a:gd name="connsiteY4" fmla="*/ 1836735 h 1838547"/>
                <a:gd name="connsiteX5" fmla="*/ 1091 w 3049294"/>
                <a:gd name="connsiteY5" fmla="*/ 147270 h 1838547"/>
                <a:gd name="connsiteX6" fmla="*/ 319374 w 3049294"/>
                <a:gd name="connsiteY6" fmla="*/ 340381 h 1838547"/>
                <a:gd name="connsiteX7" fmla="*/ 432065 w 3049294"/>
                <a:gd name="connsiteY7" fmla="*/ 477541 h 1838547"/>
                <a:gd name="connsiteX8" fmla="*/ 448952 w 3049294"/>
                <a:gd name="connsiteY8" fmla="*/ 548878 h 1838547"/>
                <a:gd name="connsiteX9" fmla="*/ 507193 w 3049294"/>
                <a:gd name="connsiteY9" fmla="*/ 583340 h 1838547"/>
                <a:gd name="connsiteX10" fmla="*/ 605411 w 3049294"/>
                <a:gd name="connsiteY10" fmla="*/ 640203 h 1838547"/>
                <a:gd name="connsiteX11" fmla="*/ 1007586 w 3049294"/>
                <a:gd name="connsiteY11" fmla="*/ 834915 h 1838547"/>
                <a:gd name="connsiteX12" fmla="*/ 1354622 w 3049294"/>
                <a:gd name="connsiteY12" fmla="*/ 916591 h 1838547"/>
                <a:gd name="connsiteX13" fmla="*/ 1700279 w 3049294"/>
                <a:gd name="connsiteY13" fmla="*/ 954499 h 1838547"/>
                <a:gd name="connsiteX14" fmla="*/ 1792982 w 3049294"/>
                <a:gd name="connsiteY14" fmla="*/ 917969 h 1838547"/>
                <a:gd name="connsiteX15" fmla="*/ 1934967 w 3049294"/>
                <a:gd name="connsiteY15" fmla="*/ 733940 h 1838547"/>
                <a:gd name="connsiteX16" fmla="*/ 2064545 w 3049294"/>
                <a:gd name="connsiteY16" fmla="*/ 504421 h 1838547"/>
                <a:gd name="connsiteX17" fmla="*/ 2282692 w 3049294"/>
                <a:gd name="connsiteY17" fmla="*/ 47451 h 1838547"/>
                <a:gd name="connsiteX18" fmla="*/ 2530476 w 3049294"/>
                <a:gd name="connsiteY18" fmla="*/ 48829 h 1838547"/>
                <a:gd name="connsiteX19" fmla="*/ 2751035 w 3049294"/>
                <a:gd name="connsiteY19" fmla="*/ 191159 h 1838547"/>
                <a:gd name="connsiteX20" fmla="*/ 2916798 w 3049294"/>
                <a:gd name="connsiteY20" fmla="*/ 373120 h 1838547"/>
                <a:gd name="connsiteX21" fmla="*/ 2989858 w 3049294"/>
                <a:gd name="connsiteY21" fmla="*/ 472716 h 1838547"/>
                <a:gd name="connsiteX22" fmla="*/ 3048444 w 3049294"/>
                <a:gd name="connsiteY22" fmla="*/ 568866 h 1838547"/>
                <a:gd name="connsiteX23" fmla="*/ 2970904 w 3049294"/>
                <a:gd name="connsiteY23" fmla="*/ 678456 h 1838547"/>
                <a:gd name="connsiteX24" fmla="*/ 2879579 w 3049294"/>
                <a:gd name="connsiteY24" fmla="*/ 809068 h 1838547"/>
                <a:gd name="connsiteX25" fmla="*/ 2670393 w 3049294"/>
                <a:gd name="connsiteY25" fmla="*/ 1117506 h 1838547"/>
                <a:gd name="connsiteX26" fmla="*/ 2459828 w 3049294"/>
                <a:gd name="connsiteY26" fmla="*/ 1490044 h 1838547"/>
                <a:gd name="connsiteX27" fmla="*/ 2455003 w 3049294"/>
                <a:gd name="connsiteY27" fmla="*/ 1502795 h 1838547"/>
                <a:gd name="connsiteX0" fmla="*/ 2455003 w 3049294"/>
                <a:gd name="connsiteY0" fmla="*/ 1502795 h 1838547"/>
                <a:gd name="connsiteX1" fmla="*/ 2340933 w 3049294"/>
                <a:gd name="connsiteY1" fmla="*/ 1713704 h 1838547"/>
                <a:gd name="connsiteX2" fmla="*/ 2266839 w 3049294"/>
                <a:gd name="connsiteY2" fmla="*/ 1819504 h 1838547"/>
                <a:gd name="connsiteX3" fmla="*/ 2149323 w 3049294"/>
                <a:gd name="connsiteY3" fmla="*/ 1836735 h 1838547"/>
                <a:gd name="connsiteX4" fmla="*/ 10072 w 3049294"/>
                <a:gd name="connsiteY4" fmla="*/ 1836735 h 1838547"/>
                <a:gd name="connsiteX5" fmla="*/ 1091 w 3049294"/>
                <a:gd name="connsiteY5" fmla="*/ 147270 h 1838547"/>
                <a:gd name="connsiteX6" fmla="*/ 319374 w 3049294"/>
                <a:gd name="connsiteY6" fmla="*/ 340381 h 1838547"/>
                <a:gd name="connsiteX7" fmla="*/ 432065 w 3049294"/>
                <a:gd name="connsiteY7" fmla="*/ 477541 h 1838547"/>
                <a:gd name="connsiteX8" fmla="*/ 448952 w 3049294"/>
                <a:gd name="connsiteY8" fmla="*/ 548878 h 1838547"/>
                <a:gd name="connsiteX9" fmla="*/ 507193 w 3049294"/>
                <a:gd name="connsiteY9" fmla="*/ 583340 h 1838547"/>
                <a:gd name="connsiteX10" fmla="*/ 605411 w 3049294"/>
                <a:gd name="connsiteY10" fmla="*/ 640203 h 1838547"/>
                <a:gd name="connsiteX11" fmla="*/ 1007586 w 3049294"/>
                <a:gd name="connsiteY11" fmla="*/ 834915 h 1838547"/>
                <a:gd name="connsiteX12" fmla="*/ 1354622 w 3049294"/>
                <a:gd name="connsiteY12" fmla="*/ 916591 h 1838547"/>
                <a:gd name="connsiteX13" fmla="*/ 1700279 w 3049294"/>
                <a:gd name="connsiteY13" fmla="*/ 954499 h 1838547"/>
                <a:gd name="connsiteX14" fmla="*/ 1792982 w 3049294"/>
                <a:gd name="connsiteY14" fmla="*/ 917969 h 1838547"/>
                <a:gd name="connsiteX15" fmla="*/ 1934967 w 3049294"/>
                <a:gd name="connsiteY15" fmla="*/ 733940 h 1838547"/>
                <a:gd name="connsiteX16" fmla="*/ 2064545 w 3049294"/>
                <a:gd name="connsiteY16" fmla="*/ 504421 h 1838547"/>
                <a:gd name="connsiteX17" fmla="*/ 2282692 w 3049294"/>
                <a:gd name="connsiteY17" fmla="*/ 47451 h 1838547"/>
                <a:gd name="connsiteX18" fmla="*/ 2530476 w 3049294"/>
                <a:gd name="connsiteY18" fmla="*/ 48829 h 1838547"/>
                <a:gd name="connsiteX19" fmla="*/ 2751035 w 3049294"/>
                <a:gd name="connsiteY19" fmla="*/ 191159 h 1838547"/>
                <a:gd name="connsiteX20" fmla="*/ 2916798 w 3049294"/>
                <a:gd name="connsiteY20" fmla="*/ 373120 h 1838547"/>
                <a:gd name="connsiteX21" fmla="*/ 2989858 w 3049294"/>
                <a:gd name="connsiteY21" fmla="*/ 472716 h 1838547"/>
                <a:gd name="connsiteX22" fmla="*/ 3048444 w 3049294"/>
                <a:gd name="connsiteY22" fmla="*/ 568866 h 1838547"/>
                <a:gd name="connsiteX23" fmla="*/ 2970904 w 3049294"/>
                <a:gd name="connsiteY23" fmla="*/ 678456 h 1838547"/>
                <a:gd name="connsiteX24" fmla="*/ 2879579 w 3049294"/>
                <a:gd name="connsiteY24" fmla="*/ 809068 h 1838547"/>
                <a:gd name="connsiteX25" fmla="*/ 2670393 w 3049294"/>
                <a:gd name="connsiteY25" fmla="*/ 1117506 h 1838547"/>
                <a:gd name="connsiteX26" fmla="*/ 2459828 w 3049294"/>
                <a:gd name="connsiteY26" fmla="*/ 1490044 h 1838547"/>
                <a:gd name="connsiteX27" fmla="*/ 2455003 w 3049294"/>
                <a:gd name="connsiteY27" fmla="*/ 1502795 h 1838547"/>
                <a:gd name="connsiteX0" fmla="*/ 2455003 w 3049294"/>
                <a:gd name="connsiteY0" fmla="*/ 1502795 h 1960695"/>
                <a:gd name="connsiteX1" fmla="*/ 2340933 w 3049294"/>
                <a:gd name="connsiteY1" fmla="*/ 1713704 h 1960695"/>
                <a:gd name="connsiteX2" fmla="*/ 2266839 w 3049294"/>
                <a:gd name="connsiteY2" fmla="*/ 1819504 h 1960695"/>
                <a:gd name="connsiteX3" fmla="*/ 10072 w 3049294"/>
                <a:gd name="connsiteY3" fmla="*/ 1836735 h 1960695"/>
                <a:gd name="connsiteX4" fmla="*/ 1091 w 3049294"/>
                <a:gd name="connsiteY4" fmla="*/ 147270 h 1960695"/>
                <a:gd name="connsiteX5" fmla="*/ 319374 w 3049294"/>
                <a:gd name="connsiteY5" fmla="*/ 340381 h 1960695"/>
                <a:gd name="connsiteX6" fmla="*/ 432065 w 3049294"/>
                <a:gd name="connsiteY6" fmla="*/ 477541 h 1960695"/>
                <a:gd name="connsiteX7" fmla="*/ 448952 w 3049294"/>
                <a:gd name="connsiteY7" fmla="*/ 548878 h 1960695"/>
                <a:gd name="connsiteX8" fmla="*/ 507193 w 3049294"/>
                <a:gd name="connsiteY8" fmla="*/ 583340 h 1960695"/>
                <a:gd name="connsiteX9" fmla="*/ 605411 w 3049294"/>
                <a:gd name="connsiteY9" fmla="*/ 640203 h 1960695"/>
                <a:gd name="connsiteX10" fmla="*/ 1007586 w 3049294"/>
                <a:gd name="connsiteY10" fmla="*/ 834915 h 1960695"/>
                <a:gd name="connsiteX11" fmla="*/ 1354622 w 3049294"/>
                <a:gd name="connsiteY11" fmla="*/ 916591 h 1960695"/>
                <a:gd name="connsiteX12" fmla="*/ 1700279 w 3049294"/>
                <a:gd name="connsiteY12" fmla="*/ 954499 h 1960695"/>
                <a:gd name="connsiteX13" fmla="*/ 1792982 w 3049294"/>
                <a:gd name="connsiteY13" fmla="*/ 917969 h 1960695"/>
                <a:gd name="connsiteX14" fmla="*/ 1934967 w 3049294"/>
                <a:gd name="connsiteY14" fmla="*/ 733940 h 1960695"/>
                <a:gd name="connsiteX15" fmla="*/ 2064545 w 3049294"/>
                <a:gd name="connsiteY15" fmla="*/ 504421 h 1960695"/>
                <a:gd name="connsiteX16" fmla="*/ 2282692 w 3049294"/>
                <a:gd name="connsiteY16" fmla="*/ 47451 h 1960695"/>
                <a:gd name="connsiteX17" fmla="*/ 2530476 w 3049294"/>
                <a:gd name="connsiteY17" fmla="*/ 48829 h 1960695"/>
                <a:gd name="connsiteX18" fmla="*/ 2751035 w 3049294"/>
                <a:gd name="connsiteY18" fmla="*/ 191159 h 1960695"/>
                <a:gd name="connsiteX19" fmla="*/ 2916798 w 3049294"/>
                <a:gd name="connsiteY19" fmla="*/ 373120 h 1960695"/>
                <a:gd name="connsiteX20" fmla="*/ 2989858 w 3049294"/>
                <a:gd name="connsiteY20" fmla="*/ 472716 h 1960695"/>
                <a:gd name="connsiteX21" fmla="*/ 3048444 w 3049294"/>
                <a:gd name="connsiteY21" fmla="*/ 568866 h 1960695"/>
                <a:gd name="connsiteX22" fmla="*/ 2970904 w 3049294"/>
                <a:gd name="connsiteY22" fmla="*/ 678456 h 1960695"/>
                <a:gd name="connsiteX23" fmla="*/ 2879579 w 3049294"/>
                <a:gd name="connsiteY23" fmla="*/ 809068 h 1960695"/>
                <a:gd name="connsiteX24" fmla="*/ 2670393 w 3049294"/>
                <a:gd name="connsiteY24" fmla="*/ 1117506 h 1960695"/>
                <a:gd name="connsiteX25" fmla="*/ 2459828 w 3049294"/>
                <a:gd name="connsiteY25" fmla="*/ 1490044 h 1960695"/>
                <a:gd name="connsiteX26" fmla="*/ 2455003 w 3049294"/>
                <a:gd name="connsiteY26" fmla="*/ 1502795 h 1960695"/>
                <a:gd name="connsiteX0" fmla="*/ 2455003 w 3049294"/>
                <a:gd name="connsiteY0" fmla="*/ 1502795 h 1842121"/>
                <a:gd name="connsiteX1" fmla="*/ 2340933 w 3049294"/>
                <a:gd name="connsiteY1" fmla="*/ 1713704 h 1842121"/>
                <a:gd name="connsiteX2" fmla="*/ 2266839 w 3049294"/>
                <a:gd name="connsiteY2" fmla="*/ 1819504 h 1842121"/>
                <a:gd name="connsiteX3" fmla="*/ 10072 w 3049294"/>
                <a:gd name="connsiteY3" fmla="*/ 1836735 h 1842121"/>
                <a:gd name="connsiteX4" fmla="*/ 1091 w 3049294"/>
                <a:gd name="connsiteY4" fmla="*/ 147270 h 1842121"/>
                <a:gd name="connsiteX5" fmla="*/ 319374 w 3049294"/>
                <a:gd name="connsiteY5" fmla="*/ 340381 h 1842121"/>
                <a:gd name="connsiteX6" fmla="*/ 432065 w 3049294"/>
                <a:gd name="connsiteY6" fmla="*/ 477541 h 1842121"/>
                <a:gd name="connsiteX7" fmla="*/ 448952 w 3049294"/>
                <a:gd name="connsiteY7" fmla="*/ 548878 h 1842121"/>
                <a:gd name="connsiteX8" fmla="*/ 507193 w 3049294"/>
                <a:gd name="connsiteY8" fmla="*/ 583340 h 1842121"/>
                <a:gd name="connsiteX9" fmla="*/ 605411 w 3049294"/>
                <a:gd name="connsiteY9" fmla="*/ 640203 h 1842121"/>
                <a:gd name="connsiteX10" fmla="*/ 1007586 w 3049294"/>
                <a:gd name="connsiteY10" fmla="*/ 834915 h 1842121"/>
                <a:gd name="connsiteX11" fmla="*/ 1354622 w 3049294"/>
                <a:gd name="connsiteY11" fmla="*/ 916591 h 1842121"/>
                <a:gd name="connsiteX12" fmla="*/ 1700279 w 3049294"/>
                <a:gd name="connsiteY12" fmla="*/ 954499 h 1842121"/>
                <a:gd name="connsiteX13" fmla="*/ 1792982 w 3049294"/>
                <a:gd name="connsiteY13" fmla="*/ 917969 h 1842121"/>
                <a:gd name="connsiteX14" fmla="*/ 1934967 w 3049294"/>
                <a:gd name="connsiteY14" fmla="*/ 733940 h 1842121"/>
                <a:gd name="connsiteX15" fmla="*/ 2064545 w 3049294"/>
                <a:gd name="connsiteY15" fmla="*/ 504421 h 1842121"/>
                <a:gd name="connsiteX16" fmla="*/ 2282692 w 3049294"/>
                <a:gd name="connsiteY16" fmla="*/ 47451 h 1842121"/>
                <a:gd name="connsiteX17" fmla="*/ 2530476 w 3049294"/>
                <a:gd name="connsiteY17" fmla="*/ 48829 h 1842121"/>
                <a:gd name="connsiteX18" fmla="*/ 2751035 w 3049294"/>
                <a:gd name="connsiteY18" fmla="*/ 191159 h 1842121"/>
                <a:gd name="connsiteX19" fmla="*/ 2916798 w 3049294"/>
                <a:gd name="connsiteY19" fmla="*/ 373120 h 1842121"/>
                <a:gd name="connsiteX20" fmla="*/ 2989858 w 3049294"/>
                <a:gd name="connsiteY20" fmla="*/ 472716 h 1842121"/>
                <a:gd name="connsiteX21" fmla="*/ 3048444 w 3049294"/>
                <a:gd name="connsiteY21" fmla="*/ 568866 h 1842121"/>
                <a:gd name="connsiteX22" fmla="*/ 2970904 w 3049294"/>
                <a:gd name="connsiteY22" fmla="*/ 678456 h 1842121"/>
                <a:gd name="connsiteX23" fmla="*/ 2879579 w 3049294"/>
                <a:gd name="connsiteY23" fmla="*/ 809068 h 1842121"/>
                <a:gd name="connsiteX24" fmla="*/ 2670393 w 3049294"/>
                <a:gd name="connsiteY24" fmla="*/ 1117506 h 1842121"/>
                <a:gd name="connsiteX25" fmla="*/ 2459828 w 3049294"/>
                <a:gd name="connsiteY25" fmla="*/ 1490044 h 1842121"/>
                <a:gd name="connsiteX26" fmla="*/ 2455003 w 3049294"/>
                <a:gd name="connsiteY26" fmla="*/ 1502795 h 1842121"/>
                <a:gd name="connsiteX0" fmla="*/ 2455003 w 3049294"/>
                <a:gd name="connsiteY0" fmla="*/ 1502795 h 1847492"/>
                <a:gd name="connsiteX1" fmla="*/ 2340933 w 3049294"/>
                <a:gd name="connsiteY1" fmla="*/ 1713704 h 1847492"/>
                <a:gd name="connsiteX2" fmla="*/ 2216354 w 3049294"/>
                <a:gd name="connsiteY2" fmla="*/ 1833928 h 1847492"/>
                <a:gd name="connsiteX3" fmla="*/ 10072 w 3049294"/>
                <a:gd name="connsiteY3" fmla="*/ 1836735 h 1847492"/>
                <a:gd name="connsiteX4" fmla="*/ 1091 w 3049294"/>
                <a:gd name="connsiteY4" fmla="*/ 147270 h 1847492"/>
                <a:gd name="connsiteX5" fmla="*/ 319374 w 3049294"/>
                <a:gd name="connsiteY5" fmla="*/ 340381 h 1847492"/>
                <a:gd name="connsiteX6" fmla="*/ 432065 w 3049294"/>
                <a:gd name="connsiteY6" fmla="*/ 477541 h 1847492"/>
                <a:gd name="connsiteX7" fmla="*/ 448952 w 3049294"/>
                <a:gd name="connsiteY7" fmla="*/ 548878 h 1847492"/>
                <a:gd name="connsiteX8" fmla="*/ 507193 w 3049294"/>
                <a:gd name="connsiteY8" fmla="*/ 583340 h 1847492"/>
                <a:gd name="connsiteX9" fmla="*/ 605411 w 3049294"/>
                <a:gd name="connsiteY9" fmla="*/ 640203 h 1847492"/>
                <a:gd name="connsiteX10" fmla="*/ 1007586 w 3049294"/>
                <a:gd name="connsiteY10" fmla="*/ 834915 h 1847492"/>
                <a:gd name="connsiteX11" fmla="*/ 1354622 w 3049294"/>
                <a:gd name="connsiteY11" fmla="*/ 916591 h 1847492"/>
                <a:gd name="connsiteX12" fmla="*/ 1700279 w 3049294"/>
                <a:gd name="connsiteY12" fmla="*/ 954499 h 1847492"/>
                <a:gd name="connsiteX13" fmla="*/ 1792982 w 3049294"/>
                <a:gd name="connsiteY13" fmla="*/ 917969 h 1847492"/>
                <a:gd name="connsiteX14" fmla="*/ 1934967 w 3049294"/>
                <a:gd name="connsiteY14" fmla="*/ 733940 h 1847492"/>
                <a:gd name="connsiteX15" fmla="*/ 2064545 w 3049294"/>
                <a:gd name="connsiteY15" fmla="*/ 504421 h 1847492"/>
                <a:gd name="connsiteX16" fmla="*/ 2282692 w 3049294"/>
                <a:gd name="connsiteY16" fmla="*/ 47451 h 1847492"/>
                <a:gd name="connsiteX17" fmla="*/ 2530476 w 3049294"/>
                <a:gd name="connsiteY17" fmla="*/ 48829 h 1847492"/>
                <a:gd name="connsiteX18" fmla="*/ 2751035 w 3049294"/>
                <a:gd name="connsiteY18" fmla="*/ 191159 h 1847492"/>
                <a:gd name="connsiteX19" fmla="*/ 2916798 w 3049294"/>
                <a:gd name="connsiteY19" fmla="*/ 373120 h 1847492"/>
                <a:gd name="connsiteX20" fmla="*/ 2989858 w 3049294"/>
                <a:gd name="connsiteY20" fmla="*/ 472716 h 1847492"/>
                <a:gd name="connsiteX21" fmla="*/ 3048444 w 3049294"/>
                <a:gd name="connsiteY21" fmla="*/ 568866 h 1847492"/>
                <a:gd name="connsiteX22" fmla="*/ 2970904 w 3049294"/>
                <a:gd name="connsiteY22" fmla="*/ 678456 h 1847492"/>
                <a:gd name="connsiteX23" fmla="*/ 2879579 w 3049294"/>
                <a:gd name="connsiteY23" fmla="*/ 809068 h 1847492"/>
                <a:gd name="connsiteX24" fmla="*/ 2670393 w 3049294"/>
                <a:gd name="connsiteY24" fmla="*/ 1117506 h 1847492"/>
                <a:gd name="connsiteX25" fmla="*/ 2459828 w 3049294"/>
                <a:gd name="connsiteY25" fmla="*/ 1490044 h 1847492"/>
                <a:gd name="connsiteX26" fmla="*/ 2455003 w 3049294"/>
                <a:gd name="connsiteY26" fmla="*/ 1502795 h 1847492"/>
                <a:gd name="connsiteX0" fmla="*/ 2455003 w 3049294"/>
                <a:gd name="connsiteY0" fmla="*/ 1502795 h 1847492"/>
                <a:gd name="connsiteX1" fmla="*/ 2340933 w 3049294"/>
                <a:gd name="connsiteY1" fmla="*/ 1713704 h 1847492"/>
                <a:gd name="connsiteX2" fmla="*/ 2216354 w 3049294"/>
                <a:gd name="connsiteY2" fmla="*/ 1833928 h 1847492"/>
                <a:gd name="connsiteX3" fmla="*/ 10072 w 3049294"/>
                <a:gd name="connsiteY3" fmla="*/ 1836735 h 1847492"/>
                <a:gd name="connsiteX4" fmla="*/ 1091 w 3049294"/>
                <a:gd name="connsiteY4" fmla="*/ 147270 h 1847492"/>
                <a:gd name="connsiteX5" fmla="*/ 319374 w 3049294"/>
                <a:gd name="connsiteY5" fmla="*/ 340381 h 1847492"/>
                <a:gd name="connsiteX6" fmla="*/ 432065 w 3049294"/>
                <a:gd name="connsiteY6" fmla="*/ 477541 h 1847492"/>
                <a:gd name="connsiteX7" fmla="*/ 448952 w 3049294"/>
                <a:gd name="connsiteY7" fmla="*/ 548878 h 1847492"/>
                <a:gd name="connsiteX8" fmla="*/ 507193 w 3049294"/>
                <a:gd name="connsiteY8" fmla="*/ 583340 h 1847492"/>
                <a:gd name="connsiteX9" fmla="*/ 605411 w 3049294"/>
                <a:gd name="connsiteY9" fmla="*/ 640203 h 1847492"/>
                <a:gd name="connsiteX10" fmla="*/ 1007586 w 3049294"/>
                <a:gd name="connsiteY10" fmla="*/ 834915 h 1847492"/>
                <a:gd name="connsiteX11" fmla="*/ 1354622 w 3049294"/>
                <a:gd name="connsiteY11" fmla="*/ 916591 h 1847492"/>
                <a:gd name="connsiteX12" fmla="*/ 1700279 w 3049294"/>
                <a:gd name="connsiteY12" fmla="*/ 954499 h 1847492"/>
                <a:gd name="connsiteX13" fmla="*/ 1792982 w 3049294"/>
                <a:gd name="connsiteY13" fmla="*/ 917969 h 1847492"/>
                <a:gd name="connsiteX14" fmla="*/ 1934967 w 3049294"/>
                <a:gd name="connsiteY14" fmla="*/ 733940 h 1847492"/>
                <a:gd name="connsiteX15" fmla="*/ 2064545 w 3049294"/>
                <a:gd name="connsiteY15" fmla="*/ 504421 h 1847492"/>
                <a:gd name="connsiteX16" fmla="*/ 2282692 w 3049294"/>
                <a:gd name="connsiteY16" fmla="*/ 47451 h 1847492"/>
                <a:gd name="connsiteX17" fmla="*/ 2530476 w 3049294"/>
                <a:gd name="connsiteY17" fmla="*/ 48829 h 1847492"/>
                <a:gd name="connsiteX18" fmla="*/ 2751035 w 3049294"/>
                <a:gd name="connsiteY18" fmla="*/ 191159 h 1847492"/>
                <a:gd name="connsiteX19" fmla="*/ 2916798 w 3049294"/>
                <a:gd name="connsiteY19" fmla="*/ 373120 h 1847492"/>
                <a:gd name="connsiteX20" fmla="*/ 2989858 w 3049294"/>
                <a:gd name="connsiteY20" fmla="*/ 472716 h 1847492"/>
                <a:gd name="connsiteX21" fmla="*/ 3048444 w 3049294"/>
                <a:gd name="connsiteY21" fmla="*/ 568866 h 1847492"/>
                <a:gd name="connsiteX22" fmla="*/ 2970904 w 3049294"/>
                <a:gd name="connsiteY22" fmla="*/ 678456 h 1847492"/>
                <a:gd name="connsiteX23" fmla="*/ 2879579 w 3049294"/>
                <a:gd name="connsiteY23" fmla="*/ 809068 h 1847492"/>
                <a:gd name="connsiteX24" fmla="*/ 2670393 w 3049294"/>
                <a:gd name="connsiteY24" fmla="*/ 1117506 h 1847492"/>
                <a:gd name="connsiteX25" fmla="*/ 2459828 w 3049294"/>
                <a:gd name="connsiteY25" fmla="*/ 1490044 h 1847492"/>
                <a:gd name="connsiteX26" fmla="*/ 2455003 w 3049294"/>
                <a:gd name="connsiteY26" fmla="*/ 1502795 h 1847492"/>
                <a:gd name="connsiteX0" fmla="*/ 2455003 w 3049294"/>
                <a:gd name="connsiteY0" fmla="*/ 1502795 h 1847492"/>
                <a:gd name="connsiteX1" fmla="*/ 2216354 w 3049294"/>
                <a:gd name="connsiteY1" fmla="*/ 1833928 h 1847492"/>
                <a:gd name="connsiteX2" fmla="*/ 10072 w 3049294"/>
                <a:gd name="connsiteY2" fmla="*/ 1836735 h 1847492"/>
                <a:gd name="connsiteX3" fmla="*/ 1091 w 3049294"/>
                <a:gd name="connsiteY3" fmla="*/ 147270 h 1847492"/>
                <a:gd name="connsiteX4" fmla="*/ 319374 w 3049294"/>
                <a:gd name="connsiteY4" fmla="*/ 340381 h 1847492"/>
                <a:gd name="connsiteX5" fmla="*/ 432065 w 3049294"/>
                <a:gd name="connsiteY5" fmla="*/ 477541 h 1847492"/>
                <a:gd name="connsiteX6" fmla="*/ 448952 w 3049294"/>
                <a:gd name="connsiteY6" fmla="*/ 548878 h 1847492"/>
                <a:gd name="connsiteX7" fmla="*/ 507193 w 3049294"/>
                <a:gd name="connsiteY7" fmla="*/ 583340 h 1847492"/>
                <a:gd name="connsiteX8" fmla="*/ 605411 w 3049294"/>
                <a:gd name="connsiteY8" fmla="*/ 640203 h 1847492"/>
                <a:gd name="connsiteX9" fmla="*/ 1007586 w 3049294"/>
                <a:gd name="connsiteY9" fmla="*/ 834915 h 1847492"/>
                <a:gd name="connsiteX10" fmla="*/ 1354622 w 3049294"/>
                <a:gd name="connsiteY10" fmla="*/ 916591 h 1847492"/>
                <a:gd name="connsiteX11" fmla="*/ 1700279 w 3049294"/>
                <a:gd name="connsiteY11" fmla="*/ 954499 h 1847492"/>
                <a:gd name="connsiteX12" fmla="*/ 1792982 w 3049294"/>
                <a:gd name="connsiteY12" fmla="*/ 917969 h 1847492"/>
                <a:gd name="connsiteX13" fmla="*/ 1934967 w 3049294"/>
                <a:gd name="connsiteY13" fmla="*/ 733940 h 1847492"/>
                <a:gd name="connsiteX14" fmla="*/ 2064545 w 3049294"/>
                <a:gd name="connsiteY14" fmla="*/ 504421 h 1847492"/>
                <a:gd name="connsiteX15" fmla="*/ 2282692 w 3049294"/>
                <a:gd name="connsiteY15" fmla="*/ 47451 h 1847492"/>
                <a:gd name="connsiteX16" fmla="*/ 2530476 w 3049294"/>
                <a:gd name="connsiteY16" fmla="*/ 48829 h 1847492"/>
                <a:gd name="connsiteX17" fmla="*/ 2751035 w 3049294"/>
                <a:gd name="connsiteY17" fmla="*/ 191159 h 1847492"/>
                <a:gd name="connsiteX18" fmla="*/ 2916798 w 3049294"/>
                <a:gd name="connsiteY18" fmla="*/ 373120 h 1847492"/>
                <a:gd name="connsiteX19" fmla="*/ 2989858 w 3049294"/>
                <a:gd name="connsiteY19" fmla="*/ 472716 h 1847492"/>
                <a:gd name="connsiteX20" fmla="*/ 3048444 w 3049294"/>
                <a:gd name="connsiteY20" fmla="*/ 568866 h 1847492"/>
                <a:gd name="connsiteX21" fmla="*/ 2970904 w 3049294"/>
                <a:gd name="connsiteY21" fmla="*/ 678456 h 1847492"/>
                <a:gd name="connsiteX22" fmla="*/ 2879579 w 3049294"/>
                <a:gd name="connsiteY22" fmla="*/ 809068 h 1847492"/>
                <a:gd name="connsiteX23" fmla="*/ 2670393 w 3049294"/>
                <a:gd name="connsiteY23" fmla="*/ 1117506 h 1847492"/>
                <a:gd name="connsiteX24" fmla="*/ 2459828 w 3049294"/>
                <a:gd name="connsiteY24" fmla="*/ 1490044 h 1847492"/>
                <a:gd name="connsiteX25" fmla="*/ 2455003 w 3049294"/>
                <a:gd name="connsiteY25" fmla="*/ 1502795 h 1847492"/>
                <a:gd name="connsiteX0" fmla="*/ 2459828 w 3049294"/>
                <a:gd name="connsiteY0" fmla="*/ 1490044 h 1847492"/>
                <a:gd name="connsiteX1" fmla="*/ 2216354 w 3049294"/>
                <a:gd name="connsiteY1" fmla="*/ 1833928 h 1847492"/>
                <a:gd name="connsiteX2" fmla="*/ 10072 w 3049294"/>
                <a:gd name="connsiteY2" fmla="*/ 1836735 h 1847492"/>
                <a:gd name="connsiteX3" fmla="*/ 1091 w 3049294"/>
                <a:gd name="connsiteY3" fmla="*/ 147270 h 1847492"/>
                <a:gd name="connsiteX4" fmla="*/ 319374 w 3049294"/>
                <a:gd name="connsiteY4" fmla="*/ 340381 h 1847492"/>
                <a:gd name="connsiteX5" fmla="*/ 432065 w 3049294"/>
                <a:gd name="connsiteY5" fmla="*/ 477541 h 1847492"/>
                <a:gd name="connsiteX6" fmla="*/ 448952 w 3049294"/>
                <a:gd name="connsiteY6" fmla="*/ 548878 h 1847492"/>
                <a:gd name="connsiteX7" fmla="*/ 507193 w 3049294"/>
                <a:gd name="connsiteY7" fmla="*/ 583340 h 1847492"/>
                <a:gd name="connsiteX8" fmla="*/ 605411 w 3049294"/>
                <a:gd name="connsiteY8" fmla="*/ 640203 h 1847492"/>
                <a:gd name="connsiteX9" fmla="*/ 1007586 w 3049294"/>
                <a:gd name="connsiteY9" fmla="*/ 834915 h 1847492"/>
                <a:gd name="connsiteX10" fmla="*/ 1354622 w 3049294"/>
                <a:gd name="connsiteY10" fmla="*/ 916591 h 1847492"/>
                <a:gd name="connsiteX11" fmla="*/ 1700279 w 3049294"/>
                <a:gd name="connsiteY11" fmla="*/ 954499 h 1847492"/>
                <a:gd name="connsiteX12" fmla="*/ 1792982 w 3049294"/>
                <a:gd name="connsiteY12" fmla="*/ 917969 h 1847492"/>
                <a:gd name="connsiteX13" fmla="*/ 1934967 w 3049294"/>
                <a:gd name="connsiteY13" fmla="*/ 733940 h 1847492"/>
                <a:gd name="connsiteX14" fmla="*/ 2064545 w 3049294"/>
                <a:gd name="connsiteY14" fmla="*/ 504421 h 1847492"/>
                <a:gd name="connsiteX15" fmla="*/ 2282692 w 3049294"/>
                <a:gd name="connsiteY15" fmla="*/ 47451 h 1847492"/>
                <a:gd name="connsiteX16" fmla="*/ 2530476 w 3049294"/>
                <a:gd name="connsiteY16" fmla="*/ 48829 h 1847492"/>
                <a:gd name="connsiteX17" fmla="*/ 2751035 w 3049294"/>
                <a:gd name="connsiteY17" fmla="*/ 191159 h 1847492"/>
                <a:gd name="connsiteX18" fmla="*/ 2916798 w 3049294"/>
                <a:gd name="connsiteY18" fmla="*/ 373120 h 1847492"/>
                <a:gd name="connsiteX19" fmla="*/ 2989858 w 3049294"/>
                <a:gd name="connsiteY19" fmla="*/ 472716 h 1847492"/>
                <a:gd name="connsiteX20" fmla="*/ 3048444 w 3049294"/>
                <a:gd name="connsiteY20" fmla="*/ 568866 h 1847492"/>
                <a:gd name="connsiteX21" fmla="*/ 2970904 w 3049294"/>
                <a:gd name="connsiteY21" fmla="*/ 678456 h 1847492"/>
                <a:gd name="connsiteX22" fmla="*/ 2879579 w 3049294"/>
                <a:gd name="connsiteY22" fmla="*/ 809068 h 1847492"/>
                <a:gd name="connsiteX23" fmla="*/ 2670393 w 3049294"/>
                <a:gd name="connsiteY23" fmla="*/ 1117506 h 1847492"/>
                <a:gd name="connsiteX24" fmla="*/ 2459828 w 3049294"/>
                <a:gd name="connsiteY24" fmla="*/ 1490044 h 1847492"/>
                <a:gd name="connsiteX0" fmla="*/ 2459828 w 3049294"/>
                <a:gd name="connsiteY0" fmla="*/ 1490044 h 1847492"/>
                <a:gd name="connsiteX1" fmla="*/ 2209141 w 3049294"/>
                <a:gd name="connsiteY1" fmla="*/ 1833928 h 1847492"/>
                <a:gd name="connsiteX2" fmla="*/ 10072 w 3049294"/>
                <a:gd name="connsiteY2" fmla="*/ 1836735 h 1847492"/>
                <a:gd name="connsiteX3" fmla="*/ 1091 w 3049294"/>
                <a:gd name="connsiteY3" fmla="*/ 147270 h 1847492"/>
                <a:gd name="connsiteX4" fmla="*/ 319374 w 3049294"/>
                <a:gd name="connsiteY4" fmla="*/ 340381 h 1847492"/>
                <a:gd name="connsiteX5" fmla="*/ 432065 w 3049294"/>
                <a:gd name="connsiteY5" fmla="*/ 477541 h 1847492"/>
                <a:gd name="connsiteX6" fmla="*/ 448952 w 3049294"/>
                <a:gd name="connsiteY6" fmla="*/ 548878 h 1847492"/>
                <a:gd name="connsiteX7" fmla="*/ 507193 w 3049294"/>
                <a:gd name="connsiteY7" fmla="*/ 583340 h 1847492"/>
                <a:gd name="connsiteX8" fmla="*/ 605411 w 3049294"/>
                <a:gd name="connsiteY8" fmla="*/ 640203 h 1847492"/>
                <a:gd name="connsiteX9" fmla="*/ 1007586 w 3049294"/>
                <a:gd name="connsiteY9" fmla="*/ 834915 h 1847492"/>
                <a:gd name="connsiteX10" fmla="*/ 1354622 w 3049294"/>
                <a:gd name="connsiteY10" fmla="*/ 916591 h 1847492"/>
                <a:gd name="connsiteX11" fmla="*/ 1700279 w 3049294"/>
                <a:gd name="connsiteY11" fmla="*/ 954499 h 1847492"/>
                <a:gd name="connsiteX12" fmla="*/ 1792982 w 3049294"/>
                <a:gd name="connsiteY12" fmla="*/ 917969 h 1847492"/>
                <a:gd name="connsiteX13" fmla="*/ 1934967 w 3049294"/>
                <a:gd name="connsiteY13" fmla="*/ 733940 h 1847492"/>
                <a:gd name="connsiteX14" fmla="*/ 2064545 w 3049294"/>
                <a:gd name="connsiteY14" fmla="*/ 504421 h 1847492"/>
                <a:gd name="connsiteX15" fmla="*/ 2282692 w 3049294"/>
                <a:gd name="connsiteY15" fmla="*/ 47451 h 1847492"/>
                <a:gd name="connsiteX16" fmla="*/ 2530476 w 3049294"/>
                <a:gd name="connsiteY16" fmla="*/ 48829 h 1847492"/>
                <a:gd name="connsiteX17" fmla="*/ 2751035 w 3049294"/>
                <a:gd name="connsiteY17" fmla="*/ 191159 h 1847492"/>
                <a:gd name="connsiteX18" fmla="*/ 2916798 w 3049294"/>
                <a:gd name="connsiteY18" fmla="*/ 373120 h 1847492"/>
                <a:gd name="connsiteX19" fmla="*/ 2989858 w 3049294"/>
                <a:gd name="connsiteY19" fmla="*/ 472716 h 1847492"/>
                <a:gd name="connsiteX20" fmla="*/ 3048444 w 3049294"/>
                <a:gd name="connsiteY20" fmla="*/ 568866 h 1847492"/>
                <a:gd name="connsiteX21" fmla="*/ 2970904 w 3049294"/>
                <a:gd name="connsiteY21" fmla="*/ 678456 h 1847492"/>
                <a:gd name="connsiteX22" fmla="*/ 2879579 w 3049294"/>
                <a:gd name="connsiteY22" fmla="*/ 809068 h 1847492"/>
                <a:gd name="connsiteX23" fmla="*/ 2670393 w 3049294"/>
                <a:gd name="connsiteY23" fmla="*/ 1117506 h 1847492"/>
                <a:gd name="connsiteX24" fmla="*/ 2459828 w 3049294"/>
                <a:gd name="connsiteY24" fmla="*/ 1490044 h 1847492"/>
                <a:gd name="connsiteX0" fmla="*/ 2459828 w 3049294"/>
                <a:gd name="connsiteY0" fmla="*/ 1490044 h 1847492"/>
                <a:gd name="connsiteX1" fmla="*/ 2209141 w 3049294"/>
                <a:gd name="connsiteY1" fmla="*/ 1833928 h 1847492"/>
                <a:gd name="connsiteX2" fmla="*/ 10072 w 3049294"/>
                <a:gd name="connsiteY2" fmla="*/ 1836735 h 1847492"/>
                <a:gd name="connsiteX3" fmla="*/ 1091 w 3049294"/>
                <a:gd name="connsiteY3" fmla="*/ 147270 h 1847492"/>
                <a:gd name="connsiteX4" fmla="*/ 319374 w 3049294"/>
                <a:gd name="connsiteY4" fmla="*/ 340381 h 1847492"/>
                <a:gd name="connsiteX5" fmla="*/ 432065 w 3049294"/>
                <a:gd name="connsiteY5" fmla="*/ 477541 h 1847492"/>
                <a:gd name="connsiteX6" fmla="*/ 448952 w 3049294"/>
                <a:gd name="connsiteY6" fmla="*/ 548878 h 1847492"/>
                <a:gd name="connsiteX7" fmla="*/ 507193 w 3049294"/>
                <a:gd name="connsiteY7" fmla="*/ 583340 h 1847492"/>
                <a:gd name="connsiteX8" fmla="*/ 605411 w 3049294"/>
                <a:gd name="connsiteY8" fmla="*/ 640203 h 1847492"/>
                <a:gd name="connsiteX9" fmla="*/ 1007586 w 3049294"/>
                <a:gd name="connsiteY9" fmla="*/ 834915 h 1847492"/>
                <a:gd name="connsiteX10" fmla="*/ 1354622 w 3049294"/>
                <a:gd name="connsiteY10" fmla="*/ 916591 h 1847492"/>
                <a:gd name="connsiteX11" fmla="*/ 1700279 w 3049294"/>
                <a:gd name="connsiteY11" fmla="*/ 954499 h 1847492"/>
                <a:gd name="connsiteX12" fmla="*/ 1792982 w 3049294"/>
                <a:gd name="connsiteY12" fmla="*/ 917969 h 1847492"/>
                <a:gd name="connsiteX13" fmla="*/ 1934967 w 3049294"/>
                <a:gd name="connsiteY13" fmla="*/ 733940 h 1847492"/>
                <a:gd name="connsiteX14" fmla="*/ 2064545 w 3049294"/>
                <a:gd name="connsiteY14" fmla="*/ 504421 h 1847492"/>
                <a:gd name="connsiteX15" fmla="*/ 2282692 w 3049294"/>
                <a:gd name="connsiteY15" fmla="*/ 47451 h 1847492"/>
                <a:gd name="connsiteX16" fmla="*/ 2530476 w 3049294"/>
                <a:gd name="connsiteY16" fmla="*/ 48829 h 1847492"/>
                <a:gd name="connsiteX17" fmla="*/ 2751035 w 3049294"/>
                <a:gd name="connsiteY17" fmla="*/ 191159 h 1847492"/>
                <a:gd name="connsiteX18" fmla="*/ 2916798 w 3049294"/>
                <a:gd name="connsiteY18" fmla="*/ 373120 h 1847492"/>
                <a:gd name="connsiteX19" fmla="*/ 2989858 w 3049294"/>
                <a:gd name="connsiteY19" fmla="*/ 472716 h 1847492"/>
                <a:gd name="connsiteX20" fmla="*/ 3048444 w 3049294"/>
                <a:gd name="connsiteY20" fmla="*/ 568866 h 1847492"/>
                <a:gd name="connsiteX21" fmla="*/ 2970904 w 3049294"/>
                <a:gd name="connsiteY21" fmla="*/ 678456 h 1847492"/>
                <a:gd name="connsiteX22" fmla="*/ 2879579 w 3049294"/>
                <a:gd name="connsiteY22" fmla="*/ 809068 h 1847492"/>
                <a:gd name="connsiteX23" fmla="*/ 2670393 w 3049294"/>
                <a:gd name="connsiteY23" fmla="*/ 1117506 h 1847492"/>
                <a:gd name="connsiteX24" fmla="*/ 2459828 w 3049294"/>
                <a:gd name="connsiteY24" fmla="*/ 1490044 h 1847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3049294" h="1847492">
                  <a:moveTo>
                    <a:pt x="2459828" y="1490044"/>
                  </a:moveTo>
                  <a:cubicBezTo>
                    <a:pt x="2384155" y="1609448"/>
                    <a:pt x="2285671" y="1754510"/>
                    <a:pt x="2209141" y="1833928"/>
                  </a:cubicBezTo>
                  <a:cubicBezTo>
                    <a:pt x="1820664" y="1854433"/>
                    <a:pt x="863704" y="1848588"/>
                    <a:pt x="10072" y="1836735"/>
                  </a:cubicBezTo>
                  <a:cubicBezTo>
                    <a:pt x="5433" y="1190939"/>
                    <a:pt x="-3009" y="773439"/>
                    <a:pt x="1091" y="147270"/>
                  </a:cubicBezTo>
                  <a:cubicBezTo>
                    <a:pt x="175248" y="186368"/>
                    <a:pt x="247545" y="285336"/>
                    <a:pt x="319374" y="340381"/>
                  </a:cubicBezTo>
                  <a:cubicBezTo>
                    <a:pt x="360384" y="381391"/>
                    <a:pt x="396225" y="431706"/>
                    <a:pt x="432065" y="477541"/>
                  </a:cubicBezTo>
                  <a:cubicBezTo>
                    <a:pt x="448607" y="498563"/>
                    <a:pt x="434822" y="528890"/>
                    <a:pt x="448952" y="548878"/>
                  </a:cubicBezTo>
                  <a:cubicBezTo>
                    <a:pt x="461014" y="565420"/>
                    <a:pt x="489962" y="573346"/>
                    <a:pt x="507193" y="583340"/>
                  </a:cubicBezTo>
                  <a:lnTo>
                    <a:pt x="605411" y="640203"/>
                  </a:lnTo>
                  <a:cubicBezTo>
                    <a:pt x="736368" y="716365"/>
                    <a:pt x="864223" y="784600"/>
                    <a:pt x="1007586" y="834915"/>
                  </a:cubicBezTo>
                  <a:cubicBezTo>
                    <a:pt x="1119933" y="874202"/>
                    <a:pt x="1236761" y="899015"/>
                    <a:pt x="1354622" y="916591"/>
                  </a:cubicBezTo>
                  <a:cubicBezTo>
                    <a:pt x="1468347" y="933477"/>
                    <a:pt x="1588621" y="930376"/>
                    <a:pt x="1700279" y="954499"/>
                  </a:cubicBezTo>
                  <a:cubicBezTo>
                    <a:pt x="1739221" y="962770"/>
                    <a:pt x="1765757" y="937957"/>
                    <a:pt x="1792982" y="917969"/>
                  </a:cubicBezTo>
                  <a:cubicBezTo>
                    <a:pt x="1858805" y="869722"/>
                    <a:pt x="1893957" y="802865"/>
                    <a:pt x="1934967" y="733940"/>
                  </a:cubicBezTo>
                  <a:cubicBezTo>
                    <a:pt x="1980113" y="658468"/>
                    <a:pt x="2023190" y="581961"/>
                    <a:pt x="2064545" y="504421"/>
                  </a:cubicBezTo>
                  <a:cubicBezTo>
                    <a:pt x="2144498" y="355199"/>
                    <a:pt x="2207909" y="199085"/>
                    <a:pt x="2282692" y="47451"/>
                  </a:cubicBezTo>
                  <a:cubicBezTo>
                    <a:pt x="2327493" y="-43874"/>
                    <a:pt x="2460517" y="19536"/>
                    <a:pt x="2530476" y="48829"/>
                  </a:cubicBezTo>
                  <a:cubicBezTo>
                    <a:pt x="2611807" y="82602"/>
                    <a:pt x="2685901" y="132573"/>
                    <a:pt x="2751035" y="191159"/>
                  </a:cubicBezTo>
                  <a:cubicBezTo>
                    <a:pt x="2812378" y="245954"/>
                    <a:pt x="2866483" y="308331"/>
                    <a:pt x="2916798" y="373120"/>
                  </a:cubicBezTo>
                  <a:cubicBezTo>
                    <a:pt x="2941956" y="405859"/>
                    <a:pt x="2966080" y="439288"/>
                    <a:pt x="2989858" y="472716"/>
                  </a:cubicBezTo>
                  <a:cubicBezTo>
                    <a:pt x="3002265" y="489947"/>
                    <a:pt x="3056715" y="547499"/>
                    <a:pt x="3048444" y="568866"/>
                  </a:cubicBezTo>
                  <a:cubicBezTo>
                    <a:pt x="3032592" y="610565"/>
                    <a:pt x="2996062" y="642271"/>
                    <a:pt x="2970904" y="678456"/>
                  </a:cubicBezTo>
                  <a:lnTo>
                    <a:pt x="2879579" y="809068"/>
                  </a:lnTo>
                  <a:cubicBezTo>
                    <a:pt x="2810654" y="912455"/>
                    <a:pt x="2736560" y="1012396"/>
                    <a:pt x="2670393" y="1117506"/>
                  </a:cubicBezTo>
                  <a:cubicBezTo>
                    <a:pt x="2594920" y="1237779"/>
                    <a:pt x="2516691" y="1360121"/>
                    <a:pt x="2459828" y="1490044"/>
                  </a:cubicBezTo>
                  <a:close/>
                </a:path>
              </a:pathLst>
            </a:custGeom>
            <a:solidFill>
              <a:srgbClr val="000000"/>
            </a:solidFill>
            <a:ln w="34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EA0499F4-9DB8-4209-9F49-5956DD724802}"/>
                </a:ext>
              </a:extLst>
            </p:cNvPr>
            <p:cNvSpPr/>
            <p:nvPr/>
          </p:nvSpPr>
          <p:spPr>
            <a:xfrm>
              <a:off x="7145627" y="3337195"/>
              <a:ext cx="930482" cy="1464649"/>
            </a:xfrm>
            <a:custGeom>
              <a:avLst/>
              <a:gdLst>
                <a:gd name="connsiteX0" fmla="*/ 897402 w 930482"/>
                <a:gd name="connsiteY0" fmla="*/ 873838 h 1464648"/>
                <a:gd name="connsiteX1" fmla="*/ 793671 w 930482"/>
                <a:gd name="connsiteY1" fmla="*/ 1069240 h 1464648"/>
                <a:gd name="connsiteX2" fmla="*/ 603439 w 930482"/>
                <a:gd name="connsiteY2" fmla="*/ 1334255 h 1464648"/>
                <a:gd name="connsiteX3" fmla="*/ 568632 w 930482"/>
                <a:gd name="connsiteY3" fmla="*/ 1464867 h 1464648"/>
                <a:gd name="connsiteX4" fmla="*/ 547954 w 930482"/>
                <a:gd name="connsiteY4" fmla="*/ 1460043 h 1464648"/>
                <a:gd name="connsiteX5" fmla="*/ 387015 w 930482"/>
                <a:gd name="connsiteY5" fmla="*/ 1371130 h 1464648"/>
                <a:gd name="connsiteX6" fmla="*/ 238827 w 930482"/>
                <a:gd name="connsiteY6" fmla="*/ 1317369 h 1464648"/>
                <a:gd name="connsiteX7" fmla="*/ 126136 w 930482"/>
                <a:gd name="connsiteY7" fmla="*/ 1308753 h 1464648"/>
                <a:gd name="connsiteX8" fmla="*/ 54109 w 930482"/>
                <a:gd name="connsiteY8" fmla="*/ 1173661 h 1464648"/>
                <a:gd name="connsiteX9" fmla="*/ 4 w 930482"/>
                <a:gd name="connsiteY9" fmla="*/ 913815 h 1464648"/>
                <a:gd name="connsiteX10" fmla="*/ 23438 w 930482"/>
                <a:gd name="connsiteY10" fmla="*/ 783892 h 1464648"/>
                <a:gd name="connsiteX11" fmla="*/ 51697 w 930482"/>
                <a:gd name="connsiteY11" fmla="*/ 406185 h 1464648"/>
                <a:gd name="connsiteX12" fmla="*/ 54454 w 930482"/>
                <a:gd name="connsiteY12" fmla="*/ 396191 h 1464648"/>
                <a:gd name="connsiteX13" fmla="*/ 99255 w 930482"/>
                <a:gd name="connsiteY13" fmla="*/ 389987 h 1464648"/>
                <a:gd name="connsiteX14" fmla="*/ 160943 w 930482"/>
                <a:gd name="connsiteY14" fmla="*/ 415145 h 1464648"/>
                <a:gd name="connsiteX15" fmla="*/ 191269 w 930482"/>
                <a:gd name="connsiteY15" fmla="*/ 492685 h 1464648"/>
                <a:gd name="connsiteX16" fmla="*/ 206433 w 930482"/>
                <a:gd name="connsiteY16" fmla="*/ 640873 h 1464648"/>
                <a:gd name="connsiteX17" fmla="*/ 207122 w 930482"/>
                <a:gd name="connsiteY17" fmla="*/ 710832 h 1464648"/>
                <a:gd name="connsiteX18" fmla="*/ 207811 w 930482"/>
                <a:gd name="connsiteY18" fmla="*/ 774242 h 1464648"/>
                <a:gd name="connsiteX19" fmla="*/ 246065 w 930482"/>
                <a:gd name="connsiteY19" fmla="*/ 673612 h 1464648"/>
                <a:gd name="connsiteX20" fmla="*/ 361513 w 930482"/>
                <a:gd name="connsiteY20" fmla="*/ 376547 h 1464648"/>
                <a:gd name="connsiteX21" fmla="*/ 472482 w 930482"/>
                <a:gd name="connsiteY21" fmla="*/ 93611 h 1464648"/>
                <a:gd name="connsiteX22" fmla="*/ 522452 w 930482"/>
                <a:gd name="connsiteY22" fmla="*/ 20207 h 1464648"/>
                <a:gd name="connsiteX23" fmla="*/ 573457 w 930482"/>
                <a:gd name="connsiteY23" fmla="*/ 1252 h 1464648"/>
                <a:gd name="connsiteX24" fmla="*/ 606540 w 930482"/>
                <a:gd name="connsiteY24" fmla="*/ 119458 h 1464648"/>
                <a:gd name="connsiteX25" fmla="*/ 578970 w 930482"/>
                <a:gd name="connsiteY25" fmla="*/ 237319 h 1464648"/>
                <a:gd name="connsiteX26" fmla="*/ 528656 w 930482"/>
                <a:gd name="connsiteY26" fmla="*/ 414800 h 1464648"/>
                <a:gd name="connsiteX27" fmla="*/ 506600 w 930482"/>
                <a:gd name="connsiteY27" fmla="*/ 586423 h 1464648"/>
                <a:gd name="connsiteX28" fmla="*/ 518317 w 930482"/>
                <a:gd name="connsiteY28" fmla="*/ 602275 h 1464648"/>
                <a:gd name="connsiteX29" fmla="*/ 532102 w 930482"/>
                <a:gd name="connsiteY29" fmla="*/ 589869 h 1464648"/>
                <a:gd name="connsiteX30" fmla="*/ 626528 w 930482"/>
                <a:gd name="connsiteY30" fmla="*/ 480279 h 1464648"/>
                <a:gd name="connsiteX31" fmla="*/ 718888 w 930482"/>
                <a:gd name="connsiteY31" fmla="*/ 415145 h 1464648"/>
                <a:gd name="connsiteX32" fmla="*/ 778852 w 930482"/>
                <a:gd name="connsiteY32" fmla="*/ 453398 h 1464648"/>
                <a:gd name="connsiteX33" fmla="*/ 781954 w 930482"/>
                <a:gd name="connsiteY33" fmla="*/ 508193 h 1464648"/>
                <a:gd name="connsiteX34" fmla="*/ 761276 w 930482"/>
                <a:gd name="connsiteY34" fmla="*/ 559887 h 1464648"/>
                <a:gd name="connsiteX35" fmla="*/ 839850 w 930482"/>
                <a:gd name="connsiteY35" fmla="*/ 538520 h 1464648"/>
                <a:gd name="connsiteX36" fmla="*/ 887753 w 930482"/>
                <a:gd name="connsiteY36" fmla="*/ 610202 h 1464648"/>
                <a:gd name="connsiteX37" fmla="*/ 870866 w 930482"/>
                <a:gd name="connsiteY37" fmla="*/ 697736 h 1464648"/>
                <a:gd name="connsiteX38" fmla="*/ 931520 w 930482"/>
                <a:gd name="connsiteY38" fmla="*/ 770451 h 1464648"/>
                <a:gd name="connsiteX39" fmla="*/ 897402 w 930482"/>
                <a:gd name="connsiteY39" fmla="*/ 873838 h 14646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930482" h="1464648">
                  <a:moveTo>
                    <a:pt x="897402" y="873838"/>
                  </a:moveTo>
                  <a:cubicBezTo>
                    <a:pt x="862595" y="938283"/>
                    <a:pt x="832613" y="1006518"/>
                    <a:pt x="793671" y="1069240"/>
                  </a:cubicBezTo>
                  <a:cubicBezTo>
                    <a:pt x="736119" y="1162633"/>
                    <a:pt x="668572" y="1247065"/>
                    <a:pt x="603439" y="1334255"/>
                  </a:cubicBezTo>
                  <a:cubicBezTo>
                    <a:pt x="584140" y="1360102"/>
                    <a:pt x="595168" y="1453150"/>
                    <a:pt x="568632" y="1464867"/>
                  </a:cubicBezTo>
                  <a:cubicBezTo>
                    <a:pt x="560361" y="1468314"/>
                    <a:pt x="554502" y="1463833"/>
                    <a:pt x="547954" y="1460043"/>
                  </a:cubicBezTo>
                  <a:cubicBezTo>
                    <a:pt x="494538" y="1429716"/>
                    <a:pt x="442155" y="1398355"/>
                    <a:pt x="387015" y="1371130"/>
                  </a:cubicBezTo>
                  <a:cubicBezTo>
                    <a:pt x="339802" y="1347695"/>
                    <a:pt x="291210" y="1326329"/>
                    <a:pt x="238827" y="1317369"/>
                  </a:cubicBezTo>
                  <a:cubicBezTo>
                    <a:pt x="201608" y="1311165"/>
                    <a:pt x="164044" y="1304962"/>
                    <a:pt x="126136" y="1308753"/>
                  </a:cubicBezTo>
                  <a:cubicBezTo>
                    <a:pt x="92707" y="1312199"/>
                    <a:pt x="63759" y="1200197"/>
                    <a:pt x="54109" y="1173661"/>
                  </a:cubicBezTo>
                  <a:cubicBezTo>
                    <a:pt x="24472" y="1090262"/>
                    <a:pt x="-341" y="1003072"/>
                    <a:pt x="4" y="913815"/>
                  </a:cubicBezTo>
                  <a:cubicBezTo>
                    <a:pt x="4" y="869358"/>
                    <a:pt x="15167" y="827314"/>
                    <a:pt x="23438" y="783892"/>
                  </a:cubicBezTo>
                  <a:cubicBezTo>
                    <a:pt x="47217" y="659827"/>
                    <a:pt x="47561" y="532317"/>
                    <a:pt x="51697" y="406185"/>
                  </a:cubicBezTo>
                  <a:cubicBezTo>
                    <a:pt x="51697" y="402739"/>
                    <a:pt x="53076" y="399292"/>
                    <a:pt x="54454" y="396191"/>
                  </a:cubicBezTo>
                  <a:cubicBezTo>
                    <a:pt x="58934" y="386886"/>
                    <a:pt x="90295" y="389987"/>
                    <a:pt x="99255" y="389987"/>
                  </a:cubicBezTo>
                  <a:cubicBezTo>
                    <a:pt x="123723" y="390332"/>
                    <a:pt x="144401" y="395157"/>
                    <a:pt x="160943" y="415145"/>
                  </a:cubicBezTo>
                  <a:cubicBezTo>
                    <a:pt x="179208" y="436512"/>
                    <a:pt x="186100" y="465115"/>
                    <a:pt x="191269" y="492685"/>
                  </a:cubicBezTo>
                  <a:cubicBezTo>
                    <a:pt x="200574" y="541622"/>
                    <a:pt x="205744" y="591247"/>
                    <a:pt x="206433" y="640873"/>
                  </a:cubicBezTo>
                  <a:cubicBezTo>
                    <a:pt x="206777" y="664308"/>
                    <a:pt x="205744" y="687742"/>
                    <a:pt x="207122" y="710832"/>
                  </a:cubicBezTo>
                  <a:cubicBezTo>
                    <a:pt x="207811" y="729441"/>
                    <a:pt x="214015" y="756322"/>
                    <a:pt x="207811" y="774242"/>
                  </a:cubicBezTo>
                  <a:cubicBezTo>
                    <a:pt x="218495" y="744260"/>
                    <a:pt x="232280" y="708764"/>
                    <a:pt x="246065" y="673612"/>
                  </a:cubicBezTo>
                  <a:cubicBezTo>
                    <a:pt x="284662" y="574705"/>
                    <a:pt x="322915" y="475454"/>
                    <a:pt x="361513" y="376547"/>
                  </a:cubicBezTo>
                  <a:cubicBezTo>
                    <a:pt x="398388" y="282465"/>
                    <a:pt x="429404" y="184937"/>
                    <a:pt x="472482" y="93611"/>
                  </a:cubicBezTo>
                  <a:cubicBezTo>
                    <a:pt x="485233" y="66731"/>
                    <a:pt x="499707" y="40539"/>
                    <a:pt x="522452" y="20207"/>
                  </a:cubicBezTo>
                  <a:cubicBezTo>
                    <a:pt x="536237" y="7800"/>
                    <a:pt x="553813" y="-3917"/>
                    <a:pt x="573457" y="1252"/>
                  </a:cubicBezTo>
                  <a:cubicBezTo>
                    <a:pt x="620325" y="13659"/>
                    <a:pt x="611710" y="84307"/>
                    <a:pt x="606540" y="119458"/>
                  </a:cubicBezTo>
                  <a:cubicBezTo>
                    <a:pt x="600682" y="159434"/>
                    <a:pt x="591377" y="198722"/>
                    <a:pt x="578970" y="237319"/>
                  </a:cubicBezTo>
                  <a:cubicBezTo>
                    <a:pt x="560705" y="294182"/>
                    <a:pt x="543819" y="355525"/>
                    <a:pt x="528656" y="414800"/>
                  </a:cubicBezTo>
                  <a:cubicBezTo>
                    <a:pt x="516249" y="463048"/>
                    <a:pt x="484199" y="536797"/>
                    <a:pt x="506600" y="586423"/>
                  </a:cubicBezTo>
                  <a:cubicBezTo>
                    <a:pt x="509357" y="592626"/>
                    <a:pt x="511080" y="601241"/>
                    <a:pt x="518317" y="602275"/>
                  </a:cubicBezTo>
                  <a:cubicBezTo>
                    <a:pt x="524865" y="603309"/>
                    <a:pt x="527966" y="595038"/>
                    <a:pt x="532102" y="589869"/>
                  </a:cubicBezTo>
                  <a:cubicBezTo>
                    <a:pt x="561739" y="551960"/>
                    <a:pt x="592411" y="514741"/>
                    <a:pt x="626528" y="480279"/>
                  </a:cubicBezTo>
                  <a:cubicBezTo>
                    <a:pt x="650652" y="456155"/>
                    <a:pt x="682702" y="415834"/>
                    <a:pt x="718888" y="415145"/>
                  </a:cubicBezTo>
                  <a:cubicBezTo>
                    <a:pt x="744045" y="414800"/>
                    <a:pt x="768513" y="430308"/>
                    <a:pt x="778852" y="453398"/>
                  </a:cubicBezTo>
                  <a:cubicBezTo>
                    <a:pt x="786434" y="470285"/>
                    <a:pt x="786089" y="489928"/>
                    <a:pt x="781954" y="508193"/>
                  </a:cubicBezTo>
                  <a:cubicBezTo>
                    <a:pt x="777818" y="526114"/>
                    <a:pt x="769547" y="543000"/>
                    <a:pt x="761276" y="559887"/>
                  </a:cubicBezTo>
                  <a:cubicBezTo>
                    <a:pt x="774027" y="533351"/>
                    <a:pt x="816071" y="527492"/>
                    <a:pt x="839850" y="538520"/>
                  </a:cubicBezTo>
                  <a:cubicBezTo>
                    <a:pt x="867076" y="550927"/>
                    <a:pt x="884307" y="580219"/>
                    <a:pt x="887753" y="610202"/>
                  </a:cubicBezTo>
                  <a:cubicBezTo>
                    <a:pt x="891199" y="640184"/>
                    <a:pt x="882928" y="670166"/>
                    <a:pt x="870866" y="697736"/>
                  </a:cubicBezTo>
                  <a:cubicBezTo>
                    <a:pt x="915323" y="697391"/>
                    <a:pt x="927729" y="728407"/>
                    <a:pt x="931520" y="770451"/>
                  </a:cubicBezTo>
                  <a:cubicBezTo>
                    <a:pt x="934622" y="810428"/>
                    <a:pt x="915667" y="839721"/>
                    <a:pt x="897402" y="873838"/>
                  </a:cubicBezTo>
                  <a:close/>
                </a:path>
              </a:pathLst>
            </a:custGeom>
            <a:solidFill>
              <a:srgbClr val="FDB98A"/>
            </a:solidFill>
            <a:ln w="34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C393E0EC-B3FA-47AC-972A-FF411F9F24F1}"/>
              </a:ext>
            </a:extLst>
          </p:cNvPr>
          <p:cNvSpPr txBox="1"/>
          <p:nvPr/>
        </p:nvSpPr>
        <p:spPr>
          <a:xfrm>
            <a:off x="377101" y="463207"/>
            <a:ext cx="1204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screenshot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25AEF3B-4C48-47C8-9463-A1A48B7396F4}"/>
              </a:ext>
            </a:extLst>
          </p:cNvPr>
          <p:cNvSpPr txBox="1"/>
          <p:nvPr/>
        </p:nvSpPr>
        <p:spPr>
          <a:xfrm>
            <a:off x="3924299" y="97508"/>
            <a:ext cx="47339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rgbClr val="228C22"/>
                </a:solidFill>
                <a:latin typeface="Roboto Slab" pitchFamily="2" charset="0"/>
                <a:ea typeface="Roboto Slab" pitchFamily="2" charset="0"/>
              </a:rPr>
              <a:t>ENTER EXPENSE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4199FDA-2B2D-4DF2-ABB4-BE1F94B5B318}"/>
              </a:ext>
            </a:extLst>
          </p:cNvPr>
          <p:cNvSpPr txBox="1"/>
          <p:nvPr/>
        </p:nvSpPr>
        <p:spPr>
          <a:xfrm>
            <a:off x="3453008" y="5789395"/>
            <a:ext cx="7219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Roboto Slab" pitchFamily="2" charset="0"/>
                <a:ea typeface="Roboto Slab" pitchFamily="2" charset="0"/>
              </a:rPr>
              <a:t>Click this Button to </a:t>
            </a:r>
            <a:r>
              <a:rPr lang="en-IN" sz="2400" b="1" dirty="0">
                <a:solidFill>
                  <a:srgbClr val="228C22"/>
                </a:solidFill>
                <a:latin typeface="Roboto Slab" pitchFamily="2" charset="0"/>
                <a:ea typeface="Roboto Slab" pitchFamily="2" charset="0"/>
              </a:rPr>
              <a:t>Enter Expense</a:t>
            </a:r>
            <a:r>
              <a:rPr lang="en-IN" sz="2400" dirty="0">
                <a:latin typeface="Roboto Slab" pitchFamily="2" charset="0"/>
                <a:ea typeface="Roboto Slab" pitchFamily="2" charset="0"/>
              </a:rPr>
              <a:t>.</a:t>
            </a:r>
          </a:p>
          <a:p>
            <a:r>
              <a:rPr lang="en-IN" sz="1200" dirty="0">
                <a:latin typeface="Roboto Slab" pitchFamily="2" charset="0"/>
                <a:ea typeface="Roboto Slab" pitchFamily="2" charset="0"/>
              </a:rPr>
              <a:t>                           (hyperlink to Expense Sheet)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37DB32-B2E2-4036-8F45-8E67C9DC7AF5}"/>
              </a:ext>
            </a:extLst>
          </p:cNvPr>
          <p:cNvSpPr txBox="1"/>
          <p:nvPr/>
        </p:nvSpPr>
        <p:spPr>
          <a:xfrm>
            <a:off x="8783120" y="3526988"/>
            <a:ext cx="196215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rgbClr val="228C22"/>
                </a:solidFill>
              </a:rPr>
              <a:t>Contact Us </a:t>
            </a:r>
            <a:r>
              <a:rPr lang="en-IN" dirty="0"/>
              <a:t>section at the bottom of the website. </a:t>
            </a:r>
          </a:p>
        </p:txBody>
      </p:sp>
    </p:spTree>
    <p:extLst>
      <p:ext uri="{BB962C8B-B14F-4D97-AF65-F5344CB8AC3E}">
        <p14:creationId xmlns:p14="http://schemas.microsoft.com/office/powerpoint/2010/main" val="13031061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82AA88D4-7571-4743-B039-E486547113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9485"/>
            <a:ext cx="12192000" cy="685642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064EE53-9B80-4DEB-96BC-CCE2D553C4A6}"/>
              </a:ext>
            </a:extLst>
          </p:cNvPr>
          <p:cNvSpPr/>
          <p:nvPr/>
        </p:nvSpPr>
        <p:spPr>
          <a:xfrm>
            <a:off x="5566432" y="3114675"/>
            <a:ext cx="4562061" cy="2855014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BB2191-865A-40B1-A4BB-4E4B357DBFB5}"/>
              </a:ext>
            </a:extLst>
          </p:cNvPr>
          <p:cNvSpPr txBox="1"/>
          <p:nvPr/>
        </p:nvSpPr>
        <p:spPr>
          <a:xfrm>
            <a:off x="5781775" y="4131999"/>
            <a:ext cx="428853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Here you can add, Delete and customize your expenses.</a:t>
            </a:r>
          </a:p>
          <a:p>
            <a:pPr marL="171450" indent="-171450">
              <a:buFontTx/>
              <a:buChar char="-"/>
            </a:pP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Category section has a drop down menu.</a:t>
            </a:r>
          </a:p>
          <a:p>
            <a:pPr marL="171450" indent="-171450">
              <a:buFontTx/>
              <a:buChar char="-"/>
            </a:pP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Gives an error when an invalid Amount is entered.</a:t>
            </a:r>
          </a:p>
          <a:p>
            <a:pPr marL="171450" indent="-171450">
              <a:buFontTx/>
              <a:buChar char="-"/>
            </a:pP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Fill a simple form to add an expense.</a:t>
            </a:r>
          </a:p>
          <a:p>
            <a:pPr marL="171450" indent="-171450">
              <a:buFontTx/>
              <a:buChar char="-"/>
            </a:pP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Click on cross to delete an entry.</a:t>
            </a:r>
          </a:p>
          <a:p>
            <a:pPr marL="171450" indent="-171450">
              <a:buFontTx/>
              <a:buChar char="-"/>
            </a:pPr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EC32AE-6F46-4EEC-8B0D-10B63669D092}"/>
              </a:ext>
            </a:extLst>
          </p:cNvPr>
          <p:cNvSpPr txBox="1"/>
          <p:nvPr/>
        </p:nvSpPr>
        <p:spPr>
          <a:xfrm>
            <a:off x="5649466" y="3357599"/>
            <a:ext cx="41327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ko-KR" b="1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The </a:t>
            </a:r>
            <a:r>
              <a:rPr lang="en-IN" altLang="ko-KR" b="1" u="sng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ADD EXPENSE</a:t>
            </a:r>
            <a:r>
              <a:rPr lang="en-IN" altLang="ko-KR" b="1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 Link directs here:</a:t>
            </a:r>
            <a:endParaRPr lang="ko-KR" altLang="en-US" b="1" dirty="0">
              <a:solidFill>
                <a:schemeClr val="accent5">
                  <a:lumMod val="40000"/>
                  <a:lumOff val="60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47491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748937" y="1792569"/>
            <a:ext cx="5251269" cy="3456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E32F32AC-CDCA-4A07-9180-4D7549F55E5A}"/>
              </a:ext>
            </a:extLst>
          </p:cNvPr>
          <p:cNvSpPr/>
          <p:nvPr/>
        </p:nvSpPr>
        <p:spPr>
          <a:xfrm>
            <a:off x="7947160" y="1052736"/>
            <a:ext cx="576064" cy="576064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CBDD3A-1D09-48A4-B8F9-6A8AA6FFEF3F}"/>
              </a:ext>
            </a:extLst>
          </p:cNvPr>
          <p:cNvSpPr txBox="1"/>
          <p:nvPr/>
        </p:nvSpPr>
        <p:spPr>
          <a:xfrm>
            <a:off x="8799242" y="886091"/>
            <a:ext cx="25536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Typing non numerical values in </a:t>
            </a:r>
            <a:r>
              <a:rPr lang="en-IN" altLang="ko-KR" sz="1600" dirty="0">
                <a:solidFill>
                  <a:srgbClr val="228C22"/>
                </a:solidFill>
                <a:cs typeface="Arial" pitchFamily="34" charset="0"/>
              </a:rPr>
              <a:t>Amount input </a:t>
            </a:r>
            <a:r>
              <a:rPr lang="en-IN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Generates </a:t>
            </a:r>
            <a:r>
              <a:rPr lang="en-IN" altLang="ko-KR" sz="1600" b="1" dirty="0">
                <a:solidFill>
                  <a:schemeClr val="accent5"/>
                </a:solidFill>
                <a:cs typeface="Arial" pitchFamily="34" charset="0"/>
              </a:rPr>
              <a:t>Error</a:t>
            </a:r>
            <a:r>
              <a:rPr lang="en-IN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5" name="Rounded Rectangle 51">
            <a:extLst>
              <a:ext uri="{FF2B5EF4-FFF2-40B4-BE49-F238E27FC236}">
                <a16:creationId xmlns:a16="http://schemas.microsoft.com/office/drawing/2014/main" id="{6690082F-8375-4A08-AEB1-26F03C15C6EC}"/>
              </a:ext>
            </a:extLst>
          </p:cNvPr>
          <p:cNvSpPr/>
          <p:nvPr/>
        </p:nvSpPr>
        <p:spPr>
          <a:xfrm rot="16200000" flipH="1">
            <a:off x="8022689" y="1140641"/>
            <a:ext cx="425005" cy="400253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9534806-4709-4744-9F8D-2290AFE36975}"/>
              </a:ext>
            </a:extLst>
          </p:cNvPr>
          <p:cNvSpPr txBox="1"/>
          <p:nvPr/>
        </p:nvSpPr>
        <p:spPr>
          <a:xfrm>
            <a:off x="639837" y="5524603"/>
            <a:ext cx="254130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It has a drop </a:t>
            </a:r>
            <a:r>
              <a:rPr lang="en-IN" altLang="ko-KR" sz="1600" dirty="0">
                <a:solidFill>
                  <a:srgbClr val="228C22"/>
                </a:solidFill>
                <a:cs typeface="Arial" pitchFamily="34" charset="0"/>
              </a:rPr>
              <a:t>down menu </a:t>
            </a:r>
            <a:r>
              <a:rPr lang="en-IN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to facilitate users, it provide the above mentioned options.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4BFD6BC-B0FD-44B5-9DF7-1DC0B0C5CB80}"/>
              </a:ext>
            </a:extLst>
          </p:cNvPr>
          <p:cNvSpPr txBox="1"/>
          <p:nvPr/>
        </p:nvSpPr>
        <p:spPr>
          <a:xfrm>
            <a:off x="823638" y="747656"/>
            <a:ext cx="7211427" cy="430887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r>
              <a:rPr lang="en-IN" altLang="ko-KR" sz="2800" dirty="0">
                <a:solidFill>
                  <a:schemeClr val="accent6"/>
                </a:solidFill>
              </a:rPr>
              <a:t>Features of </a:t>
            </a:r>
            <a:r>
              <a:rPr lang="en-IN" altLang="ko-KR" sz="2800" b="1" dirty="0">
                <a:solidFill>
                  <a:srgbClr val="228C22"/>
                </a:solidFill>
              </a:rPr>
              <a:t>EXPENSE SHEET </a:t>
            </a:r>
            <a:r>
              <a:rPr lang="en-IN" altLang="ko-KR" sz="2800" dirty="0">
                <a:solidFill>
                  <a:schemeClr val="accent6"/>
                </a:solidFill>
              </a:rPr>
              <a:t>(webpage)</a:t>
            </a:r>
            <a:endParaRPr lang="ko-KR" altLang="en-US" sz="2800" dirty="0">
              <a:solidFill>
                <a:schemeClr val="accent6"/>
              </a:solidFill>
            </a:endParaRPr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190A1502-CC96-415A-A915-D0A5CC11158E}"/>
              </a:ext>
            </a:extLst>
          </p:cNvPr>
          <p:cNvPicPr>
            <a:picLocks noGrp="1" noChangeAspect="1"/>
          </p:cNvPicPr>
          <p:nvPr>
            <p:ph type="pic" idx="1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614" r="73640" b="37734"/>
          <a:stretch/>
        </p:blipFill>
        <p:spPr>
          <a:xfrm>
            <a:off x="6115300" y="2793999"/>
            <a:ext cx="5268060" cy="2771243"/>
          </a:xfrm>
        </p:spPr>
      </p:pic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8D593AC4-436D-431C-A212-06DFFF3E7EDE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" t="27225" r="78308" b="47689"/>
          <a:stretch/>
        </p:blipFill>
        <p:spPr>
          <a:xfrm>
            <a:off x="859441" y="1825828"/>
            <a:ext cx="5123545" cy="3371941"/>
          </a:xfr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A90951E-0401-4B20-BF44-2B7D107F7F7D}"/>
              </a:ext>
            </a:extLst>
          </p:cNvPr>
          <p:cNvSpPr txBox="1"/>
          <p:nvPr/>
        </p:nvSpPr>
        <p:spPr>
          <a:xfrm>
            <a:off x="5982986" y="2223372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(screenshots)</a:t>
            </a:r>
          </a:p>
        </p:txBody>
      </p:sp>
    </p:spTree>
    <p:extLst>
      <p:ext uri="{BB962C8B-B14F-4D97-AF65-F5344CB8AC3E}">
        <p14:creationId xmlns:p14="http://schemas.microsoft.com/office/powerpoint/2010/main" val="951675789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 10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2C650"/>
      </a:accent1>
      <a:accent2>
        <a:srgbClr val="5CBE7A"/>
      </a:accent2>
      <a:accent3>
        <a:srgbClr val="2CB8AE"/>
      </a:accent3>
      <a:accent4>
        <a:srgbClr val="24A8C2"/>
      </a:accent4>
      <a:accent5>
        <a:srgbClr val="249ED2"/>
      </a:accent5>
      <a:accent6>
        <a:srgbClr val="3F3F3F"/>
      </a:accent6>
      <a:hlink>
        <a:srgbClr val="FFFFFF"/>
      </a:hlink>
      <a:folHlink>
        <a:srgbClr val="FFFFF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COLOR 10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2C650"/>
      </a:accent1>
      <a:accent2>
        <a:srgbClr val="5CBE7A"/>
      </a:accent2>
      <a:accent3>
        <a:srgbClr val="2CB8AE"/>
      </a:accent3>
      <a:accent4>
        <a:srgbClr val="24A8C2"/>
      </a:accent4>
      <a:accent5>
        <a:srgbClr val="249ED2"/>
      </a:accent5>
      <a:accent6>
        <a:srgbClr val="3F3F3F"/>
      </a:accent6>
      <a:hlink>
        <a:srgbClr val="FFFFFF"/>
      </a:hlink>
      <a:folHlink>
        <a:srgbClr val="FFFFF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COLOR 10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2C650"/>
      </a:accent1>
      <a:accent2>
        <a:srgbClr val="5CBE7A"/>
      </a:accent2>
      <a:accent3>
        <a:srgbClr val="2CB8AE"/>
      </a:accent3>
      <a:accent4>
        <a:srgbClr val="24A8C2"/>
      </a:accent4>
      <a:accent5>
        <a:srgbClr val="249ED2"/>
      </a:accent5>
      <a:accent6>
        <a:srgbClr val="3F3F3F"/>
      </a:accent6>
      <a:hlink>
        <a:srgbClr val="FFFFFF"/>
      </a:hlink>
      <a:folHlink>
        <a:srgbClr val="FFFFF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5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6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7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392</Words>
  <Application>Microsoft Office PowerPoint</Application>
  <PresentationFormat>Widescreen</PresentationFormat>
  <Paragraphs>78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7</vt:i4>
      </vt:variant>
      <vt:variant>
        <vt:lpstr>Slide Titles</vt:lpstr>
      </vt:variant>
      <vt:variant>
        <vt:i4>10</vt:i4>
      </vt:variant>
    </vt:vector>
  </HeadingPairs>
  <TitlesOfParts>
    <vt:vector size="28" baseType="lpstr">
      <vt:lpstr>Arial</vt:lpstr>
      <vt:lpstr>Corbel</vt:lpstr>
      <vt:lpstr>Franklin Gothic Book</vt:lpstr>
      <vt:lpstr>Gill Sans MT</vt:lpstr>
      <vt:lpstr>Metropolis Semi Bold</vt:lpstr>
      <vt:lpstr>Montserrat</vt:lpstr>
      <vt:lpstr>Raleway SemiBold</vt:lpstr>
      <vt:lpstr>Roboto Slab</vt:lpstr>
      <vt:lpstr>Trebuchet MS</vt:lpstr>
      <vt:lpstr>Wingdings 2</vt:lpstr>
      <vt:lpstr>Wingdings 3</vt:lpstr>
      <vt:lpstr>Cover and End Slide Master</vt:lpstr>
      <vt:lpstr>Contents Slide Master</vt:lpstr>
      <vt:lpstr>Section Break Slide Master</vt:lpstr>
      <vt:lpstr>Frame</vt:lpstr>
      <vt:lpstr>Gallery</vt:lpstr>
      <vt:lpstr>Facet</vt:lpstr>
      <vt:lpstr>Crop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Rohan Saini</cp:lastModifiedBy>
  <cp:revision>144</cp:revision>
  <dcterms:created xsi:type="dcterms:W3CDTF">2019-01-14T06:35:35Z</dcterms:created>
  <dcterms:modified xsi:type="dcterms:W3CDTF">2020-05-20T11:43:42Z</dcterms:modified>
</cp:coreProperties>
</file>