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D5E13EF-1398-4E45-A8C9-9A1B654ADFF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Churn_Prediction_Dashboard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0FF8FF2-EBEF-4E42-8DBE-11B3EB2447D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2/28/2023 3:15:24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dit_Card_Attrition Dashboard" id="2" name="slide2">
            <a:extLst>
              <a:ext uri="{FF2B5EF4-FFF2-40B4-BE49-F238E27FC236}">
                <a16:creationId xmlns:a16="http://schemas.microsoft.com/office/drawing/2014/main" id="{2D96CD55-F5FC-4A27-B9EB-EE6AF0476D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417"/>
            <a:ext cx="12192000" cy="61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2023-02-28T02:15:24Z</dcterms:created>
  <dcterms:modified xsi:type="dcterms:W3CDTF">2023-02-28T02:15:24Z</dcterms:modified>
</cp:coreProperties>
</file>