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85" r:id="rId2"/>
    <p:sldId id="286" r:id="rId3"/>
    <p:sldId id="287" r:id="rId4"/>
    <p:sldId id="288" r:id="rId5"/>
    <p:sldId id="290" r:id="rId6"/>
    <p:sldId id="291" r:id="rId7"/>
    <p:sldId id="310" r:id="rId8"/>
    <p:sldId id="293" r:id="rId9"/>
    <p:sldId id="294" r:id="rId10"/>
    <p:sldId id="295" r:id="rId11"/>
    <p:sldId id="298" r:id="rId12"/>
    <p:sldId id="299" r:id="rId13"/>
    <p:sldId id="300" r:id="rId14"/>
    <p:sldId id="301" r:id="rId15"/>
    <p:sldId id="296" r:id="rId16"/>
    <p:sldId id="311" r:id="rId17"/>
    <p:sldId id="303" r:id="rId18"/>
    <p:sldId id="305" r:id="rId19"/>
    <p:sldId id="307" r:id="rId20"/>
    <p:sldId id="306" r:id="rId21"/>
    <p:sldId id="308" r:id="rId22"/>
    <p:sldId id="309" r:id="rId23"/>
  </p:sldIdLst>
  <p:sldSz cx="9144000" cy="5143500" type="screen16x9"/>
  <p:notesSz cx="6858000" cy="9144000"/>
  <p:embeddedFontLst>
    <p:embeddedFont>
      <p:font typeface="Barlow Light" panose="020B0604020202020204" charset="0"/>
      <p:regular r:id="rId25"/>
      <p:bold r:id="rId26"/>
      <p:italic r:id="rId27"/>
      <p:boldItalic r:id="rId28"/>
    </p:embeddedFont>
    <p:embeddedFont>
      <p:font typeface="Barlow SemiBold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E1D64D-5E73-464C-89A9-0FA4F46F454E}">
  <a:tblStyle styleId="{1EE1D64D-5E73-464C-89A9-0FA4F46F45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CB8BD-D5C8-4D54-8B9B-C175891CC4F7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5382A0B-0B21-4DE1-9685-51000D130E0A}">
      <dgm:prSet phldrT="[Text]"/>
      <dgm:spPr/>
      <dgm:t>
        <a:bodyPr/>
        <a:lstStyle/>
        <a:p>
          <a:r>
            <a:rPr lang="en-US" dirty="0"/>
            <a:t>Unix basic</a:t>
          </a:r>
        </a:p>
      </dgm:t>
    </dgm:pt>
    <dgm:pt modelId="{AAFD8B62-525B-436C-9B4C-9F6C6A77BFD3}" type="parTrans" cxnId="{D7017FAC-2244-425C-9D13-D2497EC402B2}">
      <dgm:prSet/>
      <dgm:spPr/>
      <dgm:t>
        <a:bodyPr/>
        <a:lstStyle/>
        <a:p>
          <a:endParaRPr lang="en-US"/>
        </a:p>
      </dgm:t>
    </dgm:pt>
    <dgm:pt modelId="{55FC8736-FB3A-41D8-B30F-EA33BB381A8B}" type="sibTrans" cxnId="{D7017FAC-2244-425C-9D13-D2497EC402B2}">
      <dgm:prSet/>
      <dgm:spPr/>
      <dgm:t>
        <a:bodyPr/>
        <a:lstStyle/>
        <a:p>
          <a:endParaRPr lang="en-US"/>
        </a:p>
      </dgm:t>
    </dgm:pt>
    <dgm:pt modelId="{832D9946-AE8C-4430-9931-CED11C1C1618}">
      <dgm:prSet phldrT="[Text]"/>
      <dgm:spPr/>
      <dgm:t>
        <a:bodyPr/>
        <a:lstStyle/>
        <a:p>
          <a:r>
            <a:rPr lang="en-US" dirty="0"/>
            <a:t>Git</a:t>
          </a:r>
        </a:p>
      </dgm:t>
    </dgm:pt>
    <dgm:pt modelId="{74266710-8BDF-4A4E-B6B1-D6B4994CD69E}" type="parTrans" cxnId="{574ECB34-F05E-41FD-B6AB-1C6BD5BACF0A}">
      <dgm:prSet/>
      <dgm:spPr/>
      <dgm:t>
        <a:bodyPr/>
        <a:lstStyle/>
        <a:p>
          <a:endParaRPr lang="en-US"/>
        </a:p>
      </dgm:t>
    </dgm:pt>
    <dgm:pt modelId="{F07A9318-31D0-4528-9181-F7EDA0E7B45B}" type="sibTrans" cxnId="{574ECB34-F05E-41FD-B6AB-1C6BD5BACF0A}">
      <dgm:prSet/>
      <dgm:spPr/>
      <dgm:t>
        <a:bodyPr/>
        <a:lstStyle/>
        <a:p>
          <a:endParaRPr lang="en-US"/>
        </a:p>
      </dgm:t>
    </dgm:pt>
    <dgm:pt modelId="{D2FF5AC8-1654-4E7F-8902-AF3A3D7108A6}">
      <dgm:prSet phldrT="[Text]"/>
      <dgm:spPr/>
      <dgm:t>
        <a:bodyPr/>
        <a:lstStyle/>
        <a:p>
          <a:r>
            <a:rPr lang="en-US" dirty="0"/>
            <a:t>SDLC</a:t>
          </a:r>
        </a:p>
      </dgm:t>
    </dgm:pt>
    <dgm:pt modelId="{F281D7B9-AA45-406E-B413-7C05FB5D13DF}" type="parTrans" cxnId="{E623F793-366E-4A85-B1E8-2EFE896DED62}">
      <dgm:prSet/>
      <dgm:spPr/>
      <dgm:t>
        <a:bodyPr/>
        <a:lstStyle/>
        <a:p>
          <a:endParaRPr lang="en-US"/>
        </a:p>
      </dgm:t>
    </dgm:pt>
    <dgm:pt modelId="{0D409EC1-2F4B-4C83-85BA-E5A35E3B2026}" type="sibTrans" cxnId="{E623F793-366E-4A85-B1E8-2EFE896DED62}">
      <dgm:prSet/>
      <dgm:spPr/>
      <dgm:t>
        <a:bodyPr/>
        <a:lstStyle/>
        <a:p>
          <a:endParaRPr lang="en-US"/>
        </a:p>
      </dgm:t>
    </dgm:pt>
    <dgm:pt modelId="{C19740E3-25C6-4CB2-8188-315B9802DE7F}">
      <dgm:prSet/>
      <dgm:spPr/>
      <dgm:t>
        <a:bodyPr/>
        <a:lstStyle/>
        <a:p>
          <a:r>
            <a:rPr lang="en-US" dirty="0"/>
            <a:t>Core Java</a:t>
          </a:r>
        </a:p>
      </dgm:t>
    </dgm:pt>
    <dgm:pt modelId="{AF770CE8-ED1A-4A7E-9356-8649A8456844}" type="parTrans" cxnId="{1BA7598A-81DC-4253-A895-F90F70DD040B}">
      <dgm:prSet/>
      <dgm:spPr/>
      <dgm:t>
        <a:bodyPr/>
        <a:lstStyle/>
        <a:p>
          <a:endParaRPr lang="en-US"/>
        </a:p>
      </dgm:t>
    </dgm:pt>
    <dgm:pt modelId="{B42B3CED-A59F-4C5C-A9A9-0840878A45E5}" type="sibTrans" cxnId="{1BA7598A-81DC-4253-A895-F90F70DD040B}">
      <dgm:prSet/>
      <dgm:spPr/>
      <dgm:t>
        <a:bodyPr/>
        <a:lstStyle/>
        <a:p>
          <a:endParaRPr lang="en-US"/>
        </a:p>
      </dgm:t>
    </dgm:pt>
    <dgm:pt modelId="{34D7219D-4444-487A-9CDD-D58B1B66F338}">
      <dgm:prSet/>
      <dgm:spPr/>
      <dgm:t>
        <a:bodyPr/>
        <a:lstStyle/>
        <a:p>
          <a:r>
            <a:rPr lang="en-US" dirty="0"/>
            <a:t>My SQL</a:t>
          </a:r>
        </a:p>
      </dgm:t>
    </dgm:pt>
    <dgm:pt modelId="{927E8FC4-C7A6-43B6-B9A1-285834F5A582}" type="parTrans" cxnId="{1ADFD24F-E059-4082-BBC7-071B20216684}">
      <dgm:prSet/>
      <dgm:spPr/>
      <dgm:t>
        <a:bodyPr/>
        <a:lstStyle/>
        <a:p>
          <a:endParaRPr lang="en-US"/>
        </a:p>
      </dgm:t>
    </dgm:pt>
    <dgm:pt modelId="{800E9D22-C24D-4789-AB20-96F7850CF1AB}" type="sibTrans" cxnId="{1ADFD24F-E059-4082-BBC7-071B20216684}">
      <dgm:prSet/>
      <dgm:spPr/>
      <dgm:t>
        <a:bodyPr/>
        <a:lstStyle/>
        <a:p>
          <a:endParaRPr lang="en-US"/>
        </a:p>
      </dgm:t>
    </dgm:pt>
    <dgm:pt modelId="{B35BFD39-817E-4E4F-AFDC-30DAD71448D4}">
      <dgm:prSet/>
      <dgm:spPr/>
      <dgm:t>
        <a:bodyPr/>
        <a:lstStyle/>
        <a:p>
          <a:r>
            <a:rPr lang="en-US" dirty="0"/>
            <a:t>Drop Wizard</a:t>
          </a:r>
        </a:p>
      </dgm:t>
    </dgm:pt>
    <dgm:pt modelId="{65D7DE73-2F17-4886-B4CE-84C830B04AD0}" type="parTrans" cxnId="{C0A5E853-BA2D-46FD-8C5F-06C8859BCC3D}">
      <dgm:prSet/>
      <dgm:spPr/>
      <dgm:t>
        <a:bodyPr/>
        <a:lstStyle/>
        <a:p>
          <a:endParaRPr lang="en-US"/>
        </a:p>
      </dgm:t>
    </dgm:pt>
    <dgm:pt modelId="{4FE353DD-39BB-4E18-B364-84BF00827F08}" type="sibTrans" cxnId="{C0A5E853-BA2D-46FD-8C5F-06C8859BCC3D}">
      <dgm:prSet/>
      <dgm:spPr/>
      <dgm:t>
        <a:bodyPr/>
        <a:lstStyle/>
        <a:p>
          <a:endParaRPr lang="en-US"/>
        </a:p>
      </dgm:t>
    </dgm:pt>
    <dgm:pt modelId="{106E6C73-7072-4B30-AA67-7E31A638BA6A}" type="pres">
      <dgm:prSet presAssocID="{472CB8BD-D5C8-4D54-8B9B-C175891CC4F7}" presName="Name0" presStyleCnt="0">
        <dgm:presLayoutVars>
          <dgm:dir/>
          <dgm:resizeHandles val="exact"/>
        </dgm:presLayoutVars>
      </dgm:prSet>
      <dgm:spPr/>
    </dgm:pt>
    <dgm:pt modelId="{EA0E890C-F15A-4581-A15C-F0A48511CA2A}" type="pres">
      <dgm:prSet presAssocID="{A5382A0B-0B21-4DE1-9685-51000D130E0A}" presName="node" presStyleLbl="node1" presStyleIdx="0" presStyleCnt="6">
        <dgm:presLayoutVars>
          <dgm:bulletEnabled val="1"/>
        </dgm:presLayoutVars>
      </dgm:prSet>
      <dgm:spPr/>
    </dgm:pt>
    <dgm:pt modelId="{EFC0CCE2-2332-41B6-8429-1D278077518A}" type="pres">
      <dgm:prSet presAssocID="{55FC8736-FB3A-41D8-B30F-EA33BB381A8B}" presName="sibTrans" presStyleLbl="sibTrans1D1" presStyleIdx="0" presStyleCnt="5"/>
      <dgm:spPr/>
    </dgm:pt>
    <dgm:pt modelId="{DCC34231-B8F0-4614-A38F-40287034564B}" type="pres">
      <dgm:prSet presAssocID="{55FC8736-FB3A-41D8-B30F-EA33BB381A8B}" presName="connectorText" presStyleLbl="sibTrans1D1" presStyleIdx="0" presStyleCnt="5"/>
      <dgm:spPr/>
    </dgm:pt>
    <dgm:pt modelId="{BE8719A7-3382-4571-B9A5-DFB667A14AFE}" type="pres">
      <dgm:prSet presAssocID="{832D9946-AE8C-4430-9931-CED11C1C1618}" presName="node" presStyleLbl="node1" presStyleIdx="1" presStyleCnt="6">
        <dgm:presLayoutVars>
          <dgm:bulletEnabled val="1"/>
        </dgm:presLayoutVars>
      </dgm:prSet>
      <dgm:spPr/>
    </dgm:pt>
    <dgm:pt modelId="{797AEEB4-AC38-4F91-A906-715E7AFDB09A}" type="pres">
      <dgm:prSet presAssocID="{F07A9318-31D0-4528-9181-F7EDA0E7B45B}" presName="sibTrans" presStyleLbl="sibTrans1D1" presStyleIdx="1" presStyleCnt="5"/>
      <dgm:spPr/>
    </dgm:pt>
    <dgm:pt modelId="{0AEF4ACB-50ED-4C74-AEF5-A1F46E46B2CB}" type="pres">
      <dgm:prSet presAssocID="{F07A9318-31D0-4528-9181-F7EDA0E7B45B}" presName="connectorText" presStyleLbl="sibTrans1D1" presStyleIdx="1" presStyleCnt="5"/>
      <dgm:spPr/>
    </dgm:pt>
    <dgm:pt modelId="{9A43276B-1C04-4E96-BBA3-57BDF0CC2C2B}" type="pres">
      <dgm:prSet presAssocID="{D2FF5AC8-1654-4E7F-8902-AF3A3D7108A6}" presName="node" presStyleLbl="node1" presStyleIdx="2" presStyleCnt="6">
        <dgm:presLayoutVars>
          <dgm:bulletEnabled val="1"/>
        </dgm:presLayoutVars>
      </dgm:prSet>
      <dgm:spPr/>
    </dgm:pt>
    <dgm:pt modelId="{CE1A633A-99ED-4723-A6D8-1586415FD497}" type="pres">
      <dgm:prSet presAssocID="{0D409EC1-2F4B-4C83-85BA-E5A35E3B2026}" presName="sibTrans" presStyleLbl="sibTrans1D1" presStyleIdx="2" presStyleCnt="5"/>
      <dgm:spPr/>
    </dgm:pt>
    <dgm:pt modelId="{33AB319F-5383-4F21-BB6C-D5A46519E653}" type="pres">
      <dgm:prSet presAssocID="{0D409EC1-2F4B-4C83-85BA-E5A35E3B2026}" presName="connectorText" presStyleLbl="sibTrans1D1" presStyleIdx="2" presStyleCnt="5"/>
      <dgm:spPr/>
    </dgm:pt>
    <dgm:pt modelId="{0BB27FB0-29DB-47DF-BF3C-09FE724D1F00}" type="pres">
      <dgm:prSet presAssocID="{C19740E3-25C6-4CB2-8188-315B9802DE7F}" presName="node" presStyleLbl="node1" presStyleIdx="3" presStyleCnt="6">
        <dgm:presLayoutVars>
          <dgm:bulletEnabled val="1"/>
        </dgm:presLayoutVars>
      </dgm:prSet>
      <dgm:spPr/>
    </dgm:pt>
    <dgm:pt modelId="{9B94367B-A6AA-4CD5-A3D4-FFE696C902E6}" type="pres">
      <dgm:prSet presAssocID="{B42B3CED-A59F-4C5C-A9A9-0840878A45E5}" presName="sibTrans" presStyleLbl="sibTrans1D1" presStyleIdx="3" presStyleCnt="5"/>
      <dgm:spPr/>
    </dgm:pt>
    <dgm:pt modelId="{778AA8E1-0D35-4BF2-8D19-C6543D193BCF}" type="pres">
      <dgm:prSet presAssocID="{B42B3CED-A59F-4C5C-A9A9-0840878A45E5}" presName="connectorText" presStyleLbl="sibTrans1D1" presStyleIdx="3" presStyleCnt="5"/>
      <dgm:spPr/>
    </dgm:pt>
    <dgm:pt modelId="{A0F48F96-43AA-4306-8F19-086F882A8B41}" type="pres">
      <dgm:prSet presAssocID="{34D7219D-4444-487A-9CDD-D58B1B66F338}" presName="node" presStyleLbl="node1" presStyleIdx="4" presStyleCnt="6">
        <dgm:presLayoutVars>
          <dgm:bulletEnabled val="1"/>
        </dgm:presLayoutVars>
      </dgm:prSet>
      <dgm:spPr/>
    </dgm:pt>
    <dgm:pt modelId="{FD2EAD48-3EDD-4721-A4D4-F24B5523CEC8}" type="pres">
      <dgm:prSet presAssocID="{800E9D22-C24D-4789-AB20-96F7850CF1AB}" presName="sibTrans" presStyleLbl="sibTrans1D1" presStyleIdx="4" presStyleCnt="5"/>
      <dgm:spPr/>
    </dgm:pt>
    <dgm:pt modelId="{180FE6DC-DD17-48F1-BF2A-67E75CB7BA9A}" type="pres">
      <dgm:prSet presAssocID="{800E9D22-C24D-4789-AB20-96F7850CF1AB}" presName="connectorText" presStyleLbl="sibTrans1D1" presStyleIdx="4" presStyleCnt="5"/>
      <dgm:spPr/>
    </dgm:pt>
    <dgm:pt modelId="{72C4E4AD-3D5F-4881-86F7-EAE17760C395}" type="pres">
      <dgm:prSet presAssocID="{B35BFD39-817E-4E4F-AFDC-30DAD71448D4}" presName="node" presStyleLbl="node1" presStyleIdx="5" presStyleCnt="6">
        <dgm:presLayoutVars>
          <dgm:bulletEnabled val="1"/>
        </dgm:presLayoutVars>
      </dgm:prSet>
      <dgm:spPr/>
    </dgm:pt>
  </dgm:ptLst>
  <dgm:cxnLst>
    <dgm:cxn modelId="{57762201-F805-4C1A-A2E5-F3922A6E84B3}" type="presOf" srcId="{D2FF5AC8-1654-4E7F-8902-AF3A3D7108A6}" destId="{9A43276B-1C04-4E96-BBA3-57BDF0CC2C2B}" srcOrd="0" destOrd="0" presId="urn:microsoft.com/office/officeart/2005/8/layout/bProcess3"/>
    <dgm:cxn modelId="{E0B18234-B2B3-4DAC-B9A4-F3270A6404BB}" type="presOf" srcId="{55FC8736-FB3A-41D8-B30F-EA33BB381A8B}" destId="{EFC0CCE2-2332-41B6-8429-1D278077518A}" srcOrd="0" destOrd="0" presId="urn:microsoft.com/office/officeart/2005/8/layout/bProcess3"/>
    <dgm:cxn modelId="{574ECB34-F05E-41FD-B6AB-1C6BD5BACF0A}" srcId="{472CB8BD-D5C8-4D54-8B9B-C175891CC4F7}" destId="{832D9946-AE8C-4430-9931-CED11C1C1618}" srcOrd="1" destOrd="0" parTransId="{74266710-8BDF-4A4E-B6B1-D6B4994CD69E}" sibTransId="{F07A9318-31D0-4528-9181-F7EDA0E7B45B}"/>
    <dgm:cxn modelId="{47C8593E-47FA-49D8-BAFF-D6C0C3155C6E}" type="presOf" srcId="{34D7219D-4444-487A-9CDD-D58B1B66F338}" destId="{A0F48F96-43AA-4306-8F19-086F882A8B41}" srcOrd="0" destOrd="0" presId="urn:microsoft.com/office/officeart/2005/8/layout/bProcess3"/>
    <dgm:cxn modelId="{2B268A3F-4EBF-4A24-9C8B-C5796691843D}" type="presOf" srcId="{F07A9318-31D0-4528-9181-F7EDA0E7B45B}" destId="{797AEEB4-AC38-4F91-A906-715E7AFDB09A}" srcOrd="0" destOrd="0" presId="urn:microsoft.com/office/officeart/2005/8/layout/bProcess3"/>
    <dgm:cxn modelId="{2A343462-7849-494A-95C3-EE9B97382E77}" type="presOf" srcId="{B42B3CED-A59F-4C5C-A9A9-0840878A45E5}" destId="{778AA8E1-0D35-4BF2-8D19-C6543D193BCF}" srcOrd="1" destOrd="0" presId="urn:microsoft.com/office/officeart/2005/8/layout/bProcess3"/>
    <dgm:cxn modelId="{AD78AD63-594E-402A-8042-41E35A326657}" type="presOf" srcId="{F07A9318-31D0-4528-9181-F7EDA0E7B45B}" destId="{0AEF4ACB-50ED-4C74-AEF5-A1F46E46B2CB}" srcOrd="1" destOrd="0" presId="urn:microsoft.com/office/officeart/2005/8/layout/bProcess3"/>
    <dgm:cxn modelId="{6B3D8045-C082-48C7-95DD-744DF7C33CEC}" type="presOf" srcId="{B42B3CED-A59F-4C5C-A9A9-0840878A45E5}" destId="{9B94367B-A6AA-4CD5-A3D4-FFE696C902E6}" srcOrd="0" destOrd="0" presId="urn:microsoft.com/office/officeart/2005/8/layout/bProcess3"/>
    <dgm:cxn modelId="{BD1AFF6E-86FA-4602-891A-1DBA4DA0876E}" type="presOf" srcId="{800E9D22-C24D-4789-AB20-96F7850CF1AB}" destId="{180FE6DC-DD17-48F1-BF2A-67E75CB7BA9A}" srcOrd="1" destOrd="0" presId="urn:microsoft.com/office/officeart/2005/8/layout/bProcess3"/>
    <dgm:cxn modelId="{B35DAA6F-04C8-4BC1-B137-0956062F5D75}" type="presOf" srcId="{B35BFD39-817E-4E4F-AFDC-30DAD71448D4}" destId="{72C4E4AD-3D5F-4881-86F7-EAE17760C395}" srcOrd="0" destOrd="0" presId="urn:microsoft.com/office/officeart/2005/8/layout/bProcess3"/>
    <dgm:cxn modelId="{1ADFD24F-E059-4082-BBC7-071B20216684}" srcId="{472CB8BD-D5C8-4D54-8B9B-C175891CC4F7}" destId="{34D7219D-4444-487A-9CDD-D58B1B66F338}" srcOrd="4" destOrd="0" parTransId="{927E8FC4-C7A6-43B6-B9A1-285834F5A582}" sibTransId="{800E9D22-C24D-4789-AB20-96F7850CF1AB}"/>
    <dgm:cxn modelId="{0DE7EC71-3FD1-4846-AB5B-6F47040F3233}" type="presOf" srcId="{800E9D22-C24D-4789-AB20-96F7850CF1AB}" destId="{FD2EAD48-3EDD-4721-A4D4-F24B5523CEC8}" srcOrd="0" destOrd="0" presId="urn:microsoft.com/office/officeart/2005/8/layout/bProcess3"/>
    <dgm:cxn modelId="{C0A5E853-BA2D-46FD-8C5F-06C8859BCC3D}" srcId="{472CB8BD-D5C8-4D54-8B9B-C175891CC4F7}" destId="{B35BFD39-817E-4E4F-AFDC-30DAD71448D4}" srcOrd="5" destOrd="0" parTransId="{65D7DE73-2F17-4886-B4CE-84C830B04AD0}" sibTransId="{4FE353DD-39BB-4E18-B364-84BF00827F08}"/>
    <dgm:cxn modelId="{ED446054-5DD0-4F09-A393-7384B036603C}" type="presOf" srcId="{C19740E3-25C6-4CB2-8188-315B9802DE7F}" destId="{0BB27FB0-29DB-47DF-BF3C-09FE724D1F00}" srcOrd="0" destOrd="0" presId="urn:microsoft.com/office/officeart/2005/8/layout/bProcess3"/>
    <dgm:cxn modelId="{8B0E0677-A271-4168-9579-AE34999C7FBA}" type="presOf" srcId="{472CB8BD-D5C8-4D54-8B9B-C175891CC4F7}" destId="{106E6C73-7072-4B30-AA67-7E31A638BA6A}" srcOrd="0" destOrd="0" presId="urn:microsoft.com/office/officeart/2005/8/layout/bProcess3"/>
    <dgm:cxn modelId="{09AD7C57-AA97-4019-B3F8-4FBD58F06AEC}" type="presOf" srcId="{55FC8736-FB3A-41D8-B30F-EA33BB381A8B}" destId="{DCC34231-B8F0-4614-A38F-40287034564B}" srcOrd="1" destOrd="0" presId="urn:microsoft.com/office/officeart/2005/8/layout/bProcess3"/>
    <dgm:cxn modelId="{BB3BFF84-D1FF-47B1-92C1-E70EA1C1D15B}" type="presOf" srcId="{832D9946-AE8C-4430-9931-CED11C1C1618}" destId="{BE8719A7-3382-4571-B9A5-DFB667A14AFE}" srcOrd="0" destOrd="0" presId="urn:microsoft.com/office/officeart/2005/8/layout/bProcess3"/>
    <dgm:cxn modelId="{1BA7598A-81DC-4253-A895-F90F70DD040B}" srcId="{472CB8BD-D5C8-4D54-8B9B-C175891CC4F7}" destId="{C19740E3-25C6-4CB2-8188-315B9802DE7F}" srcOrd="3" destOrd="0" parTransId="{AF770CE8-ED1A-4A7E-9356-8649A8456844}" sibTransId="{B42B3CED-A59F-4C5C-A9A9-0840878A45E5}"/>
    <dgm:cxn modelId="{E623F793-366E-4A85-B1E8-2EFE896DED62}" srcId="{472CB8BD-D5C8-4D54-8B9B-C175891CC4F7}" destId="{D2FF5AC8-1654-4E7F-8902-AF3A3D7108A6}" srcOrd="2" destOrd="0" parTransId="{F281D7B9-AA45-406E-B413-7C05FB5D13DF}" sibTransId="{0D409EC1-2F4B-4C83-85BA-E5A35E3B2026}"/>
    <dgm:cxn modelId="{509FE59F-8484-4F0D-B4F1-FEB9DE0F3268}" type="presOf" srcId="{A5382A0B-0B21-4DE1-9685-51000D130E0A}" destId="{EA0E890C-F15A-4581-A15C-F0A48511CA2A}" srcOrd="0" destOrd="0" presId="urn:microsoft.com/office/officeart/2005/8/layout/bProcess3"/>
    <dgm:cxn modelId="{D7017FAC-2244-425C-9D13-D2497EC402B2}" srcId="{472CB8BD-D5C8-4D54-8B9B-C175891CC4F7}" destId="{A5382A0B-0B21-4DE1-9685-51000D130E0A}" srcOrd="0" destOrd="0" parTransId="{AAFD8B62-525B-436C-9B4C-9F6C6A77BFD3}" sibTransId="{55FC8736-FB3A-41D8-B30F-EA33BB381A8B}"/>
    <dgm:cxn modelId="{E3327CB8-49F0-4423-A9D2-C8742F0FC08F}" type="presOf" srcId="{0D409EC1-2F4B-4C83-85BA-E5A35E3B2026}" destId="{CE1A633A-99ED-4723-A6D8-1586415FD497}" srcOrd="0" destOrd="0" presId="urn:microsoft.com/office/officeart/2005/8/layout/bProcess3"/>
    <dgm:cxn modelId="{CFACE5BB-5CA3-47D0-A13A-5DB0234DEB8C}" type="presOf" srcId="{0D409EC1-2F4B-4C83-85BA-E5A35E3B2026}" destId="{33AB319F-5383-4F21-BB6C-D5A46519E653}" srcOrd="1" destOrd="0" presId="urn:microsoft.com/office/officeart/2005/8/layout/bProcess3"/>
    <dgm:cxn modelId="{E0C4C105-D803-4FAE-9F41-8FB83B1A3477}" type="presParOf" srcId="{106E6C73-7072-4B30-AA67-7E31A638BA6A}" destId="{EA0E890C-F15A-4581-A15C-F0A48511CA2A}" srcOrd="0" destOrd="0" presId="urn:microsoft.com/office/officeart/2005/8/layout/bProcess3"/>
    <dgm:cxn modelId="{D938E9C9-E250-40D2-841F-12DCBC66EE0E}" type="presParOf" srcId="{106E6C73-7072-4B30-AA67-7E31A638BA6A}" destId="{EFC0CCE2-2332-41B6-8429-1D278077518A}" srcOrd="1" destOrd="0" presId="urn:microsoft.com/office/officeart/2005/8/layout/bProcess3"/>
    <dgm:cxn modelId="{E4EF07E9-A6EF-489E-BF20-4B007580FCFD}" type="presParOf" srcId="{EFC0CCE2-2332-41B6-8429-1D278077518A}" destId="{DCC34231-B8F0-4614-A38F-40287034564B}" srcOrd="0" destOrd="0" presId="urn:microsoft.com/office/officeart/2005/8/layout/bProcess3"/>
    <dgm:cxn modelId="{A4C28BB9-0C7B-4F00-8335-29A4AB0E4E07}" type="presParOf" srcId="{106E6C73-7072-4B30-AA67-7E31A638BA6A}" destId="{BE8719A7-3382-4571-B9A5-DFB667A14AFE}" srcOrd="2" destOrd="0" presId="urn:microsoft.com/office/officeart/2005/8/layout/bProcess3"/>
    <dgm:cxn modelId="{7708206B-49F7-472D-B956-11BCFC21D82A}" type="presParOf" srcId="{106E6C73-7072-4B30-AA67-7E31A638BA6A}" destId="{797AEEB4-AC38-4F91-A906-715E7AFDB09A}" srcOrd="3" destOrd="0" presId="urn:microsoft.com/office/officeart/2005/8/layout/bProcess3"/>
    <dgm:cxn modelId="{702CE60C-F4E7-4102-838B-30314BE6C884}" type="presParOf" srcId="{797AEEB4-AC38-4F91-A906-715E7AFDB09A}" destId="{0AEF4ACB-50ED-4C74-AEF5-A1F46E46B2CB}" srcOrd="0" destOrd="0" presId="urn:microsoft.com/office/officeart/2005/8/layout/bProcess3"/>
    <dgm:cxn modelId="{0BF7149B-1B2A-49F9-AA9F-8B2F0D5F87DF}" type="presParOf" srcId="{106E6C73-7072-4B30-AA67-7E31A638BA6A}" destId="{9A43276B-1C04-4E96-BBA3-57BDF0CC2C2B}" srcOrd="4" destOrd="0" presId="urn:microsoft.com/office/officeart/2005/8/layout/bProcess3"/>
    <dgm:cxn modelId="{D13FBEB4-C1F3-4014-B0A1-F1389FF4B55B}" type="presParOf" srcId="{106E6C73-7072-4B30-AA67-7E31A638BA6A}" destId="{CE1A633A-99ED-4723-A6D8-1586415FD497}" srcOrd="5" destOrd="0" presId="urn:microsoft.com/office/officeart/2005/8/layout/bProcess3"/>
    <dgm:cxn modelId="{FDDEEA76-CF42-4C31-965A-7B86A1B7FE9F}" type="presParOf" srcId="{CE1A633A-99ED-4723-A6D8-1586415FD497}" destId="{33AB319F-5383-4F21-BB6C-D5A46519E653}" srcOrd="0" destOrd="0" presId="urn:microsoft.com/office/officeart/2005/8/layout/bProcess3"/>
    <dgm:cxn modelId="{630C70C3-6F7E-449E-83FF-A5A5DB803D95}" type="presParOf" srcId="{106E6C73-7072-4B30-AA67-7E31A638BA6A}" destId="{0BB27FB0-29DB-47DF-BF3C-09FE724D1F00}" srcOrd="6" destOrd="0" presId="urn:microsoft.com/office/officeart/2005/8/layout/bProcess3"/>
    <dgm:cxn modelId="{53BC35EB-8868-414E-8BC8-6841C8DCEB78}" type="presParOf" srcId="{106E6C73-7072-4B30-AA67-7E31A638BA6A}" destId="{9B94367B-A6AA-4CD5-A3D4-FFE696C902E6}" srcOrd="7" destOrd="0" presId="urn:microsoft.com/office/officeart/2005/8/layout/bProcess3"/>
    <dgm:cxn modelId="{59C87DA4-4F70-4487-AE79-1F31B076CBD2}" type="presParOf" srcId="{9B94367B-A6AA-4CD5-A3D4-FFE696C902E6}" destId="{778AA8E1-0D35-4BF2-8D19-C6543D193BCF}" srcOrd="0" destOrd="0" presId="urn:microsoft.com/office/officeart/2005/8/layout/bProcess3"/>
    <dgm:cxn modelId="{48AEC773-3388-43DE-A2FD-CB2EF35B698A}" type="presParOf" srcId="{106E6C73-7072-4B30-AA67-7E31A638BA6A}" destId="{A0F48F96-43AA-4306-8F19-086F882A8B41}" srcOrd="8" destOrd="0" presId="urn:microsoft.com/office/officeart/2005/8/layout/bProcess3"/>
    <dgm:cxn modelId="{3CC0AAA2-FCF9-4AA4-A01E-0E3228141BFB}" type="presParOf" srcId="{106E6C73-7072-4B30-AA67-7E31A638BA6A}" destId="{FD2EAD48-3EDD-4721-A4D4-F24B5523CEC8}" srcOrd="9" destOrd="0" presId="urn:microsoft.com/office/officeart/2005/8/layout/bProcess3"/>
    <dgm:cxn modelId="{A32121AD-394F-4E53-B1A0-78E941840B46}" type="presParOf" srcId="{FD2EAD48-3EDD-4721-A4D4-F24B5523CEC8}" destId="{180FE6DC-DD17-48F1-BF2A-67E75CB7BA9A}" srcOrd="0" destOrd="0" presId="urn:microsoft.com/office/officeart/2005/8/layout/bProcess3"/>
    <dgm:cxn modelId="{97B7F539-9DDB-4451-A5FE-B23A6FE125CF}" type="presParOf" srcId="{106E6C73-7072-4B30-AA67-7E31A638BA6A}" destId="{72C4E4AD-3D5F-4881-86F7-EAE17760C39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926627-953E-4AE9-AA23-6F68875B5CC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D470F2-3556-469A-A233-34FC934B5297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Learning basic Unix commands</a:t>
          </a:r>
        </a:p>
      </dgm:t>
    </dgm:pt>
    <dgm:pt modelId="{699E88FF-6A59-4ADD-A440-A900679E36E3}" type="parTrans" cxnId="{AF6A4AC5-A211-48E0-900D-06B2AE65AC99}">
      <dgm:prSet/>
      <dgm:spPr/>
      <dgm:t>
        <a:bodyPr/>
        <a:lstStyle/>
        <a:p>
          <a:endParaRPr lang="en-US"/>
        </a:p>
      </dgm:t>
    </dgm:pt>
    <dgm:pt modelId="{B0962301-FF8F-4078-8CA6-089FE5DA4563}" type="sibTrans" cxnId="{AF6A4AC5-A211-48E0-900D-06B2AE65AC99}">
      <dgm:prSet/>
      <dgm:spPr/>
      <dgm:t>
        <a:bodyPr/>
        <a:lstStyle/>
        <a:p>
          <a:endParaRPr lang="en-US"/>
        </a:p>
      </dgm:t>
    </dgm:pt>
    <dgm:pt modelId="{D3B22557-CD1B-4FE9-904F-F3996EC606F0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Setting up version controlling</a:t>
          </a:r>
        </a:p>
      </dgm:t>
    </dgm:pt>
    <dgm:pt modelId="{636939CB-F250-4616-94CC-3BDC3E8FC554}" type="parTrans" cxnId="{C99CCE57-F69B-40EE-B336-1881CDCB4D3E}">
      <dgm:prSet/>
      <dgm:spPr/>
      <dgm:t>
        <a:bodyPr/>
        <a:lstStyle/>
        <a:p>
          <a:endParaRPr lang="en-US"/>
        </a:p>
      </dgm:t>
    </dgm:pt>
    <dgm:pt modelId="{FECBA221-76CF-40B8-AF7C-123D7B1299FD}" type="sibTrans" cxnId="{C99CCE57-F69B-40EE-B336-1881CDCB4D3E}">
      <dgm:prSet/>
      <dgm:spPr/>
      <dgm:t>
        <a:bodyPr/>
        <a:lstStyle/>
        <a:p>
          <a:endParaRPr lang="en-US"/>
        </a:p>
      </dgm:t>
    </dgm:pt>
    <dgm:pt modelId="{3DDF1A92-8D5F-4C77-9354-E50E7AB8043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Studies UML</a:t>
          </a:r>
        </a:p>
      </dgm:t>
    </dgm:pt>
    <dgm:pt modelId="{F0AA67FD-F81D-4A88-AFDA-A23A6FAE8F48}" type="parTrans" cxnId="{7E0E94B4-C54F-4918-8D85-CDF2B46D63EC}">
      <dgm:prSet/>
      <dgm:spPr/>
      <dgm:t>
        <a:bodyPr/>
        <a:lstStyle/>
        <a:p>
          <a:endParaRPr lang="en-US"/>
        </a:p>
      </dgm:t>
    </dgm:pt>
    <dgm:pt modelId="{5271163B-0FB0-4B4D-BF78-BD12A00C549F}" type="sibTrans" cxnId="{7E0E94B4-C54F-4918-8D85-CDF2B46D63EC}">
      <dgm:prSet/>
      <dgm:spPr/>
      <dgm:t>
        <a:bodyPr/>
        <a:lstStyle/>
        <a:p>
          <a:endParaRPr lang="en-US"/>
        </a:p>
      </dgm:t>
    </dgm:pt>
    <dgm:pt modelId="{73250B6D-C7E3-4434-9375-D42024379227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Made Use case diagram</a:t>
          </a:r>
        </a:p>
      </dgm:t>
    </dgm:pt>
    <dgm:pt modelId="{D932F764-AC0E-4B7B-B500-BBAD1EC7BD15}" type="parTrans" cxnId="{0F9C5B56-A2BB-4B9D-9787-E4A4D727357F}">
      <dgm:prSet/>
      <dgm:spPr/>
      <dgm:t>
        <a:bodyPr/>
        <a:lstStyle/>
        <a:p>
          <a:endParaRPr lang="en-US"/>
        </a:p>
      </dgm:t>
    </dgm:pt>
    <dgm:pt modelId="{3F5D4EF0-E499-452C-9371-D737A8A2478A}" type="sibTrans" cxnId="{0F9C5B56-A2BB-4B9D-9787-E4A4D727357F}">
      <dgm:prSet/>
      <dgm:spPr/>
      <dgm:t>
        <a:bodyPr/>
        <a:lstStyle/>
        <a:p>
          <a:endParaRPr lang="en-US"/>
        </a:p>
      </dgm:t>
    </dgm:pt>
    <dgm:pt modelId="{A9E68297-00EF-4160-87A1-AE85D5AA548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Created Class diagram</a:t>
          </a:r>
        </a:p>
      </dgm:t>
    </dgm:pt>
    <dgm:pt modelId="{41540518-57F0-4606-A65B-E1D7D35B3345}" type="parTrans" cxnId="{0CF654B9-DAFB-4B48-B9A8-9A3797DA6B36}">
      <dgm:prSet/>
      <dgm:spPr/>
      <dgm:t>
        <a:bodyPr/>
        <a:lstStyle/>
        <a:p>
          <a:endParaRPr lang="en-US"/>
        </a:p>
      </dgm:t>
    </dgm:pt>
    <dgm:pt modelId="{E3814583-1398-4BB2-872C-39FC92F4FD35}" type="sibTrans" cxnId="{0CF654B9-DAFB-4B48-B9A8-9A3797DA6B36}">
      <dgm:prSet/>
      <dgm:spPr/>
      <dgm:t>
        <a:bodyPr/>
        <a:lstStyle/>
        <a:p>
          <a:endParaRPr lang="en-US"/>
        </a:p>
      </dgm:t>
    </dgm:pt>
    <dgm:pt modelId="{750F4B6D-E9D3-4E53-9CCB-73F69EA48701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Activity diagram</a:t>
          </a:r>
        </a:p>
      </dgm:t>
    </dgm:pt>
    <dgm:pt modelId="{0E4DB1C8-A4E6-4642-9850-9779D63EC652}" type="parTrans" cxnId="{F2206EBF-8EA2-4A96-93F4-BAE6E9572F5B}">
      <dgm:prSet/>
      <dgm:spPr/>
      <dgm:t>
        <a:bodyPr/>
        <a:lstStyle/>
        <a:p>
          <a:endParaRPr lang="en-US"/>
        </a:p>
      </dgm:t>
    </dgm:pt>
    <dgm:pt modelId="{BBA3EADB-C2EA-4E9A-B91B-EB8E82B90404}" type="sibTrans" cxnId="{F2206EBF-8EA2-4A96-93F4-BAE6E9572F5B}">
      <dgm:prSet/>
      <dgm:spPr/>
      <dgm:t>
        <a:bodyPr/>
        <a:lstStyle/>
        <a:p>
          <a:endParaRPr lang="en-US"/>
        </a:p>
      </dgm:t>
    </dgm:pt>
    <dgm:pt modelId="{AA2C2386-8F79-4F63-A13F-8A10F5E15579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Sequence Diagram</a:t>
          </a:r>
        </a:p>
      </dgm:t>
    </dgm:pt>
    <dgm:pt modelId="{BF28B796-3886-4A03-9FC4-EE8952481DD4}" type="parTrans" cxnId="{82CEDB05-2A05-4FDD-87EC-6139C649DB1E}">
      <dgm:prSet/>
      <dgm:spPr/>
      <dgm:t>
        <a:bodyPr/>
        <a:lstStyle/>
        <a:p>
          <a:endParaRPr lang="en-US"/>
        </a:p>
      </dgm:t>
    </dgm:pt>
    <dgm:pt modelId="{A482D834-F1B8-46BB-9B22-23650907137A}" type="sibTrans" cxnId="{82CEDB05-2A05-4FDD-87EC-6139C649DB1E}">
      <dgm:prSet/>
      <dgm:spPr/>
      <dgm:t>
        <a:bodyPr/>
        <a:lstStyle/>
        <a:p>
          <a:endParaRPr lang="en-US"/>
        </a:p>
      </dgm:t>
    </dgm:pt>
    <dgm:pt modelId="{DB1B7BB0-29C7-4F97-8822-649917BE4274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Core Java</a:t>
          </a:r>
        </a:p>
      </dgm:t>
    </dgm:pt>
    <dgm:pt modelId="{99647D59-CA02-4E12-BD84-FC5CE3DC5735}" type="parTrans" cxnId="{BD62A01A-23F2-4503-97AA-5B2F9F6F16E4}">
      <dgm:prSet/>
      <dgm:spPr/>
      <dgm:t>
        <a:bodyPr/>
        <a:lstStyle/>
        <a:p>
          <a:endParaRPr lang="en-US"/>
        </a:p>
      </dgm:t>
    </dgm:pt>
    <dgm:pt modelId="{F606C008-1C2F-4EFD-8728-5D29A2ACB011}" type="sibTrans" cxnId="{BD62A01A-23F2-4503-97AA-5B2F9F6F16E4}">
      <dgm:prSet/>
      <dgm:spPr/>
      <dgm:t>
        <a:bodyPr/>
        <a:lstStyle/>
        <a:p>
          <a:endParaRPr lang="en-US"/>
        </a:p>
      </dgm:t>
    </dgm:pt>
    <dgm:pt modelId="{7A826303-34DC-4F2F-BE63-C8F3F329AD59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Started Implementation</a:t>
          </a:r>
        </a:p>
      </dgm:t>
    </dgm:pt>
    <dgm:pt modelId="{0FF47C2E-701D-4DD3-8C50-C924571B3A75}" type="parTrans" cxnId="{23319AA3-237D-49FA-8649-16D55B897A1E}">
      <dgm:prSet/>
      <dgm:spPr/>
      <dgm:t>
        <a:bodyPr/>
        <a:lstStyle/>
        <a:p>
          <a:endParaRPr lang="en-US"/>
        </a:p>
      </dgm:t>
    </dgm:pt>
    <dgm:pt modelId="{9B27C5EB-E254-4323-9C32-2F9C06ED9D01}" type="sibTrans" cxnId="{23319AA3-237D-49FA-8649-16D55B897A1E}">
      <dgm:prSet/>
      <dgm:spPr/>
      <dgm:t>
        <a:bodyPr/>
        <a:lstStyle/>
        <a:p>
          <a:endParaRPr lang="en-US"/>
        </a:p>
      </dgm:t>
    </dgm:pt>
    <dgm:pt modelId="{5C62649F-1BD4-4429-9F30-0CD3093C77EA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Connect with database</a:t>
          </a:r>
        </a:p>
      </dgm:t>
    </dgm:pt>
    <dgm:pt modelId="{13CEB744-F9C7-4CBD-A53A-DFC36C6A9816}" type="parTrans" cxnId="{05A98E28-5CDD-4B1B-8138-C4D3A38DFD3E}">
      <dgm:prSet/>
      <dgm:spPr/>
      <dgm:t>
        <a:bodyPr/>
        <a:lstStyle/>
        <a:p>
          <a:endParaRPr lang="en-US"/>
        </a:p>
      </dgm:t>
    </dgm:pt>
    <dgm:pt modelId="{A052C152-78BC-4841-A472-EF9E288CF814}" type="sibTrans" cxnId="{05A98E28-5CDD-4B1B-8138-C4D3A38DFD3E}">
      <dgm:prSet/>
      <dgm:spPr/>
      <dgm:t>
        <a:bodyPr/>
        <a:lstStyle/>
        <a:p>
          <a:endParaRPr lang="en-US"/>
        </a:p>
      </dgm:t>
    </dgm:pt>
    <dgm:pt modelId="{1F47FD3E-3266-4DBC-9FD7-B0A98DD12891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Created RESTful web service for the system</a:t>
          </a:r>
        </a:p>
      </dgm:t>
    </dgm:pt>
    <dgm:pt modelId="{E6C23082-5B68-49AA-A688-00110EA6F5DB}" type="parTrans" cxnId="{4F00E032-AC48-4E6C-9C5A-FA13E3615428}">
      <dgm:prSet/>
      <dgm:spPr/>
      <dgm:t>
        <a:bodyPr/>
        <a:lstStyle/>
        <a:p>
          <a:endParaRPr lang="en-US"/>
        </a:p>
      </dgm:t>
    </dgm:pt>
    <dgm:pt modelId="{222A7CFE-707C-4264-9502-557F2352EE05}" type="sibTrans" cxnId="{4F00E032-AC48-4E6C-9C5A-FA13E3615428}">
      <dgm:prSet/>
      <dgm:spPr/>
      <dgm:t>
        <a:bodyPr/>
        <a:lstStyle/>
        <a:p>
          <a:endParaRPr lang="en-US"/>
        </a:p>
      </dgm:t>
    </dgm:pt>
    <dgm:pt modelId="{39B4AB79-1C25-4A7D-8BC8-AE785649C925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Moved Project to </a:t>
          </a:r>
          <a:r>
            <a:rPr lang="en-US" dirty="0" err="1">
              <a:solidFill>
                <a:schemeClr val="bg2">
                  <a:lumMod val="50000"/>
                </a:schemeClr>
              </a:solidFill>
            </a:rPr>
            <a:t>DropWizard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6DEF1851-2AB5-4576-B7F1-5E8EC5DE1A1B}" type="parTrans" cxnId="{468E7429-51DB-4831-AAB3-F6C94D440BDF}">
      <dgm:prSet/>
      <dgm:spPr/>
      <dgm:t>
        <a:bodyPr/>
        <a:lstStyle/>
        <a:p>
          <a:endParaRPr lang="en-US"/>
        </a:p>
      </dgm:t>
    </dgm:pt>
    <dgm:pt modelId="{740224A7-5D4E-434A-95EC-E41D2607962E}" type="sibTrans" cxnId="{468E7429-51DB-4831-AAB3-F6C94D440BDF}">
      <dgm:prSet/>
      <dgm:spPr/>
      <dgm:t>
        <a:bodyPr/>
        <a:lstStyle/>
        <a:p>
          <a:endParaRPr lang="en-US"/>
        </a:p>
      </dgm:t>
    </dgm:pt>
    <dgm:pt modelId="{340F3D11-EA8A-46C6-9193-7D92DC250BC5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Setting up development Environment</a:t>
          </a:r>
        </a:p>
      </dgm:t>
    </dgm:pt>
    <dgm:pt modelId="{A3E0A3CC-EE5A-4A25-A1E3-D7AF6C2606EF}" type="parTrans" cxnId="{BA13F849-881B-49B8-8278-967ACEA6C172}">
      <dgm:prSet/>
      <dgm:spPr/>
      <dgm:t>
        <a:bodyPr/>
        <a:lstStyle/>
        <a:p>
          <a:endParaRPr lang="en-US"/>
        </a:p>
      </dgm:t>
    </dgm:pt>
    <dgm:pt modelId="{6499232D-B097-4307-9058-BB6B87C8F23A}" type="sibTrans" cxnId="{BA13F849-881B-49B8-8278-967ACEA6C172}">
      <dgm:prSet/>
      <dgm:spPr/>
      <dgm:t>
        <a:bodyPr/>
        <a:lstStyle/>
        <a:p>
          <a:endParaRPr lang="en-US"/>
        </a:p>
      </dgm:t>
    </dgm:pt>
    <dgm:pt modelId="{B0F7C5CB-397F-4F70-A868-23855C8BB83A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Testing </a:t>
          </a:r>
        </a:p>
      </dgm:t>
    </dgm:pt>
    <dgm:pt modelId="{C1D079BC-4A3C-4B64-8BE1-D7D36ECE0483}" type="parTrans" cxnId="{2CBC9968-F2FF-41DE-B03A-23998BD148E4}">
      <dgm:prSet/>
      <dgm:spPr/>
      <dgm:t>
        <a:bodyPr/>
        <a:lstStyle/>
        <a:p>
          <a:endParaRPr lang="en-US"/>
        </a:p>
      </dgm:t>
    </dgm:pt>
    <dgm:pt modelId="{8DC63C6D-69C6-44FD-B232-7B89EBCD5EE2}" type="sibTrans" cxnId="{2CBC9968-F2FF-41DE-B03A-23998BD148E4}">
      <dgm:prSet/>
      <dgm:spPr/>
      <dgm:t>
        <a:bodyPr/>
        <a:lstStyle/>
        <a:p>
          <a:endParaRPr lang="en-US"/>
        </a:p>
      </dgm:t>
    </dgm:pt>
    <dgm:pt modelId="{E54D97C4-BFA4-41BA-8869-ED6C78586386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Documentation</a:t>
          </a:r>
        </a:p>
      </dgm:t>
    </dgm:pt>
    <dgm:pt modelId="{E015CF22-12EE-4785-B5AA-520CAEE32D4F}" type="parTrans" cxnId="{A0818D0E-EF0B-4891-9B81-CD600A0845BE}">
      <dgm:prSet/>
      <dgm:spPr/>
      <dgm:t>
        <a:bodyPr/>
        <a:lstStyle/>
        <a:p>
          <a:endParaRPr lang="en-US"/>
        </a:p>
      </dgm:t>
    </dgm:pt>
    <dgm:pt modelId="{D8C657FE-679B-4985-B1E9-4592CA1FF4A5}" type="sibTrans" cxnId="{A0818D0E-EF0B-4891-9B81-CD600A0845BE}">
      <dgm:prSet/>
      <dgm:spPr/>
      <dgm:t>
        <a:bodyPr/>
        <a:lstStyle/>
        <a:p>
          <a:endParaRPr lang="en-US"/>
        </a:p>
      </dgm:t>
    </dgm:pt>
    <dgm:pt modelId="{4132860A-098C-43BD-A2D3-D1947AEB8CB2}" type="pres">
      <dgm:prSet presAssocID="{D4926627-953E-4AE9-AA23-6F68875B5CC4}" presName="diagram" presStyleCnt="0">
        <dgm:presLayoutVars>
          <dgm:dir/>
          <dgm:resizeHandles val="exact"/>
        </dgm:presLayoutVars>
      </dgm:prSet>
      <dgm:spPr/>
    </dgm:pt>
    <dgm:pt modelId="{91F1F374-2F8E-4016-91AE-2C9A78C3E40B}" type="pres">
      <dgm:prSet presAssocID="{E0D470F2-3556-469A-A233-34FC934B5297}" presName="node" presStyleLbl="node1" presStyleIdx="0" presStyleCnt="15">
        <dgm:presLayoutVars>
          <dgm:bulletEnabled val="1"/>
        </dgm:presLayoutVars>
      </dgm:prSet>
      <dgm:spPr/>
    </dgm:pt>
    <dgm:pt modelId="{EC06B314-92E0-40BF-8112-CED8B822942C}" type="pres">
      <dgm:prSet presAssocID="{B0962301-FF8F-4078-8CA6-089FE5DA4563}" presName="sibTrans" presStyleLbl="sibTrans2D1" presStyleIdx="0" presStyleCnt="14"/>
      <dgm:spPr/>
    </dgm:pt>
    <dgm:pt modelId="{FE9E5D70-4B4C-4264-9158-442B47F3B8CA}" type="pres">
      <dgm:prSet presAssocID="{B0962301-FF8F-4078-8CA6-089FE5DA4563}" presName="connectorText" presStyleLbl="sibTrans2D1" presStyleIdx="0" presStyleCnt="14"/>
      <dgm:spPr/>
    </dgm:pt>
    <dgm:pt modelId="{31CCF26D-E877-452D-9549-00E183ED321B}" type="pres">
      <dgm:prSet presAssocID="{D3B22557-CD1B-4FE9-904F-F3996EC606F0}" presName="node" presStyleLbl="node1" presStyleIdx="1" presStyleCnt="15">
        <dgm:presLayoutVars>
          <dgm:bulletEnabled val="1"/>
        </dgm:presLayoutVars>
      </dgm:prSet>
      <dgm:spPr/>
    </dgm:pt>
    <dgm:pt modelId="{058CCCE8-0F74-4D67-8D22-8266516853DA}" type="pres">
      <dgm:prSet presAssocID="{FECBA221-76CF-40B8-AF7C-123D7B1299FD}" presName="sibTrans" presStyleLbl="sibTrans2D1" presStyleIdx="1" presStyleCnt="14"/>
      <dgm:spPr/>
    </dgm:pt>
    <dgm:pt modelId="{81A82995-3B73-457B-830A-487762445BCE}" type="pres">
      <dgm:prSet presAssocID="{FECBA221-76CF-40B8-AF7C-123D7B1299FD}" presName="connectorText" presStyleLbl="sibTrans2D1" presStyleIdx="1" presStyleCnt="14"/>
      <dgm:spPr/>
    </dgm:pt>
    <dgm:pt modelId="{80734519-373E-48DB-901A-E44E7F2CF861}" type="pres">
      <dgm:prSet presAssocID="{3DDF1A92-8D5F-4C77-9354-E50E7AB80431}" presName="node" presStyleLbl="node1" presStyleIdx="2" presStyleCnt="15">
        <dgm:presLayoutVars>
          <dgm:bulletEnabled val="1"/>
        </dgm:presLayoutVars>
      </dgm:prSet>
      <dgm:spPr/>
    </dgm:pt>
    <dgm:pt modelId="{26C698CC-387D-4B0E-B026-EF1B6D3B2CF5}" type="pres">
      <dgm:prSet presAssocID="{5271163B-0FB0-4B4D-BF78-BD12A00C549F}" presName="sibTrans" presStyleLbl="sibTrans2D1" presStyleIdx="2" presStyleCnt="14"/>
      <dgm:spPr/>
    </dgm:pt>
    <dgm:pt modelId="{26568D41-FB33-42A0-8247-0212D266A5F9}" type="pres">
      <dgm:prSet presAssocID="{5271163B-0FB0-4B4D-BF78-BD12A00C549F}" presName="connectorText" presStyleLbl="sibTrans2D1" presStyleIdx="2" presStyleCnt="14"/>
      <dgm:spPr/>
    </dgm:pt>
    <dgm:pt modelId="{70A45555-B149-4FB6-BFC7-82C7A000B124}" type="pres">
      <dgm:prSet presAssocID="{73250B6D-C7E3-4434-9375-D42024379227}" presName="node" presStyleLbl="node1" presStyleIdx="3" presStyleCnt="15">
        <dgm:presLayoutVars>
          <dgm:bulletEnabled val="1"/>
        </dgm:presLayoutVars>
      </dgm:prSet>
      <dgm:spPr/>
    </dgm:pt>
    <dgm:pt modelId="{E7A46223-3A1A-4042-8F0D-39C3437A80BC}" type="pres">
      <dgm:prSet presAssocID="{3F5D4EF0-E499-452C-9371-D737A8A2478A}" presName="sibTrans" presStyleLbl="sibTrans2D1" presStyleIdx="3" presStyleCnt="14"/>
      <dgm:spPr/>
    </dgm:pt>
    <dgm:pt modelId="{FB6C5DC5-93F7-4A83-946A-9A3928F5F7D2}" type="pres">
      <dgm:prSet presAssocID="{3F5D4EF0-E499-452C-9371-D737A8A2478A}" presName="connectorText" presStyleLbl="sibTrans2D1" presStyleIdx="3" presStyleCnt="14"/>
      <dgm:spPr/>
    </dgm:pt>
    <dgm:pt modelId="{EEB34ABA-E16F-464E-BE09-A98D17341C9E}" type="pres">
      <dgm:prSet presAssocID="{A9E68297-00EF-4160-87A1-AE85D5AA5481}" presName="node" presStyleLbl="node1" presStyleIdx="4" presStyleCnt="15">
        <dgm:presLayoutVars>
          <dgm:bulletEnabled val="1"/>
        </dgm:presLayoutVars>
      </dgm:prSet>
      <dgm:spPr/>
    </dgm:pt>
    <dgm:pt modelId="{2B113166-8546-4339-9EAA-24CAFA65AE9F}" type="pres">
      <dgm:prSet presAssocID="{E3814583-1398-4BB2-872C-39FC92F4FD35}" presName="sibTrans" presStyleLbl="sibTrans2D1" presStyleIdx="4" presStyleCnt="14"/>
      <dgm:spPr/>
    </dgm:pt>
    <dgm:pt modelId="{A2512BE5-4936-4BE1-8005-8C1E2A533B81}" type="pres">
      <dgm:prSet presAssocID="{E3814583-1398-4BB2-872C-39FC92F4FD35}" presName="connectorText" presStyleLbl="sibTrans2D1" presStyleIdx="4" presStyleCnt="14"/>
      <dgm:spPr/>
    </dgm:pt>
    <dgm:pt modelId="{EE6C1B38-4410-4914-B0F6-5544FC691CD4}" type="pres">
      <dgm:prSet presAssocID="{750F4B6D-E9D3-4E53-9CCB-73F69EA48701}" presName="node" presStyleLbl="node1" presStyleIdx="5" presStyleCnt="15">
        <dgm:presLayoutVars>
          <dgm:bulletEnabled val="1"/>
        </dgm:presLayoutVars>
      </dgm:prSet>
      <dgm:spPr/>
    </dgm:pt>
    <dgm:pt modelId="{366E1DA8-00AA-4DA3-AF0E-23DA24F707BE}" type="pres">
      <dgm:prSet presAssocID="{BBA3EADB-C2EA-4E9A-B91B-EB8E82B90404}" presName="sibTrans" presStyleLbl="sibTrans2D1" presStyleIdx="5" presStyleCnt="14"/>
      <dgm:spPr/>
    </dgm:pt>
    <dgm:pt modelId="{44966A3A-C95F-48C9-85C7-769792B89801}" type="pres">
      <dgm:prSet presAssocID="{BBA3EADB-C2EA-4E9A-B91B-EB8E82B90404}" presName="connectorText" presStyleLbl="sibTrans2D1" presStyleIdx="5" presStyleCnt="14"/>
      <dgm:spPr/>
    </dgm:pt>
    <dgm:pt modelId="{9403D1C9-D8A3-4C14-A9E3-D5D136B34F34}" type="pres">
      <dgm:prSet presAssocID="{AA2C2386-8F79-4F63-A13F-8A10F5E15579}" presName="node" presStyleLbl="node1" presStyleIdx="6" presStyleCnt="15">
        <dgm:presLayoutVars>
          <dgm:bulletEnabled val="1"/>
        </dgm:presLayoutVars>
      </dgm:prSet>
      <dgm:spPr/>
    </dgm:pt>
    <dgm:pt modelId="{D91ABF41-BFDF-41D1-87E0-1D3E5BBD4539}" type="pres">
      <dgm:prSet presAssocID="{A482D834-F1B8-46BB-9B22-23650907137A}" presName="sibTrans" presStyleLbl="sibTrans2D1" presStyleIdx="6" presStyleCnt="14"/>
      <dgm:spPr/>
    </dgm:pt>
    <dgm:pt modelId="{F51927AE-19BD-4175-814C-61D14F39795E}" type="pres">
      <dgm:prSet presAssocID="{A482D834-F1B8-46BB-9B22-23650907137A}" presName="connectorText" presStyleLbl="sibTrans2D1" presStyleIdx="6" presStyleCnt="14"/>
      <dgm:spPr/>
    </dgm:pt>
    <dgm:pt modelId="{17191267-3629-4972-AFA2-12464FB266FB}" type="pres">
      <dgm:prSet presAssocID="{340F3D11-EA8A-46C6-9193-7D92DC250BC5}" presName="node" presStyleLbl="node1" presStyleIdx="7" presStyleCnt="15">
        <dgm:presLayoutVars>
          <dgm:bulletEnabled val="1"/>
        </dgm:presLayoutVars>
      </dgm:prSet>
      <dgm:spPr/>
    </dgm:pt>
    <dgm:pt modelId="{FDA36E36-1C71-46B8-8D91-73344BDADC1E}" type="pres">
      <dgm:prSet presAssocID="{6499232D-B097-4307-9058-BB6B87C8F23A}" presName="sibTrans" presStyleLbl="sibTrans2D1" presStyleIdx="7" presStyleCnt="14"/>
      <dgm:spPr/>
    </dgm:pt>
    <dgm:pt modelId="{A68B2643-32F0-46DD-80E3-C5516CE419B6}" type="pres">
      <dgm:prSet presAssocID="{6499232D-B097-4307-9058-BB6B87C8F23A}" presName="connectorText" presStyleLbl="sibTrans2D1" presStyleIdx="7" presStyleCnt="14"/>
      <dgm:spPr/>
    </dgm:pt>
    <dgm:pt modelId="{1BD23903-721D-4A51-B207-9FB73E5C0391}" type="pres">
      <dgm:prSet presAssocID="{DB1B7BB0-29C7-4F97-8822-649917BE4274}" presName="node" presStyleLbl="node1" presStyleIdx="8" presStyleCnt="15">
        <dgm:presLayoutVars>
          <dgm:bulletEnabled val="1"/>
        </dgm:presLayoutVars>
      </dgm:prSet>
      <dgm:spPr/>
    </dgm:pt>
    <dgm:pt modelId="{B375E8E0-06CC-48BB-A106-2E050B01A98D}" type="pres">
      <dgm:prSet presAssocID="{F606C008-1C2F-4EFD-8728-5D29A2ACB011}" presName="sibTrans" presStyleLbl="sibTrans2D1" presStyleIdx="8" presStyleCnt="14"/>
      <dgm:spPr/>
    </dgm:pt>
    <dgm:pt modelId="{036B0F1C-16C4-4BA7-A61F-093B5314FACC}" type="pres">
      <dgm:prSet presAssocID="{F606C008-1C2F-4EFD-8728-5D29A2ACB011}" presName="connectorText" presStyleLbl="sibTrans2D1" presStyleIdx="8" presStyleCnt="14"/>
      <dgm:spPr/>
    </dgm:pt>
    <dgm:pt modelId="{6B3D6D03-0DE5-4490-8391-C526879E7FA4}" type="pres">
      <dgm:prSet presAssocID="{7A826303-34DC-4F2F-BE63-C8F3F329AD59}" presName="node" presStyleLbl="node1" presStyleIdx="9" presStyleCnt="15">
        <dgm:presLayoutVars>
          <dgm:bulletEnabled val="1"/>
        </dgm:presLayoutVars>
      </dgm:prSet>
      <dgm:spPr/>
    </dgm:pt>
    <dgm:pt modelId="{A6E2988B-9A87-4236-8437-EF6C5023DF84}" type="pres">
      <dgm:prSet presAssocID="{9B27C5EB-E254-4323-9C32-2F9C06ED9D01}" presName="sibTrans" presStyleLbl="sibTrans2D1" presStyleIdx="9" presStyleCnt="14"/>
      <dgm:spPr/>
    </dgm:pt>
    <dgm:pt modelId="{056120B2-C290-4260-9595-58379BD5FC38}" type="pres">
      <dgm:prSet presAssocID="{9B27C5EB-E254-4323-9C32-2F9C06ED9D01}" presName="connectorText" presStyleLbl="sibTrans2D1" presStyleIdx="9" presStyleCnt="14"/>
      <dgm:spPr/>
    </dgm:pt>
    <dgm:pt modelId="{676EDEB1-3082-4B63-A931-70DA40BB446A}" type="pres">
      <dgm:prSet presAssocID="{5C62649F-1BD4-4429-9F30-0CD3093C77EA}" presName="node" presStyleLbl="node1" presStyleIdx="10" presStyleCnt="15">
        <dgm:presLayoutVars>
          <dgm:bulletEnabled val="1"/>
        </dgm:presLayoutVars>
      </dgm:prSet>
      <dgm:spPr/>
    </dgm:pt>
    <dgm:pt modelId="{2A882049-E039-4E11-8D98-BAC7A7C0C654}" type="pres">
      <dgm:prSet presAssocID="{A052C152-78BC-4841-A472-EF9E288CF814}" presName="sibTrans" presStyleLbl="sibTrans2D1" presStyleIdx="10" presStyleCnt="14"/>
      <dgm:spPr/>
    </dgm:pt>
    <dgm:pt modelId="{749FFB49-1770-45FC-AAC4-7C139EFB9397}" type="pres">
      <dgm:prSet presAssocID="{A052C152-78BC-4841-A472-EF9E288CF814}" presName="connectorText" presStyleLbl="sibTrans2D1" presStyleIdx="10" presStyleCnt="14"/>
      <dgm:spPr/>
    </dgm:pt>
    <dgm:pt modelId="{370D0AF5-3702-4760-8AAE-CFCCFFE5CF92}" type="pres">
      <dgm:prSet presAssocID="{1F47FD3E-3266-4DBC-9FD7-B0A98DD12891}" presName="node" presStyleLbl="node1" presStyleIdx="11" presStyleCnt="15">
        <dgm:presLayoutVars>
          <dgm:bulletEnabled val="1"/>
        </dgm:presLayoutVars>
      </dgm:prSet>
      <dgm:spPr/>
    </dgm:pt>
    <dgm:pt modelId="{A72A2A36-CB45-48B1-BDF5-A5CF0D45AA21}" type="pres">
      <dgm:prSet presAssocID="{222A7CFE-707C-4264-9502-557F2352EE05}" presName="sibTrans" presStyleLbl="sibTrans2D1" presStyleIdx="11" presStyleCnt="14"/>
      <dgm:spPr/>
    </dgm:pt>
    <dgm:pt modelId="{20C000E6-63F6-4AC4-99E1-2844FB524DFD}" type="pres">
      <dgm:prSet presAssocID="{222A7CFE-707C-4264-9502-557F2352EE05}" presName="connectorText" presStyleLbl="sibTrans2D1" presStyleIdx="11" presStyleCnt="14"/>
      <dgm:spPr/>
    </dgm:pt>
    <dgm:pt modelId="{DD4BE310-3D8C-4620-B885-18BB44FC7D39}" type="pres">
      <dgm:prSet presAssocID="{39B4AB79-1C25-4A7D-8BC8-AE785649C925}" presName="node" presStyleLbl="node1" presStyleIdx="12" presStyleCnt="15">
        <dgm:presLayoutVars>
          <dgm:bulletEnabled val="1"/>
        </dgm:presLayoutVars>
      </dgm:prSet>
      <dgm:spPr/>
    </dgm:pt>
    <dgm:pt modelId="{1EB1E1CC-B945-48B7-8579-0465DEC8123A}" type="pres">
      <dgm:prSet presAssocID="{740224A7-5D4E-434A-95EC-E41D2607962E}" presName="sibTrans" presStyleLbl="sibTrans2D1" presStyleIdx="12" presStyleCnt="14"/>
      <dgm:spPr/>
    </dgm:pt>
    <dgm:pt modelId="{4B882FA3-34F4-4A37-ACEB-32709E49996D}" type="pres">
      <dgm:prSet presAssocID="{740224A7-5D4E-434A-95EC-E41D2607962E}" presName="connectorText" presStyleLbl="sibTrans2D1" presStyleIdx="12" presStyleCnt="14"/>
      <dgm:spPr/>
    </dgm:pt>
    <dgm:pt modelId="{BD8242BA-9C9C-4ADC-B1B9-115637F0F972}" type="pres">
      <dgm:prSet presAssocID="{B0F7C5CB-397F-4F70-A868-23855C8BB83A}" presName="node" presStyleLbl="node1" presStyleIdx="13" presStyleCnt="15">
        <dgm:presLayoutVars>
          <dgm:bulletEnabled val="1"/>
        </dgm:presLayoutVars>
      </dgm:prSet>
      <dgm:spPr/>
    </dgm:pt>
    <dgm:pt modelId="{B2D0AC9E-C963-494A-BEFE-D65F5CF7D19A}" type="pres">
      <dgm:prSet presAssocID="{8DC63C6D-69C6-44FD-B232-7B89EBCD5EE2}" presName="sibTrans" presStyleLbl="sibTrans2D1" presStyleIdx="13" presStyleCnt="14"/>
      <dgm:spPr/>
    </dgm:pt>
    <dgm:pt modelId="{58872831-49DC-4FBC-81F4-720FB7F1AE12}" type="pres">
      <dgm:prSet presAssocID="{8DC63C6D-69C6-44FD-B232-7B89EBCD5EE2}" presName="connectorText" presStyleLbl="sibTrans2D1" presStyleIdx="13" presStyleCnt="14"/>
      <dgm:spPr/>
    </dgm:pt>
    <dgm:pt modelId="{C230706B-5232-463A-AF66-63D8E65BB737}" type="pres">
      <dgm:prSet presAssocID="{E54D97C4-BFA4-41BA-8869-ED6C78586386}" presName="node" presStyleLbl="node1" presStyleIdx="14" presStyleCnt="15">
        <dgm:presLayoutVars>
          <dgm:bulletEnabled val="1"/>
        </dgm:presLayoutVars>
      </dgm:prSet>
      <dgm:spPr/>
    </dgm:pt>
  </dgm:ptLst>
  <dgm:cxnLst>
    <dgm:cxn modelId="{82CEDB05-2A05-4FDD-87EC-6139C649DB1E}" srcId="{D4926627-953E-4AE9-AA23-6F68875B5CC4}" destId="{AA2C2386-8F79-4F63-A13F-8A10F5E15579}" srcOrd="6" destOrd="0" parTransId="{BF28B796-3886-4A03-9FC4-EE8952481DD4}" sibTransId="{A482D834-F1B8-46BB-9B22-23650907137A}"/>
    <dgm:cxn modelId="{FEB2050C-99CE-4A87-B783-98785D214637}" type="presOf" srcId="{E3814583-1398-4BB2-872C-39FC92F4FD35}" destId="{A2512BE5-4936-4BE1-8005-8C1E2A533B81}" srcOrd="1" destOrd="0" presId="urn:microsoft.com/office/officeart/2005/8/layout/process5"/>
    <dgm:cxn modelId="{A0818D0E-EF0B-4891-9B81-CD600A0845BE}" srcId="{D4926627-953E-4AE9-AA23-6F68875B5CC4}" destId="{E54D97C4-BFA4-41BA-8869-ED6C78586386}" srcOrd="14" destOrd="0" parTransId="{E015CF22-12EE-4785-B5AA-520CAEE32D4F}" sibTransId="{D8C657FE-679B-4985-B1E9-4592CA1FF4A5}"/>
    <dgm:cxn modelId="{BD62A01A-23F2-4503-97AA-5B2F9F6F16E4}" srcId="{D4926627-953E-4AE9-AA23-6F68875B5CC4}" destId="{DB1B7BB0-29C7-4F97-8822-649917BE4274}" srcOrd="8" destOrd="0" parTransId="{99647D59-CA02-4E12-BD84-FC5CE3DC5735}" sibTransId="{F606C008-1C2F-4EFD-8728-5D29A2ACB011}"/>
    <dgm:cxn modelId="{C47FB31C-A958-4A8E-9FB9-9B40AB37CAA3}" type="presOf" srcId="{6499232D-B097-4307-9058-BB6B87C8F23A}" destId="{FDA36E36-1C71-46B8-8D91-73344BDADC1E}" srcOrd="0" destOrd="0" presId="urn:microsoft.com/office/officeart/2005/8/layout/process5"/>
    <dgm:cxn modelId="{463DEA1C-3AC1-48F8-BB80-85A46E56962D}" type="presOf" srcId="{740224A7-5D4E-434A-95EC-E41D2607962E}" destId="{1EB1E1CC-B945-48B7-8579-0465DEC8123A}" srcOrd="0" destOrd="0" presId="urn:microsoft.com/office/officeart/2005/8/layout/process5"/>
    <dgm:cxn modelId="{DE1C141E-EABB-4F8B-8E37-74AE1B6C9C79}" type="presOf" srcId="{5C62649F-1BD4-4429-9F30-0CD3093C77EA}" destId="{676EDEB1-3082-4B63-A931-70DA40BB446A}" srcOrd="0" destOrd="0" presId="urn:microsoft.com/office/officeart/2005/8/layout/process5"/>
    <dgm:cxn modelId="{F6FCCF20-7F08-46BC-8156-739C577E9CDA}" type="presOf" srcId="{FECBA221-76CF-40B8-AF7C-123D7B1299FD}" destId="{81A82995-3B73-457B-830A-487762445BCE}" srcOrd="1" destOrd="0" presId="urn:microsoft.com/office/officeart/2005/8/layout/process5"/>
    <dgm:cxn modelId="{96570025-F672-4349-948B-BC3ED81B94DE}" type="presOf" srcId="{8DC63C6D-69C6-44FD-B232-7B89EBCD5EE2}" destId="{B2D0AC9E-C963-494A-BEFE-D65F5CF7D19A}" srcOrd="0" destOrd="0" presId="urn:microsoft.com/office/officeart/2005/8/layout/process5"/>
    <dgm:cxn modelId="{05A98E28-5CDD-4B1B-8138-C4D3A38DFD3E}" srcId="{D4926627-953E-4AE9-AA23-6F68875B5CC4}" destId="{5C62649F-1BD4-4429-9F30-0CD3093C77EA}" srcOrd="10" destOrd="0" parTransId="{13CEB744-F9C7-4CBD-A53A-DFC36C6A9816}" sibTransId="{A052C152-78BC-4841-A472-EF9E288CF814}"/>
    <dgm:cxn modelId="{468E7429-51DB-4831-AAB3-F6C94D440BDF}" srcId="{D4926627-953E-4AE9-AA23-6F68875B5CC4}" destId="{39B4AB79-1C25-4A7D-8BC8-AE785649C925}" srcOrd="12" destOrd="0" parTransId="{6DEF1851-2AB5-4576-B7F1-5E8EC5DE1A1B}" sibTransId="{740224A7-5D4E-434A-95EC-E41D2607962E}"/>
    <dgm:cxn modelId="{9FA2392B-79BD-4C76-9878-F69934838FB1}" type="presOf" srcId="{E54D97C4-BFA4-41BA-8869-ED6C78586386}" destId="{C230706B-5232-463A-AF66-63D8E65BB737}" srcOrd="0" destOrd="0" presId="urn:microsoft.com/office/officeart/2005/8/layout/process5"/>
    <dgm:cxn modelId="{489D162C-54C5-4980-AC40-4DD1F265D05D}" type="presOf" srcId="{222A7CFE-707C-4264-9502-557F2352EE05}" destId="{A72A2A36-CB45-48B1-BDF5-A5CF0D45AA21}" srcOrd="0" destOrd="0" presId="urn:microsoft.com/office/officeart/2005/8/layout/process5"/>
    <dgm:cxn modelId="{4F00E032-AC48-4E6C-9C5A-FA13E3615428}" srcId="{D4926627-953E-4AE9-AA23-6F68875B5CC4}" destId="{1F47FD3E-3266-4DBC-9FD7-B0A98DD12891}" srcOrd="11" destOrd="0" parTransId="{E6C23082-5B68-49AA-A688-00110EA6F5DB}" sibTransId="{222A7CFE-707C-4264-9502-557F2352EE05}"/>
    <dgm:cxn modelId="{45CCF336-F364-4765-8268-DC55E940A5F1}" type="presOf" srcId="{340F3D11-EA8A-46C6-9193-7D92DC250BC5}" destId="{17191267-3629-4972-AFA2-12464FB266FB}" srcOrd="0" destOrd="0" presId="urn:microsoft.com/office/officeart/2005/8/layout/process5"/>
    <dgm:cxn modelId="{263A6D5C-9425-45BE-9471-502219ADA19D}" type="presOf" srcId="{AA2C2386-8F79-4F63-A13F-8A10F5E15579}" destId="{9403D1C9-D8A3-4C14-A9E3-D5D136B34F34}" srcOrd="0" destOrd="0" presId="urn:microsoft.com/office/officeart/2005/8/layout/process5"/>
    <dgm:cxn modelId="{729EE75C-8C25-456B-9FA6-DC47B3147E43}" type="presOf" srcId="{5271163B-0FB0-4B4D-BF78-BD12A00C549F}" destId="{26568D41-FB33-42A0-8247-0212D266A5F9}" srcOrd="1" destOrd="0" presId="urn:microsoft.com/office/officeart/2005/8/layout/process5"/>
    <dgm:cxn modelId="{EE4A4C5D-11D0-43FA-B9F7-BFE71A06E6F4}" type="presOf" srcId="{B0962301-FF8F-4078-8CA6-089FE5DA4563}" destId="{FE9E5D70-4B4C-4264-9158-442B47F3B8CA}" srcOrd="1" destOrd="0" presId="urn:microsoft.com/office/officeart/2005/8/layout/process5"/>
    <dgm:cxn modelId="{7D3FF360-3C8F-43C0-9246-D4E5DB166947}" type="presOf" srcId="{3F5D4EF0-E499-452C-9371-D737A8A2478A}" destId="{E7A46223-3A1A-4042-8F0D-39C3437A80BC}" srcOrd="0" destOrd="0" presId="urn:microsoft.com/office/officeart/2005/8/layout/process5"/>
    <dgm:cxn modelId="{7F505246-3C85-47DE-A744-6ED302D35F6A}" type="presOf" srcId="{6499232D-B097-4307-9058-BB6B87C8F23A}" destId="{A68B2643-32F0-46DD-80E3-C5516CE419B6}" srcOrd="1" destOrd="0" presId="urn:microsoft.com/office/officeart/2005/8/layout/process5"/>
    <dgm:cxn modelId="{D9033568-7058-4FC5-A947-0BC86E36BE77}" type="presOf" srcId="{B0F7C5CB-397F-4F70-A868-23855C8BB83A}" destId="{BD8242BA-9C9C-4ADC-B1B9-115637F0F972}" srcOrd="0" destOrd="0" presId="urn:microsoft.com/office/officeart/2005/8/layout/process5"/>
    <dgm:cxn modelId="{2CBC9968-F2FF-41DE-B03A-23998BD148E4}" srcId="{D4926627-953E-4AE9-AA23-6F68875B5CC4}" destId="{B0F7C5CB-397F-4F70-A868-23855C8BB83A}" srcOrd="13" destOrd="0" parTransId="{C1D079BC-4A3C-4B64-8BE1-D7D36ECE0483}" sibTransId="{8DC63C6D-69C6-44FD-B232-7B89EBCD5EE2}"/>
    <dgm:cxn modelId="{BA13F849-881B-49B8-8278-967ACEA6C172}" srcId="{D4926627-953E-4AE9-AA23-6F68875B5CC4}" destId="{340F3D11-EA8A-46C6-9193-7D92DC250BC5}" srcOrd="7" destOrd="0" parTransId="{A3E0A3CC-EE5A-4A25-A1E3-D7AF6C2606EF}" sibTransId="{6499232D-B097-4307-9058-BB6B87C8F23A}"/>
    <dgm:cxn modelId="{5930944A-C5D0-40FA-8912-84A153BF08A7}" type="presOf" srcId="{E3814583-1398-4BB2-872C-39FC92F4FD35}" destId="{2B113166-8546-4339-9EAA-24CAFA65AE9F}" srcOrd="0" destOrd="0" presId="urn:microsoft.com/office/officeart/2005/8/layout/process5"/>
    <dgm:cxn modelId="{8E031B6D-EC38-4B5E-9388-BA5374E14D9A}" type="presOf" srcId="{FECBA221-76CF-40B8-AF7C-123D7B1299FD}" destId="{058CCCE8-0F74-4D67-8D22-8266516853DA}" srcOrd="0" destOrd="0" presId="urn:microsoft.com/office/officeart/2005/8/layout/process5"/>
    <dgm:cxn modelId="{C586724E-EB39-4910-8486-AB2474EE998D}" type="presOf" srcId="{3F5D4EF0-E499-452C-9371-D737A8A2478A}" destId="{FB6C5DC5-93F7-4A83-946A-9A3928F5F7D2}" srcOrd="1" destOrd="0" presId="urn:microsoft.com/office/officeart/2005/8/layout/process5"/>
    <dgm:cxn modelId="{6B2EC453-2412-4138-8D66-6CD4E7C1890E}" type="presOf" srcId="{DB1B7BB0-29C7-4F97-8822-649917BE4274}" destId="{1BD23903-721D-4A51-B207-9FB73E5C0391}" srcOrd="0" destOrd="0" presId="urn:microsoft.com/office/officeart/2005/8/layout/process5"/>
    <dgm:cxn modelId="{3D023F75-925C-4451-AB25-890304D2DD43}" type="presOf" srcId="{3DDF1A92-8D5F-4C77-9354-E50E7AB80431}" destId="{80734519-373E-48DB-901A-E44E7F2CF861}" srcOrd="0" destOrd="0" presId="urn:microsoft.com/office/officeart/2005/8/layout/process5"/>
    <dgm:cxn modelId="{0F9C5B56-A2BB-4B9D-9787-E4A4D727357F}" srcId="{D4926627-953E-4AE9-AA23-6F68875B5CC4}" destId="{73250B6D-C7E3-4434-9375-D42024379227}" srcOrd="3" destOrd="0" parTransId="{D932F764-AC0E-4B7B-B500-BBAD1EC7BD15}" sibTransId="{3F5D4EF0-E499-452C-9371-D737A8A2478A}"/>
    <dgm:cxn modelId="{C99CCE57-F69B-40EE-B336-1881CDCB4D3E}" srcId="{D4926627-953E-4AE9-AA23-6F68875B5CC4}" destId="{D3B22557-CD1B-4FE9-904F-F3996EC606F0}" srcOrd="1" destOrd="0" parTransId="{636939CB-F250-4616-94CC-3BDC3E8FC554}" sibTransId="{FECBA221-76CF-40B8-AF7C-123D7B1299FD}"/>
    <dgm:cxn modelId="{382AEA58-7BD3-4ADC-ACB7-55E551108DBC}" type="presOf" srcId="{9B27C5EB-E254-4323-9C32-2F9C06ED9D01}" destId="{A6E2988B-9A87-4236-8437-EF6C5023DF84}" srcOrd="0" destOrd="0" presId="urn:microsoft.com/office/officeart/2005/8/layout/process5"/>
    <dgm:cxn modelId="{3013F281-50AF-4ADE-B9AF-11B2474E71F9}" type="presOf" srcId="{750F4B6D-E9D3-4E53-9CCB-73F69EA48701}" destId="{EE6C1B38-4410-4914-B0F6-5544FC691CD4}" srcOrd="0" destOrd="0" presId="urn:microsoft.com/office/officeart/2005/8/layout/process5"/>
    <dgm:cxn modelId="{62267785-37B5-4745-9689-C4B8AB84A931}" type="presOf" srcId="{7A826303-34DC-4F2F-BE63-C8F3F329AD59}" destId="{6B3D6D03-0DE5-4490-8391-C526879E7FA4}" srcOrd="0" destOrd="0" presId="urn:microsoft.com/office/officeart/2005/8/layout/process5"/>
    <dgm:cxn modelId="{F571A790-1034-4F60-975F-C59D91C1EB63}" type="presOf" srcId="{BBA3EADB-C2EA-4E9A-B91B-EB8E82B90404}" destId="{366E1DA8-00AA-4DA3-AF0E-23DA24F707BE}" srcOrd="0" destOrd="0" presId="urn:microsoft.com/office/officeart/2005/8/layout/process5"/>
    <dgm:cxn modelId="{994C0A94-5E91-4D1B-A16A-D877351D052D}" type="presOf" srcId="{D3B22557-CD1B-4FE9-904F-F3996EC606F0}" destId="{31CCF26D-E877-452D-9549-00E183ED321B}" srcOrd="0" destOrd="0" presId="urn:microsoft.com/office/officeart/2005/8/layout/process5"/>
    <dgm:cxn modelId="{1BBABD94-5E31-42F2-8B44-ADFDF61EFCCA}" type="presOf" srcId="{A052C152-78BC-4841-A472-EF9E288CF814}" destId="{2A882049-E039-4E11-8D98-BAC7A7C0C654}" srcOrd="0" destOrd="0" presId="urn:microsoft.com/office/officeart/2005/8/layout/process5"/>
    <dgm:cxn modelId="{DB2A829B-F2AD-4488-85EF-94B8AB9911BE}" type="presOf" srcId="{5271163B-0FB0-4B4D-BF78-BD12A00C549F}" destId="{26C698CC-387D-4B0E-B026-EF1B6D3B2CF5}" srcOrd="0" destOrd="0" presId="urn:microsoft.com/office/officeart/2005/8/layout/process5"/>
    <dgm:cxn modelId="{CCE0AC9D-06A2-4969-A8D6-961CBB3FDFE8}" type="presOf" srcId="{8DC63C6D-69C6-44FD-B232-7B89EBCD5EE2}" destId="{58872831-49DC-4FBC-81F4-720FB7F1AE12}" srcOrd="1" destOrd="0" presId="urn:microsoft.com/office/officeart/2005/8/layout/process5"/>
    <dgm:cxn modelId="{07A6589F-035E-4525-9BD9-B28F9E3C1349}" type="presOf" srcId="{A482D834-F1B8-46BB-9B22-23650907137A}" destId="{F51927AE-19BD-4175-814C-61D14F39795E}" srcOrd="1" destOrd="0" presId="urn:microsoft.com/office/officeart/2005/8/layout/process5"/>
    <dgm:cxn modelId="{00934EA0-6DBE-407A-B65C-2C4207DC3567}" type="presOf" srcId="{B0962301-FF8F-4078-8CA6-089FE5DA4563}" destId="{EC06B314-92E0-40BF-8112-CED8B822942C}" srcOrd="0" destOrd="0" presId="urn:microsoft.com/office/officeart/2005/8/layout/process5"/>
    <dgm:cxn modelId="{23319AA3-237D-49FA-8649-16D55B897A1E}" srcId="{D4926627-953E-4AE9-AA23-6F68875B5CC4}" destId="{7A826303-34DC-4F2F-BE63-C8F3F329AD59}" srcOrd="9" destOrd="0" parTransId="{0FF47C2E-701D-4DD3-8C50-C924571B3A75}" sibTransId="{9B27C5EB-E254-4323-9C32-2F9C06ED9D01}"/>
    <dgm:cxn modelId="{7E0E94B4-C54F-4918-8D85-CDF2B46D63EC}" srcId="{D4926627-953E-4AE9-AA23-6F68875B5CC4}" destId="{3DDF1A92-8D5F-4C77-9354-E50E7AB80431}" srcOrd="2" destOrd="0" parTransId="{F0AA67FD-F81D-4A88-AFDA-A23A6FAE8F48}" sibTransId="{5271163B-0FB0-4B4D-BF78-BD12A00C549F}"/>
    <dgm:cxn modelId="{F998E5B8-4810-474C-BAAB-EF813AF1B50F}" type="presOf" srcId="{73250B6D-C7E3-4434-9375-D42024379227}" destId="{70A45555-B149-4FB6-BFC7-82C7A000B124}" srcOrd="0" destOrd="0" presId="urn:microsoft.com/office/officeart/2005/8/layout/process5"/>
    <dgm:cxn modelId="{0CF654B9-DAFB-4B48-B9A8-9A3797DA6B36}" srcId="{D4926627-953E-4AE9-AA23-6F68875B5CC4}" destId="{A9E68297-00EF-4160-87A1-AE85D5AA5481}" srcOrd="4" destOrd="0" parTransId="{41540518-57F0-4606-A65B-E1D7D35B3345}" sibTransId="{E3814583-1398-4BB2-872C-39FC92F4FD35}"/>
    <dgm:cxn modelId="{2AF10FBF-B708-4273-B105-F0FA6EA0C5F5}" type="presOf" srcId="{F606C008-1C2F-4EFD-8728-5D29A2ACB011}" destId="{B375E8E0-06CC-48BB-A106-2E050B01A98D}" srcOrd="0" destOrd="0" presId="urn:microsoft.com/office/officeart/2005/8/layout/process5"/>
    <dgm:cxn modelId="{F2206EBF-8EA2-4A96-93F4-BAE6E9572F5B}" srcId="{D4926627-953E-4AE9-AA23-6F68875B5CC4}" destId="{750F4B6D-E9D3-4E53-9CCB-73F69EA48701}" srcOrd="5" destOrd="0" parTransId="{0E4DB1C8-A4E6-4642-9850-9779D63EC652}" sibTransId="{BBA3EADB-C2EA-4E9A-B91B-EB8E82B90404}"/>
    <dgm:cxn modelId="{DA0D4CC1-7584-4FA1-8AF7-486CB7175AA5}" type="presOf" srcId="{D4926627-953E-4AE9-AA23-6F68875B5CC4}" destId="{4132860A-098C-43BD-A2D3-D1947AEB8CB2}" srcOrd="0" destOrd="0" presId="urn:microsoft.com/office/officeart/2005/8/layout/process5"/>
    <dgm:cxn modelId="{F5789BC4-D150-4D66-BBF4-A509F12EF435}" type="presOf" srcId="{9B27C5EB-E254-4323-9C32-2F9C06ED9D01}" destId="{056120B2-C290-4260-9595-58379BD5FC38}" srcOrd="1" destOrd="0" presId="urn:microsoft.com/office/officeart/2005/8/layout/process5"/>
    <dgm:cxn modelId="{AF6A4AC5-A211-48E0-900D-06B2AE65AC99}" srcId="{D4926627-953E-4AE9-AA23-6F68875B5CC4}" destId="{E0D470F2-3556-469A-A233-34FC934B5297}" srcOrd="0" destOrd="0" parTransId="{699E88FF-6A59-4ADD-A440-A900679E36E3}" sibTransId="{B0962301-FF8F-4078-8CA6-089FE5DA4563}"/>
    <dgm:cxn modelId="{D9573AD0-AB8B-427E-BC86-EC1F3DC97EC8}" type="presOf" srcId="{222A7CFE-707C-4264-9502-557F2352EE05}" destId="{20C000E6-63F6-4AC4-99E1-2844FB524DFD}" srcOrd="1" destOrd="0" presId="urn:microsoft.com/office/officeart/2005/8/layout/process5"/>
    <dgm:cxn modelId="{737F1DE0-0E70-4D5C-AF22-90EE9231210F}" type="presOf" srcId="{E0D470F2-3556-469A-A233-34FC934B5297}" destId="{91F1F374-2F8E-4016-91AE-2C9A78C3E40B}" srcOrd="0" destOrd="0" presId="urn:microsoft.com/office/officeart/2005/8/layout/process5"/>
    <dgm:cxn modelId="{2950FDE0-66E7-4DCD-A8B4-005E9D34E8E7}" type="presOf" srcId="{740224A7-5D4E-434A-95EC-E41D2607962E}" destId="{4B882FA3-34F4-4A37-ACEB-32709E49996D}" srcOrd="1" destOrd="0" presId="urn:microsoft.com/office/officeart/2005/8/layout/process5"/>
    <dgm:cxn modelId="{38CEE0E4-B172-46EF-8B02-0EF8553DF41F}" type="presOf" srcId="{A052C152-78BC-4841-A472-EF9E288CF814}" destId="{749FFB49-1770-45FC-AAC4-7C139EFB9397}" srcOrd="1" destOrd="0" presId="urn:microsoft.com/office/officeart/2005/8/layout/process5"/>
    <dgm:cxn modelId="{AE96C9E6-4EA0-4290-8C53-5A21EBBB2DE9}" type="presOf" srcId="{A9E68297-00EF-4160-87A1-AE85D5AA5481}" destId="{EEB34ABA-E16F-464E-BE09-A98D17341C9E}" srcOrd="0" destOrd="0" presId="urn:microsoft.com/office/officeart/2005/8/layout/process5"/>
    <dgm:cxn modelId="{57666BE8-774E-4388-8B2A-9E14EE0D19AC}" type="presOf" srcId="{F606C008-1C2F-4EFD-8728-5D29A2ACB011}" destId="{036B0F1C-16C4-4BA7-A61F-093B5314FACC}" srcOrd="1" destOrd="0" presId="urn:microsoft.com/office/officeart/2005/8/layout/process5"/>
    <dgm:cxn modelId="{35D86DEA-3133-4191-A9D4-14E5B4112402}" type="presOf" srcId="{BBA3EADB-C2EA-4E9A-B91B-EB8E82B90404}" destId="{44966A3A-C95F-48C9-85C7-769792B89801}" srcOrd="1" destOrd="0" presId="urn:microsoft.com/office/officeart/2005/8/layout/process5"/>
    <dgm:cxn modelId="{195E7EEE-6165-43C3-B691-B2CC23F0D8FD}" type="presOf" srcId="{A482D834-F1B8-46BB-9B22-23650907137A}" destId="{D91ABF41-BFDF-41D1-87E0-1D3E5BBD4539}" srcOrd="0" destOrd="0" presId="urn:microsoft.com/office/officeart/2005/8/layout/process5"/>
    <dgm:cxn modelId="{881442FB-E0CA-43E6-ABC6-8DA1C86161F2}" type="presOf" srcId="{39B4AB79-1C25-4A7D-8BC8-AE785649C925}" destId="{DD4BE310-3D8C-4620-B885-18BB44FC7D39}" srcOrd="0" destOrd="0" presId="urn:microsoft.com/office/officeart/2005/8/layout/process5"/>
    <dgm:cxn modelId="{8C8EF7FD-4CD5-4C76-A8E1-D0590972E339}" type="presOf" srcId="{1F47FD3E-3266-4DBC-9FD7-B0A98DD12891}" destId="{370D0AF5-3702-4760-8AAE-CFCCFFE5CF92}" srcOrd="0" destOrd="0" presId="urn:microsoft.com/office/officeart/2005/8/layout/process5"/>
    <dgm:cxn modelId="{39E725A3-5F0C-49BB-A735-690684D95892}" type="presParOf" srcId="{4132860A-098C-43BD-A2D3-D1947AEB8CB2}" destId="{91F1F374-2F8E-4016-91AE-2C9A78C3E40B}" srcOrd="0" destOrd="0" presId="urn:microsoft.com/office/officeart/2005/8/layout/process5"/>
    <dgm:cxn modelId="{0FA190DB-2B80-4996-844C-14DEB55E5F5B}" type="presParOf" srcId="{4132860A-098C-43BD-A2D3-D1947AEB8CB2}" destId="{EC06B314-92E0-40BF-8112-CED8B822942C}" srcOrd="1" destOrd="0" presId="urn:microsoft.com/office/officeart/2005/8/layout/process5"/>
    <dgm:cxn modelId="{8DAB4D3E-A629-457E-ACC2-24A4DA4202C5}" type="presParOf" srcId="{EC06B314-92E0-40BF-8112-CED8B822942C}" destId="{FE9E5D70-4B4C-4264-9158-442B47F3B8CA}" srcOrd="0" destOrd="0" presId="urn:microsoft.com/office/officeart/2005/8/layout/process5"/>
    <dgm:cxn modelId="{4C70E0DF-447E-46EF-A7F2-C1A40ED2FEAD}" type="presParOf" srcId="{4132860A-098C-43BD-A2D3-D1947AEB8CB2}" destId="{31CCF26D-E877-452D-9549-00E183ED321B}" srcOrd="2" destOrd="0" presId="urn:microsoft.com/office/officeart/2005/8/layout/process5"/>
    <dgm:cxn modelId="{778AB707-CC25-483F-951F-BFB09D4381E6}" type="presParOf" srcId="{4132860A-098C-43BD-A2D3-D1947AEB8CB2}" destId="{058CCCE8-0F74-4D67-8D22-8266516853DA}" srcOrd="3" destOrd="0" presId="urn:microsoft.com/office/officeart/2005/8/layout/process5"/>
    <dgm:cxn modelId="{888F56B9-8670-4C8F-BA56-140123619FF9}" type="presParOf" srcId="{058CCCE8-0F74-4D67-8D22-8266516853DA}" destId="{81A82995-3B73-457B-830A-487762445BCE}" srcOrd="0" destOrd="0" presId="urn:microsoft.com/office/officeart/2005/8/layout/process5"/>
    <dgm:cxn modelId="{33E74F9F-795F-4E49-80D6-FE77EB74777A}" type="presParOf" srcId="{4132860A-098C-43BD-A2D3-D1947AEB8CB2}" destId="{80734519-373E-48DB-901A-E44E7F2CF861}" srcOrd="4" destOrd="0" presId="urn:microsoft.com/office/officeart/2005/8/layout/process5"/>
    <dgm:cxn modelId="{6D2AD7E9-0FAD-4F03-91C9-7DB140B55578}" type="presParOf" srcId="{4132860A-098C-43BD-A2D3-D1947AEB8CB2}" destId="{26C698CC-387D-4B0E-B026-EF1B6D3B2CF5}" srcOrd="5" destOrd="0" presId="urn:microsoft.com/office/officeart/2005/8/layout/process5"/>
    <dgm:cxn modelId="{8683122D-DACF-4586-BEE0-3104622C3517}" type="presParOf" srcId="{26C698CC-387D-4B0E-B026-EF1B6D3B2CF5}" destId="{26568D41-FB33-42A0-8247-0212D266A5F9}" srcOrd="0" destOrd="0" presId="urn:microsoft.com/office/officeart/2005/8/layout/process5"/>
    <dgm:cxn modelId="{209CAB8E-107B-4EA3-9963-3B923063C91D}" type="presParOf" srcId="{4132860A-098C-43BD-A2D3-D1947AEB8CB2}" destId="{70A45555-B149-4FB6-BFC7-82C7A000B124}" srcOrd="6" destOrd="0" presId="urn:microsoft.com/office/officeart/2005/8/layout/process5"/>
    <dgm:cxn modelId="{4ED96FE5-07C1-4307-8CD8-016A7622528E}" type="presParOf" srcId="{4132860A-098C-43BD-A2D3-D1947AEB8CB2}" destId="{E7A46223-3A1A-4042-8F0D-39C3437A80BC}" srcOrd="7" destOrd="0" presId="urn:microsoft.com/office/officeart/2005/8/layout/process5"/>
    <dgm:cxn modelId="{2753947C-C69E-4093-91C4-CEF017E8513A}" type="presParOf" srcId="{E7A46223-3A1A-4042-8F0D-39C3437A80BC}" destId="{FB6C5DC5-93F7-4A83-946A-9A3928F5F7D2}" srcOrd="0" destOrd="0" presId="urn:microsoft.com/office/officeart/2005/8/layout/process5"/>
    <dgm:cxn modelId="{B25981F8-FDDF-48C1-868D-2F8F023A4DF5}" type="presParOf" srcId="{4132860A-098C-43BD-A2D3-D1947AEB8CB2}" destId="{EEB34ABA-E16F-464E-BE09-A98D17341C9E}" srcOrd="8" destOrd="0" presId="urn:microsoft.com/office/officeart/2005/8/layout/process5"/>
    <dgm:cxn modelId="{C4777DD1-FB5A-4DB7-BC92-D7F38A9F89BF}" type="presParOf" srcId="{4132860A-098C-43BD-A2D3-D1947AEB8CB2}" destId="{2B113166-8546-4339-9EAA-24CAFA65AE9F}" srcOrd="9" destOrd="0" presId="urn:microsoft.com/office/officeart/2005/8/layout/process5"/>
    <dgm:cxn modelId="{0521ABFF-A2E2-4C64-89A1-C4FFF40F5400}" type="presParOf" srcId="{2B113166-8546-4339-9EAA-24CAFA65AE9F}" destId="{A2512BE5-4936-4BE1-8005-8C1E2A533B81}" srcOrd="0" destOrd="0" presId="urn:microsoft.com/office/officeart/2005/8/layout/process5"/>
    <dgm:cxn modelId="{8A0B0D27-FF49-49F9-BED5-E223C89C5D3C}" type="presParOf" srcId="{4132860A-098C-43BD-A2D3-D1947AEB8CB2}" destId="{EE6C1B38-4410-4914-B0F6-5544FC691CD4}" srcOrd="10" destOrd="0" presId="urn:microsoft.com/office/officeart/2005/8/layout/process5"/>
    <dgm:cxn modelId="{0589E52B-3585-4BBD-BE5D-085E7DEE3B57}" type="presParOf" srcId="{4132860A-098C-43BD-A2D3-D1947AEB8CB2}" destId="{366E1DA8-00AA-4DA3-AF0E-23DA24F707BE}" srcOrd="11" destOrd="0" presId="urn:microsoft.com/office/officeart/2005/8/layout/process5"/>
    <dgm:cxn modelId="{A7DCB72C-9E7A-4E0F-B22F-EF1B252794A7}" type="presParOf" srcId="{366E1DA8-00AA-4DA3-AF0E-23DA24F707BE}" destId="{44966A3A-C95F-48C9-85C7-769792B89801}" srcOrd="0" destOrd="0" presId="urn:microsoft.com/office/officeart/2005/8/layout/process5"/>
    <dgm:cxn modelId="{0D6EF3D2-7856-4F20-B4A6-15EAB208BA93}" type="presParOf" srcId="{4132860A-098C-43BD-A2D3-D1947AEB8CB2}" destId="{9403D1C9-D8A3-4C14-A9E3-D5D136B34F34}" srcOrd="12" destOrd="0" presId="urn:microsoft.com/office/officeart/2005/8/layout/process5"/>
    <dgm:cxn modelId="{69CF235B-42C0-45E9-A557-D6556550A31D}" type="presParOf" srcId="{4132860A-098C-43BD-A2D3-D1947AEB8CB2}" destId="{D91ABF41-BFDF-41D1-87E0-1D3E5BBD4539}" srcOrd="13" destOrd="0" presId="urn:microsoft.com/office/officeart/2005/8/layout/process5"/>
    <dgm:cxn modelId="{E702B0E0-E3FF-4938-AA8A-9691B03D19F6}" type="presParOf" srcId="{D91ABF41-BFDF-41D1-87E0-1D3E5BBD4539}" destId="{F51927AE-19BD-4175-814C-61D14F39795E}" srcOrd="0" destOrd="0" presId="urn:microsoft.com/office/officeart/2005/8/layout/process5"/>
    <dgm:cxn modelId="{232E0705-649C-4FD8-B36A-D58FCC5F9F63}" type="presParOf" srcId="{4132860A-098C-43BD-A2D3-D1947AEB8CB2}" destId="{17191267-3629-4972-AFA2-12464FB266FB}" srcOrd="14" destOrd="0" presId="urn:microsoft.com/office/officeart/2005/8/layout/process5"/>
    <dgm:cxn modelId="{859DEDFE-4F0E-4B9B-9442-599ACE5EF598}" type="presParOf" srcId="{4132860A-098C-43BD-A2D3-D1947AEB8CB2}" destId="{FDA36E36-1C71-46B8-8D91-73344BDADC1E}" srcOrd="15" destOrd="0" presId="urn:microsoft.com/office/officeart/2005/8/layout/process5"/>
    <dgm:cxn modelId="{DD01AD50-4BE5-4CAB-BC1D-E613306FA081}" type="presParOf" srcId="{FDA36E36-1C71-46B8-8D91-73344BDADC1E}" destId="{A68B2643-32F0-46DD-80E3-C5516CE419B6}" srcOrd="0" destOrd="0" presId="urn:microsoft.com/office/officeart/2005/8/layout/process5"/>
    <dgm:cxn modelId="{44D8226C-E4E3-4497-8BD6-A15475998CE9}" type="presParOf" srcId="{4132860A-098C-43BD-A2D3-D1947AEB8CB2}" destId="{1BD23903-721D-4A51-B207-9FB73E5C0391}" srcOrd="16" destOrd="0" presId="urn:microsoft.com/office/officeart/2005/8/layout/process5"/>
    <dgm:cxn modelId="{E5CE1AC6-BCFE-430B-9A69-0B3BBFE7BD42}" type="presParOf" srcId="{4132860A-098C-43BD-A2D3-D1947AEB8CB2}" destId="{B375E8E0-06CC-48BB-A106-2E050B01A98D}" srcOrd="17" destOrd="0" presId="urn:microsoft.com/office/officeart/2005/8/layout/process5"/>
    <dgm:cxn modelId="{2D493E24-7B47-453E-A55E-4EECA910D0FF}" type="presParOf" srcId="{B375E8E0-06CC-48BB-A106-2E050B01A98D}" destId="{036B0F1C-16C4-4BA7-A61F-093B5314FACC}" srcOrd="0" destOrd="0" presId="urn:microsoft.com/office/officeart/2005/8/layout/process5"/>
    <dgm:cxn modelId="{A5A48B83-3F48-4FFF-B48B-1111EE8ADDAE}" type="presParOf" srcId="{4132860A-098C-43BD-A2D3-D1947AEB8CB2}" destId="{6B3D6D03-0DE5-4490-8391-C526879E7FA4}" srcOrd="18" destOrd="0" presId="urn:microsoft.com/office/officeart/2005/8/layout/process5"/>
    <dgm:cxn modelId="{82F42D01-46F8-4AE7-A626-2059690CD9CE}" type="presParOf" srcId="{4132860A-098C-43BD-A2D3-D1947AEB8CB2}" destId="{A6E2988B-9A87-4236-8437-EF6C5023DF84}" srcOrd="19" destOrd="0" presId="urn:microsoft.com/office/officeart/2005/8/layout/process5"/>
    <dgm:cxn modelId="{AD73565A-86B6-4660-B685-CA8A6F2C9515}" type="presParOf" srcId="{A6E2988B-9A87-4236-8437-EF6C5023DF84}" destId="{056120B2-C290-4260-9595-58379BD5FC38}" srcOrd="0" destOrd="0" presId="urn:microsoft.com/office/officeart/2005/8/layout/process5"/>
    <dgm:cxn modelId="{304178BE-FA9F-4CD7-BC48-BFBFF487DB08}" type="presParOf" srcId="{4132860A-098C-43BD-A2D3-D1947AEB8CB2}" destId="{676EDEB1-3082-4B63-A931-70DA40BB446A}" srcOrd="20" destOrd="0" presId="urn:microsoft.com/office/officeart/2005/8/layout/process5"/>
    <dgm:cxn modelId="{A63AFC63-26AD-41E6-828E-D087F1A60EFA}" type="presParOf" srcId="{4132860A-098C-43BD-A2D3-D1947AEB8CB2}" destId="{2A882049-E039-4E11-8D98-BAC7A7C0C654}" srcOrd="21" destOrd="0" presId="urn:microsoft.com/office/officeart/2005/8/layout/process5"/>
    <dgm:cxn modelId="{9E26DEEA-0163-4AC6-B13F-5BCB786093B8}" type="presParOf" srcId="{2A882049-E039-4E11-8D98-BAC7A7C0C654}" destId="{749FFB49-1770-45FC-AAC4-7C139EFB9397}" srcOrd="0" destOrd="0" presId="urn:microsoft.com/office/officeart/2005/8/layout/process5"/>
    <dgm:cxn modelId="{F9B34CAB-34FA-4CDB-84DE-22B80D9F039E}" type="presParOf" srcId="{4132860A-098C-43BD-A2D3-D1947AEB8CB2}" destId="{370D0AF5-3702-4760-8AAE-CFCCFFE5CF92}" srcOrd="22" destOrd="0" presId="urn:microsoft.com/office/officeart/2005/8/layout/process5"/>
    <dgm:cxn modelId="{A8DCB47C-2AFF-42E0-B39B-45212972967B}" type="presParOf" srcId="{4132860A-098C-43BD-A2D3-D1947AEB8CB2}" destId="{A72A2A36-CB45-48B1-BDF5-A5CF0D45AA21}" srcOrd="23" destOrd="0" presId="urn:microsoft.com/office/officeart/2005/8/layout/process5"/>
    <dgm:cxn modelId="{E9C60136-1796-45FF-B4C2-BF14FE7B1082}" type="presParOf" srcId="{A72A2A36-CB45-48B1-BDF5-A5CF0D45AA21}" destId="{20C000E6-63F6-4AC4-99E1-2844FB524DFD}" srcOrd="0" destOrd="0" presId="urn:microsoft.com/office/officeart/2005/8/layout/process5"/>
    <dgm:cxn modelId="{118DD360-EDE5-4154-8871-CFEA68C0EC3D}" type="presParOf" srcId="{4132860A-098C-43BD-A2D3-D1947AEB8CB2}" destId="{DD4BE310-3D8C-4620-B885-18BB44FC7D39}" srcOrd="24" destOrd="0" presId="urn:microsoft.com/office/officeart/2005/8/layout/process5"/>
    <dgm:cxn modelId="{F58759F3-9BF5-4D90-8389-95A75C14E000}" type="presParOf" srcId="{4132860A-098C-43BD-A2D3-D1947AEB8CB2}" destId="{1EB1E1CC-B945-48B7-8579-0465DEC8123A}" srcOrd="25" destOrd="0" presId="urn:microsoft.com/office/officeart/2005/8/layout/process5"/>
    <dgm:cxn modelId="{20BF9914-F70F-4BB2-848C-27613A4A8DE5}" type="presParOf" srcId="{1EB1E1CC-B945-48B7-8579-0465DEC8123A}" destId="{4B882FA3-34F4-4A37-ACEB-32709E49996D}" srcOrd="0" destOrd="0" presId="urn:microsoft.com/office/officeart/2005/8/layout/process5"/>
    <dgm:cxn modelId="{9B968DF0-E1AC-4947-8ACF-800318DAFCA7}" type="presParOf" srcId="{4132860A-098C-43BD-A2D3-D1947AEB8CB2}" destId="{BD8242BA-9C9C-4ADC-B1B9-115637F0F972}" srcOrd="26" destOrd="0" presId="urn:microsoft.com/office/officeart/2005/8/layout/process5"/>
    <dgm:cxn modelId="{0FE30799-57F5-4D2B-B9EC-0EFB9A533F64}" type="presParOf" srcId="{4132860A-098C-43BD-A2D3-D1947AEB8CB2}" destId="{B2D0AC9E-C963-494A-BEFE-D65F5CF7D19A}" srcOrd="27" destOrd="0" presId="urn:microsoft.com/office/officeart/2005/8/layout/process5"/>
    <dgm:cxn modelId="{29C655CD-97E7-40D1-8191-2A63EE9DE676}" type="presParOf" srcId="{B2D0AC9E-C963-494A-BEFE-D65F5CF7D19A}" destId="{58872831-49DC-4FBC-81F4-720FB7F1AE12}" srcOrd="0" destOrd="0" presId="urn:microsoft.com/office/officeart/2005/8/layout/process5"/>
    <dgm:cxn modelId="{A0FB4AC8-705A-487B-9397-A583499FE38A}" type="presParOf" srcId="{4132860A-098C-43BD-A2D3-D1947AEB8CB2}" destId="{C230706B-5232-463A-AF66-63D8E65BB737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300B0-63B5-4855-A18A-EBB1DCFC1639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33ECDBC-B493-41FC-A5E2-CDD756985197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AF0D9472-86D4-43C4-88BC-9043F86F6AFC}" type="parTrans" cxnId="{2CAC750E-0720-45D9-9E43-FCCC63AD475E}">
      <dgm:prSet/>
      <dgm:spPr/>
      <dgm:t>
        <a:bodyPr/>
        <a:lstStyle/>
        <a:p>
          <a:endParaRPr lang="en-US"/>
        </a:p>
      </dgm:t>
    </dgm:pt>
    <dgm:pt modelId="{16811A30-86C5-4554-8AEF-137ACC5A5696}" type="sibTrans" cxnId="{2CAC750E-0720-45D9-9E43-FCCC63AD475E}">
      <dgm:prSet/>
      <dgm:spPr/>
      <dgm:t>
        <a:bodyPr/>
        <a:lstStyle/>
        <a:p>
          <a:endParaRPr lang="en-US"/>
        </a:p>
      </dgm:t>
    </dgm:pt>
    <dgm:pt modelId="{19EF01BA-E7AF-4A90-8AF8-5163CDA33998}">
      <dgm:prSet phldrT="[Text]"/>
      <dgm:spPr/>
      <dgm:t>
        <a:bodyPr/>
        <a:lstStyle/>
        <a:p>
          <a:r>
            <a:rPr lang="en-US" dirty="0"/>
            <a:t>Design </a:t>
          </a:r>
        </a:p>
      </dgm:t>
    </dgm:pt>
    <dgm:pt modelId="{C72BC574-FA86-404C-A3E7-5CC562E4D01E}" type="parTrans" cxnId="{B369D6BB-EDA9-463D-94DC-ED051EE83302}">
      <dgm:prSet/>
      <dgm:spPr/>
      <dgm:t>
        <a:bodyPr/>
        <a:lstStyle/>
        <a:p>
          <a:endParaRPr lang="en-US"/>
        </a:p>
      </dgm:t>
    </dgm:pt>
    <dgm:pt modelId="{892D9B29-02FD-4CEA-9FA6-326C889FA9F4}" type="sibTrans" cxnId="{B369D6BB-EDA9-463D-94DC-ED051EE83302}">
      <dgm:prSet/>
      <dgm:spPr/>
      <dgm:t>
        <a:bodyPr/>
        <a:lstStyle/>
        <a:p>
          <a:endParaRPr lang="en-US"/>
        </a:p>
      </dgm:t>
    </dgm:pt>
    <dgm:pt modelId="{C935232C-90E4-4663-9030-299D048B5B2C}">
      <dgm:prSet phldrT="[Text]"/>
      <dgm:spPr/>
      <dgm:t>
        <a:bodyPr/>
        <a:lstStyle/>
        <a:p>
          <a:r>
            <a:rPr lang="en-US" dirty="0"/>
            <a:t>Implementation </a:t>
          </a:r>
        </a:p>
      </dgm:t>
    </dgm:pt>
    <dgm:pt modelId="{32E1E953-C84E-441A-B335-75DB15BA70A2}" type="parTrans" cxnId="{20FA2F2C-6E37-4D2A-AF86-E98707B0DC71}">
      <dgm:prSet/>
      <dgm:spPr/>
      <dgm:t>
        <a:bodyPr/>
        <a:lstStyle/>
        <a:p>
          <a:endParaRPr lang="en-US"/>
        </a:p>
      </dgm:t>
    </dgm:pt>
    <dgm:pt modelId="{A69105E8-C872-4707-ABE7-E4C95444520D}" type="sibTrans" cxnId="{20FA2F2C-6E37-4D2A-AF86-E98707B0DC71}">
      <dgm:prSet/>
      <dgm:spPr/>
      <dgm:t>
        <a:bodyPr/>
        <a:lstStyle/>
        <a:p>
          <a:endParaRPr lang="en-US"/>
        </a:p>
      </dgm:t>
    </dgm:pt>
    <dgm:pt modelId="{D3520B60-F40E-4FEA-B7CF-8EBC57051FE5}">
      <dgm:prSet phldrT="[Text]"/>
      <dgm:spPr/>
      <dgm:t>
        <a:bodyPr/>
        <a:lstStyle/>
        <a:p>
          <a:r>
            <a:rPr lang="en-US" dirty="0"/>
            <a:t>Testing </a:t>
          </a:r>
        </a:p>
      </dgm:t>
    </dgm:pt>
    <dgm:pt modelId="{E85F62A7-8A0E-4E35-9BE6-107827D04822}" type="parTrans" cxnId="{B74283A5-4867-46E4-8404-F07043E4134A}">
      <dgm:prSet/>
      <dgm:spPr/>
      <dgm:t>
        <a:bodyPr/>
        <a:lstStyle/>
        <a:p>
          <a:endParaRPr lang="en-US"/>
        </a:p>
      </dgm:t>
    </dgm:pt>
    <dgm:pt modelId="{AA7EF1DD-81F4-456D-A8A4-35E8C0622729}" type="sibTrans" cxnId="{B74283A5-4867-46E4-8404-F07043E4134A}">
      <dgm:prSet/>
      <dgm:spPr/>
      <dgm:t>
        <a:bodyPr/>
        <a:lstStyle/>
        <a:p>
          <a:endParaRPr lang="en-US"/>
        </a:p>
      </dgm:t>
    </dgm:pt>
    <dgm:pt modelId="{CF0AE9EE-665D-4E53-9A10-6DB98BBF6FF3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6650A3E4-03D4-41E3-AEE9-CAC292A99915}" type="parTrans" cxnId="{1B147133-E663-4CC6-A7BE-D62E0A2095D4}">
      <dgm:prSet/>
      <dgm:spPr/>
      <dgm:t>
        <a:bodyPr/>
        <a:lstStyle/>
        <a:p>
          <a:endParaRPr lang="en-US"/>
        </a:p>
      </dgm:t>
    </dgm:pt>
    <dgm:pt modelId="{4F5B5917-6693-4BF2-A108-2D48C9180F46}" type="sibTrans" cxnId="{1B147133-E663-4CC6-A7BE-D62E0A2095D4}">
      <dgm:prSet/>
      <dgm:spPr/>
      <dgm:t>
        <a:bodyPr/>
        <a:lstStyle/>
        <a:p>
          <a:endParaRPr lang="en-US"/>
        </a:p>
      </dgm:t>
    </dgm:pt>
    <dgm:pt modelId="{027D1A7A-26F6-45CE-9654-0DE54692B1FD}" type="pres">
      <dgm:prSet presAssocID="{68C300B0-63B5-4855-A18A-EBB1DCFC1639}" presName="Name0" presStyleCnt="0">
        <dgm:presLayoutVars>
          <dgm:dir/>
          <dgm:resizeHandles val="exact"/>
        </dgm:presLayoutVars>
      </dgm:prSet>
      <dgm:spPr/>
    </dgm:pt>
    <dgm:pt modelId="{E1E3E4B8-E958-4632-A1EF-DEB87674D399}" type="pres">
      <dgm:prSet presAssocID="{68C300B0-63B5-4855-A18A-EBB1DCFC1639}" presName="cycle" presStyleCnt="0"/>
      <dgm:spPr/>
    </dgm:pt>
    <dgm:pt modelId="{950AE8F6-500C-4946-8A1C-30601E4D038E}" type="pres">
      <dgm:prSet presAssocID="{B33ECDBC-B493-41FC-A5E2-CDD756985197}" presName="nodeFirstNode" presStyleLbl="node1" presStyleIdx="0" presStyleCnt="5">
        <dgm:presLayoutVars>
          <dgm:bulletEnabled val="1"/>
        </dgm:presLayoutVars>
      </dgm:prSet>
      <dgm:spPr/>
    </dgm:pt>
    <dgm:pt modelId="{B01C45A0-C947-403F-98F3-4E20885373AA}" type="pres">
      <dgm:prSet presAssocID="{16811A30-86C5-4554-8AEF-137ACC5A5696}" presName="sibTransFirstNode" presStyleLbl="bgShp" presStyleIdx="0" presStyleCnt="1"/>
      <dgm:spPr/>
    </dgm:pt>
    <dgm:pt modelId="{A0137D19-725C-41F7-8E9E-7CA316DA935C}" type="pres">
      <dgm:prSet presAssocID="{19EF01BA-E7AF-4A90-8AF8-5163CDA33998}" presName="nodeFollowingNodes" presStyleLbl="node1" presStyleIdx="1" presStyleCnt="5">
        <dgm:presLayoutVars>
          <dgm:bulletEnabled val="1"/>
        </dgm:presLayoutVars>
      </dgm:prSet>
      <dgm:spPr/>
    </dgm:pt>
    <dgm:pt modelId="{FBA816DD-DF1E-4A8E-AC66-D33CB98A54F3}" type="pres">
      <dgm:prSet presAssocID="{C935232C-90E4-4663-9030-299D048B5B2C}" presName="nodeFollowingNodes" presStyleLbl="node1" presStyleIdx="2" presStyleCnt="5">
        <dgm:presLayoutVars>
          <dgm:bulletEnabled val="1"/>
        </dgm:presLayoutVars>
      </dgm:prSet>
      <dgm:spPr/>
    </dgm:pt>
    <dgm:pt modelId="{A6ABDDEE-5821-4314-995E-58FB9D363EC8}" type="pres">
      <dgm:prSet presAssocID="{D3520B60-F40E-4FEA-B7CF-8EBC57051FE5}" presName="nodeFollowingNodes" presStyleLbl="node1" presStyleIdx="3" presStyleCnt="5">
        <dgm:presLayoutVars>
          <dgm:bulletEnabled val="1"/>
        </dgm:presLayoutVars>
      </dgm:prSet>
      <dgm:spPr/>
    </dgm:pt>
    <dgm:pt modelId="{34719834-7707-422F-8F5F-CAE7A3ADBD64}" type="pres">
      <dgm:prSet presAssocID="{CF0AE9EE-665D-4E53-9A10-6DB98BBF6FF3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2CAC750E-0720-45D9-9E43-FCCC63AD475E}" srcId="{68C300B0-63B5-4855-A18A-EBB1DCFC1639}" destId="{B33ECDBC-B493-41FC-A5E2-CDD756985197}" srcOrd="0" destOrd="0" parTransId="{AF0D9472-86D4-43C4-88BC-9043F86F6AFC}" sibTransId="{16811A30-86C5-4554-8AEF-137ACC5A5696}"/>
    <dgm:cxn modelId="{A0644527-C4EA-48E1-948C-9CF7AAAEA7A0}" type="presOf" srcId="{C935232C-90E4-4663-9030-299D048B5B2C}" destId="{FBA816DD-DF1E-4A8E-AC66-D33CB98A54F3}" srcOrd="0" destOrd="0" presId="urn:microsoft.com/office/officeart/2005/8/layout/cycle3"/>
    <dgm:cxn modelId="{20FA2F2C-6E37-4D2A-AF86-E98707B0DC71}" srcId="{68C300B0-63B5-4855-A18A-EBB1DCFC1639}" destId="{C935232C-90E4-4663-9030-299D048B5B2C}" srcOrd="2" destOrd="0" parTransId="{32E1E953-C84E-441A-B335-75DB15BA70A2}" sibTransId="{A69105E8-C872-4707-ABE7-E4C95444520D}"/>
    <dgm:cxn modelId="{1B147133-E663-4CC6-A7BE-D62E0A2095D4}" srcId="{68C300B0-63B5-4855-A18A-EBB1DCFC1639}" destId="{CF0AE9EE-665D-4E53-9A10-6DB98BBF6FF3}" srcOrd="4" destOrd="0" parTransId="{6650A3E4-03D4-41E3-AEE9-CAC292A99915}" sibTransId="{4F5B5917-6693-4BF2-A108-2D48C9180F46}"/>
    <dgm:cxn modelId="{7AF51A68-330A-47F3-9A80-DA016127AEBE}" type="presOf" srcId="{D3520B60-F40E-4FEA-B7CF-8EBC57051FE5}" destId="{A6ABDDEE-5821-4314-995E-58FB9D363EC8}" srcOrd="0" destOrd="0" presId="urn:microsoft.com/office/officeart/2005/8/layout/cycle3"/>
    <dgm:cxn modelId="{E9D77A4A-BA5E-4AAC-89DA-C3AE6398BA55}" type="presOf" srcId="{19EF01BA-E7AF-4A90-8AF8-5163CDA33998}" destId="{A0137D19-725C-41F7-8E9E-7CA316DA935C}" srcOrd="0" destOrd="0" presId="urn:microsoft.com/office/officeart/2005/8/layout/cycle3"/>
    <dgm:cxn modelId="{96DC7C8A-03E4-4C96-A747-91FFA4ED9193}" type="presOf" srcId="{B33ECDBC-B493-41FC-A5E2-CDD756985197}" destId="{950AE8F6-500C-4946-8A1C-30601E4D038E}" srcOrd="0" destOrd="0" presId="urn:microsoft.com/office/officeart/2005/8/layout/cycle3"/>
    <dgm:cxn modelId="{B74283A5-4867-46E4-8404-F07043E4134A}" srcId="{68C300B0-63B5-4855-A18A-EBB1DCFC1639}" destId="{D3520B60-F40E-4FEA-B7CF-8EBC57051FE5}" srcOrd="3" destOrd="0" parTransId="{E85F62A7-8A0E-4E35-9BE6-107827D04822}" sibTransId="{AA7EF1DD-81F4-456D-A8A4-35E8C0622729}"/>
    <dgm:cxn modelId="{B369D6BB-EDA9-463D-94DC-ED051EE83302}" srcId="{68C300B0-63B5-4855-A18A-EBB1DCFC1639}" destId="{19EF01BA-E7AF-4A90-8AF8-5163CDA33998}" srcOrd="1" destOrd="0" parTransId="{C72BC574-FA86-404C-A3E7-5CC562E4D01E}" sibTransId="{892D9B29-02FD-4CEA-9FA6-326C889FA9F4}"/>
    <dgm:cxn modelId="{4BBE73D4-1FAE-4708-BC66-231836C4B4CC}" type="presOf" srcId="{68C300B0-63B5-4855-A18A-EBB1DCFC1639}" destId="{027D1A7A-26F6-45CE-9654-0DE54692B1FD}" srcOrd="0" destOrd="0" presId="urn:microsoft.com/office/officeart/2005/8/layout/cycle3"/>
    <dgm:cxn modelId="{E7C313DF-61CB-463C-8D01-8737D3FE620A}" type="presOf" srcId="{16811A30-86C5-4554-8AEF-137ACC5A5696}" destId="{B01C45A0-C947-403F-98F3-4E20885373AA}" srcOrd="0" destOrd="0" presId="urn:microsoft.com/office/officeart/2005/8/layout/cycle3"/>
    <dgm:cxn modelId="{9C3469E4-21C0-458B-A5AD-FE3A30196C9E}" type="presOf" srcId="{CF0AE9EE-665D-4E53-9A10-6DB98BBF6FF3}" destId="{34719834-7707-422F-8F5F-CAE7A3ADBD64}" srcOrd="0" destOrd="0" presId="urn:microsoft.com/office/officeart/2005/8/layout/cycle3"/>
    <dgm:cxn modelId="{C9EBCC0B-6FD1-4081-B03C-B3B36021780D}" type="presParOf" srcId="{027D1A7A-26F6-45CE-9654-0DE54692B1FD}" destId="{E1E3E4B8-E958-4632-A1EF-DEB87674D399}" srcOrd="0" destOrd="0" presId="urn:microsoft.com/office/officeart/2005/8/layout/cycle3"/>
    <dgm:cxn modelId="{C91E78CF-8CFC-4CF8-B5F3-27D26D2AC063}" type="presParOf" srcId="{E1E3E4B8-E958-4632-A1EF-DEB87674D399}" destId="{950AE8F6-500C-4946-8A1C-30601E4D038E}" srcOrd="0" destOrd="0" presId="urn:microsoft.com/office/officeart/2005/8/layout/cycle3"/>
    <dgm:cxn modelId="{0DB451C6-9E36-4BD5-8900-006374AF04AF}" type="presParOf" srcId="{E1E3E4B8-E958-4632-A1EF-DEB87674D399}" destId="{B01C45A0-C947-403F-98F3-4E20885373AA}" srcOrd="1" destOrd="0" presId="urn:microsoft.com/office/officeart/2005/8/layout/cycle3"/>
    <dgm:cxn modelId="{7DCE273B-D670-4AB7-A00A-CC24874389A0}" type="presParOf" srcId="{E1E3E4B8-E958-4632-A1EF-DEB87674D399}" destId="{A0137D19-725C-41F7-8E9E-7CA316DA935C}" srcOrd="2" destOrd="0" presId="urn:microsoft.com/office/officeart/2005/8/layout/cycle3"/>
    <dgm:cxn modelId="{BBDF854F-9AAB-41D7-9AD7-204E757F27FE}" type="presParOf" srcId="{E1E3E4B8-E958-4632-A1EF-DEB87674D399}" destId="{FBA816DD-DF1E-4A8E-AC66-D33CB98A54F3}" srcOrd="3" destOrd="0" presId="urn:microsoft.com/office/officeart/2005/8/layout/cycle3"/>
    <dgm:cxn modelId="{53D5DE7E-0BD2-47EF-B10A-DF87673C9788}" type="presParOf" srcId="{E1E3E4B8-E958-4632-A1EF-DEB87674D399}" destId="{A6ABDDEE-5821-4314-995E-58FB9D363EC8}" srcOrd="4" destOrd="0" presId="urn:microsoft.com/office/officeart/2005/8/layout/cycle3"/>
    <dgm:cxn modelId="{AA456B50-81E9-4F94-85C8-983A06CB53CA}" type="presParOf" srcId="{E1E3E4B8-E958-4632-A1EF-DEB87674D399}" destId="{34719834-7707-422F-8F5F-CAE7A3ADBD64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0CCE2-2332-41B6-8429-1D278077518A}">
      <dsp:nvSpPr>
        <dsp:cNvPr id="0" name=""/>
        <dsp:cNvSpPr/>
      </dsp:nvSpPr>
      <dsp:spPr>
        <a:xfrm>
          <a:off x="2839447" y="494069"/>
          <a:ext cx="3829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04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0562" y="537722"/>
        <a:ext cx="20675" cy="4135"/>
      </dsp:txXfrm>
    </dsp:sp>
    <dsp:sp modelId="{EA0E890C-F15A-4581-A15C-F0A48511CA2A}">
      <dsp:nvSpPr>
        <dsp:cNvPr id="0" name=""/>
        <dsp:cNvSpPr/>
      </dsp:nvSpPr>
      <dsp:spPr>
        <a:xfrm>
          <a:off x="1043404" y="436"/>
          <a:ext cx="1797843" cy="10787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Unix basic</a:t>
          </a:r>
        </a:p>
      </dsp:txBody>
      <dsp:txXfrm>
        <a:off x="1043404" y="436"/>
        <a:ext cx="1797843" cy="1078706"/>
      </dsp:txXfrm>
    </dsp:sp>
    <dsp:sp modelId="{797AEEB4-AC38-4F91-A906-715E7AFDB09A}">
      <dsp:nvSpPr>
        <dsp:cNvPr id="0" name=""/>
        <dsp:cNvSpPr/>
      </dsp:nvSpPr>
      <dsp:spPr>
        <a:xfrm>
          <a:off x="1942326" y="1077342"/>
          <a:ext cx="2211347" cy="382904"/>
        </a:xfrm>
        <a:custGeom>
          <a:avLst/>
          <a:gdLst/>
          <a:ahLst/>
          <a:cxnLst/>
          <a:rect l="0" t="0" r="0" b="0"/>
          <a:pathLst>
            <a:path>
              <a:moveTo>
                <a:pt x="2211347" y="0"/>
              </a:moveTo>
              <a:lnTo>
                <a:pt x="2211347" y="208552"/>
              </a:lnTo>
              <a:lnTo>
                <a:pt x="0" y="208552"/>
              </a:lnTo>
              <a:lnTo>
                <a:pt x="0" y="382904"/>
              </a:lnTo>
            </a:path>
          </a:pathLst>
        </a:custGeom>
        <a:noFill/>
        <a:ln w="9525" cap="flat" cmpd="sng" algn="ctr">
          <a:solidFill>
            <a:schemeClr val="accent5">
              <a:hueOff val="52"/>
              <a:satOff val="-6465"/>
              <a:lumOff val="-43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1758" y="1266727"/>
        <a:ext cx="112483" cy="4135"/>
      </dsp:txXfrm>
    </dsp:sp>
    <dsp:sp modelId="{BE8719A7-3382-4571-B9A5-DFB667A14AFE}">
      <dsp:nvSpPr>
        <dsp:cNvPr id="0" name=""/>
        <dsp:cNvSpPr/>
      </dsp:nvSpPr>
      <dsp:spPr>
        <a:xfrm>
          <a:off x="3254752" y="436"/>
          <a:ext cx="1797843" cy="1078706"/>
        </a:xfrm>
        <a:prstGeom prst="rect">
          <a:avLst/>
        </a:prstGeom>
        <a:solidFill>
          <a:schemeClr val="accent5">
            <a:hueOff val="41"/>
            <a:satOff val="-5172"/>
            <a:lumOff val="-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Git</a:t>
          </a:r>
        </a:p>
      </dsp:txBody>
      <dsp:txXfrm>
        <a:off x="3254752" y="436"/>
        <a:ext cx="1797843" cy="1078706"/>
      </dsp:txXfrm>
    </dsp:sp>
    <dsp:sp modelId="{CE1A633A-99ED-4723-A6D8-1586415FD497}">
      <dsp:nvSpPr>
        <dsp:cNvPr id="0" name=""/>
        <dsp:cNvSpPr/>
      </dsp:nvSpPr>
      <dsp:spPr>
        <a:xfrm>
          <a:off x="2839447" y="1986280"/>
          <a:ext cx="3829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04" y="45720"/>
              </a:lnTo>
            </a:path>
          </a:pathLst>
        </a:custGeom>
        <a:noFill/>
        <a:ln w="9525" cap="flat" cmpd="sng" algn="ctr">
          <a:solidFill>
            <a:schemeClr val="accent5">
              <a:hueOff val="103"/>
              <a:satOff val="-12929"/>
              <a:lumOff val="-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0562" y="2029932"/>
        <a:ext cx="20675" cy="4135"/>
      </dsp:txXfrm>
    </dsp:sp>
    <dsp:sp modelId="{9A43276B-1C04-4E96-BBA3-57BDF0CC2C2B}">
      <dsp:nvSpPr>
        <dsp:cNvPr id="0" name=""/>
        <dsp:cNvSpPr/>
      </dsp:nvSpPr>
      <dsp:spPr>
        <a:xfrm>
          <a:off x="1043404" y="1492646"/>
          <a:ext cx="1797843" cy="1078706"/>
        </a:xfrm>
        <a:prstGeom prst="rect">
          <a:avLst/>
        </a:prstGeom>
        <a:solidFill>
          <a:schemeClr val="accent5">
            <a:hueOff val="83"/>
            <a:satOff val="-10344"/>
            <a:lumOff val="-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SDLC</a:t>
          </a:r>
        </a:p>
      </dsp:txBody>
      <dsp:txXfrm>
        <a:off x="1043404" y="1492646"/>
        <a:ext cx="1797843" cy="1078706"/>
      </dsp:txXfrm>
    </dsp:sp>
    <dsp:sp modelId="{9B94367B-A6AA-4CD5-A3D4-FFE696C902E6}">
      <dsp:nvSpPr>
        <dsp:cNvPr id="0" name=""/>
        <dsp:cNvSpPr/>
      </dsp:nvSpPr>
      <dsp:spPr>
        <a:xfrm>
          <a:off x="1942326" y="2569553"/>
          <a:ext cx="2211347" cy="382904"/>
        </a:xfrm>
        <a:custGeom>
          <a:avLst/>
          <a:gdLst/>
          <a:ahLst/>
          <a:cxnLst/>
          <a:rect l="0" t="0" r="0" b="0"/>
          <a:pathLst>
            <a:path>
              <a:moveTo>
                <a:pt x="2211347" y="0"/>
              </a:moveTo>
              <a:lnTo>
                <a:pt x="2211347" y="208552"/>
              </a:lnTo>
              <a:lnTo>
                <a:pt x="0" y="208552"/>
              </a:lnTo>
              <a:lnTo>
                <a:pt x="0" y="382904"/>
              </a:lnTo>
            </a:path>
          </a:pathLst>
        </a:custGeom>
        <a:noFill/>
        <a:ln w="9525" cap="flat" cmpd="sng" algn="ctr">
          <a:solidFill>
            <a:schemeClr val="accent5">
              <a:hueOff val="155"/>
              <a:satOff val="-19394"/>
              <a:lumOff val="-1294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1758" y="2758937"/>
        <a:ext cx="112483" cy="4135"/>
      </dsp:txXfrm>
    </dsp:sp>
    <dsp:sp modelId="{0BB27FB0-29DB-47DF-BF3C-09FE724D1F00}">
      <dsp:nvSpPr>
        <dsp:cNvPr id="0" name=""/>
        <dsp:cNvSpPr/>
      </dsp:nvSpPr>
      <dsp:spPr>
        <a:xfrm>
          <a:off x="3254752" y="1492646"/>
          <a:ext cx="1797843" cy="1078706"/>
        </a:xfrm>
        <a:prstGeom prst="rect">
          <a:avLst/>
        </a:prstGeom>
        <a:solidFill>
          <a:schemeClr val="accent5">
            <a:hueOff val="124"/>
            <a:satOff val="-15515"/>
            <a:lumOff val="-103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Core Java</a:t>
          </a:r>
        </a:p>
      </dsp:txBody>
      <dsp:txXfrm>
        <a:off x="3254752" y="1492646"/>
        <a:ext cx="1797843" cy="1078706"/>
      </dsp:txXfrm>
    </dsp:sp>
    <dsp:sp modelId="{FD2EAD48-3EDD-4721-A4D4-F24B5523CEC8}">
      <dsp:nvSpPr>
        <dsp:cNvPr id="0" name=""/>
        <dsp:cNvSpPr/>
      </dsp:nvSpPr>
      <dsp:spPr>
        <a:xfrm>
          <a:off x="2839447" y="3478490"/>
          <a:ext cx="3829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04" y="45720"/>
              </a:lnTo>
            </a:path>
          </a:pathLst>
        </a:custGeom>
        <a:noFill/>
        <a:ln w="9525" cap="flat" cmpd="sng" algn="ctr">
          <a:solidFill>
            <a:schemeClr val="accent5">
              <a:hueOff val="207"/>
              <a:satOff val="-25859"/>
              <a:lumOff val="-172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0562" y="3522142"/>
        <a:ext cx="20675" cy="4135"/>
      </dsp:txXfrm>
    </dsp:sp>
    <dsp:sp modelId="{A0F48F96-43AA-4306-8F19-086F882A8B41}">
      <dsp:nvSpPr>
        <dsp:cNvPr id="0" name=""/>
        <dsp:cNvSpPr/>
      </dsp:nvSpPr>
      <dsp:spPr>
        <a:xfrm>
          <a:off x="1043404" y="2984857"/>
          <a:ext cx="1797843" cy="1078706"/>
        </a:xfrm>
        <a:prstGeom prst="rect">
          <a:avLst/>
        </a:prstGeom>
        <a:solidFill>
          <a:schemeClr val="accent5">
            <a:hueOff val="166"/>
            <a:satOff val="-20687"/>
            <a:lumOff val="-138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My SQL</a:t>
          </a:r>
        </a:p>
      </dsp:txBody>
      <dsp:txXfrm>
        <a:off x="1043404" y="2984857"/>
        <a:ext cx="1797843" cy="1078706"/>
      </dsp:txXfrm>
    </dsp:sp>
    <dsp:sp modelId="{72C4E4AD-3D5F-4881-86F7-EAE17760C395}">
      <dsp:nvSpPr>
        <dsp:cNvPr id="0" name=""/>
        <dsp:cNvSpPr/>
      </dsp:nvSpPr>
      <dsp:spPr>
        <a:xfrm>
          <a:off x="3254752" y="2984857"/>
          <a:ext cx="1797843" cy="1078706"/>
        </a:xfrm>
        <a:prstGeom prst="rect">
          <a:avLst/>
        </a:prstGeom>
        <a:solidFill>
          <a:schemeClr val="accent5">
            <a:hueOff val="207"/>
            <a:satOff val="-25859"/>
            <a:lumOff val="-172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Drop Wizard</a:t>
          </a:r>
        </a:p>
      </dsp:txBody>
      <dsp:txXfrm>
        <a:off x="3254752" y="2984857"/>
        <a:ext cx="1797843" cy="1078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1F374-2F8E-4016-91AE-2C9A78C3E40B}">
      <dsp:nvSpPr>
        <dsp:cNvPr id="0" name=""/>
        <dsp:cNvSpPr/>
      </dsp:nvSpPr>
      <dsp:spPr>
        <a:xfrm>
          <a:off x="3674" y="551042"/>
          <a:ext cx="1139198" cy="683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>
                  <a:lumMod val="50000"/>
                </a:schemeClr>
              </a:solidFill>
            </a:rPr>
            <a:t>Learning basic Unix commands</a:t>
          </a:r>
        </a:p>
      </dsp:txBody>
      <dsp:txXfrm>
        <a:off x="23694" y="571062"/>
        <a:ext cx="1099158" cy="643479"/>
      </dsp:txXfrm>
    </dsp:sp>
    <dsp:sp modelId="{EC06B314-92E0-40BF-8112-CED8B822942C}">
      <dsp:nvSpPr>
        <dsp:cNvPr id="0" name=""/>
        <dsp:cNvSpPr/>
      </dsp:nvSpPr>
      <dsp:spPr>
        <a:xfrm>
          <a:off x="1243122" y="751541"/>
          <a:ext cx="241510" cy="282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43122" y="808045"/>
        <a:ext cx="169057" cy="169513"/>
      </dsp:txXfrm>
    </dsp:sp>
    <dsp:sp modelId="{31CCF26D-E877-452D-9549-00E183ED321B}">
      <dsp:nvSpPr>
        <dsp:cNvPr id="0" name=""/>
        <dsp:cNvSpPr/>
      </dsp:nvSpPr>
      <dsp:spPr>
        <a:xfrm>
          <a:off x="1598552" y="551042"/>
          <a:ext cx="1139198" cy="683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>
                  <a:lumMod val="50000"/>
                </a:schemeClr>
              </a:solidFill>
            </a:rPr>
            <a:t>Setting up version controlling</a:t>
          </a:r>
        </a:p>
      </dsp:txBody>
      <dsp:txXfrm>
        <a:off x="1618572" y="571062"/>
        <a:ext cx="1099158" cy="643479"/>
      </dsp:txXfrm>
    </dsp:sp>
    <dsp:sp modelId="{058CCCE8-0F74-4D67-8D22-8266516853DA}">
      <dsp:nvSpPr>
        <dsp:cNvPr id="0" name=""/>
        <dsp:cNvSpPr/>
      </dsp:nvSpPr>
      <dsp:spPr>
        <a:xfrm>
          <a:off x="2838000" y="751541"/>
          <a:ext cx="241510" cy="282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38000" y="808045"/>
        <a:ext cx="169057" cy="169513"/>
      </dsp:txXfrm>
    </dsp:sp>
    <dsp:sp modelId="{80734519-373E-48DB-901A-E44E7F2CF861}">
      <dsp:nvSpPr>
        <dsp:cNvPr id="0" name=""/>
        <dsp:cNvSpPr/>
      </dsp:nvSpPr>
      <dsp:spPr>
        <a:xfrm>
          <a:off x="3193430" y="551042"/>
          <a:ext cx="1139198" cy="683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>
                  <a:lumMod val="50000"/>
                </a:schemeClr>
              </a:solidFill>
            </a:rPr>
            <a:t>Studies UML</a:t>
          </a:r>
        </a:p>
      </dsp:txBody>
      <dsp:txXfrm>
        <a:off x="3213450" y="571062"/>
        <a:ext cx="1099158" cy="643479"/>
      </dsp:txXfrm>
    </dsp:sp>
    <dsp:sp modelId="{26C698CC-387D-4B0E-B026-EF1B6D3B2CF5}">
      <dsp:nvSpPr>
        <dsp:cNvPr id="0" name=""/>
        <dsp:cNvSpPr/>
      </dsp:nvSpPr>
      <dsp:spPr>
        <a:xfrm>
          <a:off x="4432878" y="751541"/>
          <a:ext cx="241510" cy="282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432878" y="808045"/>
        <a:ext cx="169057" cy="169513"/>
      </dsp:txXfrm>
    </dsp:sp>
    <dsp:sp modelId="{70A45555-B149-4FB6-BFC7-82C7A000B124}">
      <dsp:nvSpPr>
        <dsp:cNvPr id="0" name=""/>
        <dsp:cNvSpPr/>
      </dsp:nvSpPr>
      <dsp:spPr>
        <a:xfrm>
          <a:off x="4788308" y="551042"/>
          <a:ext cx="1139198" cy="683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>
                  <a:lumMod val="50000"/>
                </a:schemeClr>
              </a:solidFill>
            </a:rPr>
            <a:t>Made Use case diagram</a:t>
          </a:r>
        </a:p>
      </dsp:txBody>
      <dsp:txXfrm>
        <a:off x="4808328" y="571062"/>
        <a:ext cx="1099158" cy="643479"/>
      </dsp:txXfrm>
    </dsp:sp>
    <dsp:sp modelId="{E7A46223-3A1A-4042-8F0D-39C3437A80BC}">
      <dsp:nvSpPr>
        <dsp:cNvPr id="0" name=""/>
        <dsp:cNvSpPr/>
      </dsp:nvSpPr>
      <dsp:spPr>
        <a:xfrm>
          <a:off x="6027755" y="751541"/>
          <a:ext cx="241510" cy="282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027755" y="808045"/>
        <a:ext cx="169057" cy="169513"/>
      </dsp:txXfrm>
    </dsp:sp>
    <dsp:sp modelId="{EEB34ABA-E16F-464E-BE09-A98D17341C9E}">
      <dsp:nvSpPr>
        <dsp:cNvPr id="0" name=""/>
        <dsp:cNvSpPr/>
      </dsp:nvSpPr>
      <dsp:spPr>
        <a:xfrm>
          <a:off x="6383185" y="551042"/>
          <a:ext cx="1139198" cy="683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>
                  <a:lumMod val="50000"/>
                </a:schemeClr>
              </a:solidFill>
            </a:rPr>
            <a:t>Created Class diagram</a:t>
          </a:r>
        </a:p>
      </dsp:txBody>
      <dsp:txXfrm>
        <a:off x="6403205" y="571062"/>
        <a:ext cx="1099158" cy="643479"/>
      </dsp:txXfrm>
    </dsp:sp>
    <dsp:sp modelId="{2B113166-8546-4339-9EAA-24CAFA65AE9F}">
      <dsp:nvSpPr>
        <dsp:cNvPr id="0" name=""/>
        <dsp:cNvSpPr/>
      </dsp:nvSpPr>
      <dsp:spPr>
        <a:xfrm rot="5400000">
          <a:off x="6832029" y="1314305"/>
          <a:ext cx="241510" cy="282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6868028" y="1334811"/>
        <a:ext cx="169513" cy="169057"/>
      </dsp:txXfrm>
    </dsp:sp>
    <dsp:sp modelId="{EE6C1B38-4410-4914-B0F6-5544FC691CD4}">
      <dsp:nvSpPr>
        <dsp:cNvPr id="0" name=""/>
        <dsp:cNvSpPr/>
      </dsp:nvSpPr>
      <dsp:spPr>
        <a:xfrm>
          <a:off x="6383185" y="1690240"/>
          <a:ext cx="1139198" cy="683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>
                  <a:lumMod val="50000"/>
                </a:schemeClr>
              </a:solidFill>
            </a:rPr>
            <a:t>Activity diagram</a:t>
          </a:r>
        </a:p>
      </dsp:txBody>
      <dsp:txXfrm>
        <a:off x="6403205" y="1710260"/>
        <a:ext cx="1099158" cy="643479"/>
      </dsp:txXfrm>
    </dsp:sp>
    <dsp:sp modelId="{366E1DA8-00AA-4DA3-AF0E-23DA24F707BE}">
      <dsp:nvSpPr>
        <dsp:cNvPr id="0" name=""/>
        <dsp:cNvSpPr/>
      </dsp:nvSpPr>
      <dsp:spPr>
        <a:xfrm rot="10800000">
          <a:off x="6041426" y="1890739"/>
          <a:ext cx="241510" cy="282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113879" y="1947243"/>
        <a:ext cx="169057" cy="169513"/>
      </dsp:txXfrm>
    </dsp:sp>
    <dsp:sp modelId="{9403D1C9-D8A3-4C14-A9E3-D5D136B34F34}">
      <dsp:nvSpPr>
        <dsp:cNvPr id="0" name=""/>
        <dsp:cNvSpPr/>
      </dsp:nvSpPr>
      <dsp:spPr>
        <a:xfrm>
          <a:off x="4788308" y="1690240"/>
          <a:ext cx="1139198" cy="683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>
                  <a:lumMod val="50000"/>
                </a:schemeClr>
              </a:solidFill>
            </a:rPr>
            <a:t>Sequence Diagram</a:t>
          </a:r>
        </a:p>
      </dsp:txBody>
      <dsp:txXfrm>
        <a:off x="4808328" y="1710260"/>
        <a:ext cx="1099158" cy="643479"/>
      </dsp:txXfrm>
    </dsp:sp>
    <dsp:sp modelId="{D91ABF41-BFDF-41D1-87E0-1D3E5BBD4539}">
      <dsp:nvSpPr>
        <dsp:cNvPr id="0" name=""/>
        <dsp:cNvSpPr/>
      </dsp:nvSpPr>
      <dsp:spPr>
        <a:xfrm rot="10800000">
          <a:off x="4446548" y="1890739"/>
          <a:ext cx="241510" cy="282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519001" y="1947243"/>
        <a:ext cx="169057" cy="169513"/>
      </dsp:txXfrm>
    </dsp:sp>
    <dsp:sp modelId="{17191267-3629-4972-AFA2-12464FB266FB}">
      <dsp:nvSpPr>
        <dsp:cNvPr id="0" name=""/>
        <dsp:cNvSpPr/>
      </dsp:nvSpPr>
      <dsp:spPr>
        <a:xfrm>
          <a:off x="3193430" y="1690240"/>
          <a:ext cx="1139198" cy="683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>
                  <a:lumMod val="50000"/>
                </a:schemeClr>
              </a:solidFill>
            </a:rPr>
            <a:t>Setting up development Environment</a:t>
          </a:r>
        </a:p>
      </dsp:txBody>
      <dsp:txXfrm>
        <a:off x="3213450" y="1710260"/>
        <a:ext cx="1099158" cy="643479"/>
      </dsp:txXfrm>
    </dsp:sp>
    <dsp:sp modelId="{FDA36E36-1C71-46B8-8D91-73344BDADC1E}">
      <dsp:nvSpPr>
        <dsp:cNvPr id="0" name=""/>
        <dsp:cNvSpPr/>
      </dsp:nvSpPr>
      <dsp:spPr>
        <a:xfrm rot="10800000">
          <a:off x="2851670" y="1890739"/>
          <a:ext cx="241510" cy="282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924123" y="1947243"/>
        <a:ext cx="169057" cy="169513"/>
      </dsp:txXfrm>
    </dsp:sp>
    <dsp:sp modelId="{1BD23903-721D-4A51-B207-9FB73E5C0391}">
      <dsp:nvSpPr>
        <dsp:cNvPr id="0" name=""/>
        <dsp:cNvSpPr/>
      </dsp:nvSpPr>
      <dsp:spPr>
        <a:xfrm>
          <a:off x="1598552" y="1690240"/>
          <a:ext cx="1139198" cy="683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>
                  <a:lumMod val="50000"/>
                </a:schemeClr>
              </a:solidFill>
            </a:rPr>
            <a:t>Core Java</a:t>
          </a:r>
        </a:p>
      </dsp:txBody>
      <dsp:txXfrm>
        <a:off x="1618572" y="1710260"/>
        <a:ext cx="1099158" cy="643479"/>
      </dsp:txXfrm>
    </dsp:sp>
    <dsp:sp modelId="{B375E8E0-06CC-48BB-A106-2E050B01A98D}">
      <dsp:nvSpPr>
        <dsp:cNvPr id="0" name=""/>
        <dsp:cNvSpPr/>
      </dsp:nvSpPr>
      <dsp:spPr>
        <a:xfrm rot="10800000">
          <a:off x="1256793" y="1890739"/>
          <a:ext cx="241510" cy="282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329246" y="1947243"/>
        <a:ext cx="169057" cy="169513"/>
      </dsp:txXfrm>
    </dsp:sp>
    <dsp:sp modelId="{6B3D6D03-0DE5-4490-8391-C526879E7FA4}">
      <dsp:nvSpPr>
        <dsp:cNvPr id="0" name=""/>
        <dsp:cNvSpPr/>
      </dsp:nvSpPr>
      <dsp:spPr>
        <a:xfrm>
          <a:off x="3674" y="1690240"/>
          <a:ext cx="1139198" cy="683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>
                  <a:lumMod val="50000"/>
                </a:schemeClr>
              </a:solidFill>
            </a:rPr>
            <a:t>Started Implementation</a:t>
          </a:r>
        </a:p>
      </dsp:txBody>
      <dsp:txXfrm>
        <a:off x="23694" y="1710260"/>
        <a:ext cx="1099158" cy="643479"/>
      </dsp:txXfrm>
    </dsp:sp>
    <dsp:sp modelId="{A6E2988B-9A87-4236-8437-EF6C5023DF84}">
      <dsp:nvSpPr>
        <dsp:cNvPr id="0" name=""/>
        <dsp:cNvSpPr/>
      </dsp:nvSpPr>
      <dsp:spPr>
        <a:xfrm rot="5400000">
          <a:off x="452518" y="2453503"/>
          <a:ext cx="241510" cy="282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488517" y="2474009"/>
        <a:ext cx="169513" cy="169057"/>
      </dsp:txXfrm>
    </dsp:sp>
    <dsp:sp modelId="{676EDEB1-3082-4B63-A931-70DA40BB446A}">
      <dsp:nvSpPr>
        <dsp:cNvPr id="0" name=""/>
        <dsp:cNvSpPr/>
      </dsp:nvSpPr>
      <dsp:spPr>
        <a:xfrm>
          <a:off x="3674" y="2829438"/>
          <a:ext cx="1139198" cy="683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>
                  <a:lumMod val="50000"/>
                </a:schemeClr>
              </a:solidFill>
            </a:rPr>
            <a:t>Connect with database</a:t>
          </a:r>
        </a:p>
      </dsp:txBody>
      <dsp:txXfrm>
        <a:off x="23694" y="2849458"/>
        <a:ext cx="1099158" cy="643479"/>
      </dsp:txXfrm>
    </dsp:sp>
    <dsp:sp modelId="{2A882049-E039-4E11-8D98-BAC7A7C0C654}">
      <dsp:nvSpPr>
        <dsp:cNvPr id="0" name=""/>
        <dsp:cNvSpPr/>
      </dsp:nvSpPr>
      <dsp:spPr>
        <a:xfrm>
          <a:off x="1243122" y="3029937"/>
          <a:ext cx="241510" cy="282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43122" y="3086441"/>
        <a:ext cx="169057" cy="169513"/>
      </dsp:txXfrm>
    </dsp:sp>
    <dsp:sp modelId="{370D0AF5-3702-4760-8AAE-CFCCFFE5CF92}">
      <dsp:nvSpPr>
        <dsp:cNvPr id="0" name=""/>
        <dsp:cNvSpPr/>
      </dsp:nvSpPr>
      <dsp:spPr>
        <a:xfrm>
          <a:off x="1598552" y="2829438"/>
          <a:ext cx="1139198" cy="683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>
                  <a:lumMod val="50000"/>
                </a:schemeClr>
              </a:solidFill>
            </a:rPr>
            <a:t>Created RESTful web service for the system</a:t>
          </a:r>
        </a:p>
      </dsp:txBody>
      <dsp:txXfrm>
        <a:off x="1618572" y="2849458"/>
        <a:ext cx="1099158" cy="643479"/>
      </dsp:txXfrm>
    </dsp:sp>
    <dsp:sp modelId="{A72A2A36-CB45-48B1-BDF5-A5CF0D45AA21}">
      <dsp:nvSpPr>
        <dsp:cNvPr id="0" name=""/>
        <dsp:cNvSpPr/>
      </dsp:nvSpPr>
      <dsp:spPr>
        <a:xfrm>
          <a:off x="2838000" y="3029937"/>
          <a:ext cx="241510" cy="282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38000" y="3086441"/>
        <a:ext cx="169057" cy="169513"/>
      </dsp:txXfrm>
    </dsp:sp>
    <dsp:sp modelId="{DD4BE310-3D8C-4620-B885-18BB44FC7D39}">
      <dsp:nvSpPr>
        <dsp:cNvPr id="0" name=""/>
        <dsp:cNvSpPr/>
      </dsp:nvSpPr>
      <dsp:spPr>
        <a:xfrm>
          <a:off x="3193430" y="2829438"/>
          <a:ext cx="1139198" cy="683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>
                  <a:lumMod val="50000"/>
                </a:schemeClr>
              </a:solidFill>
            </a:rPr>
            <a:t>Moved Project to </a:t>
          </a:r>
          <a:r>
            <a:rPr lang="en-US" sz="1000" kern="1200" dirty="0" err="1">
              <a:solidFill>
                <a:schemeClr val="bg2">
                  <a:lumMod val="50000"/>
                </a:schemeClr>
              </a:solidFill>
            </a:rPr>
            <a:t>DropWizard</a:t>
          </a:r>
          <a:endParaRPr lang="en-US" sz="1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3213450" y="2849458"/>
        <a:ext cx="1099158" cy="643479"/>
      </dsp:txXfrm>
    </dsp:sp>
    <dsp:sp modelId="{1EB1E1CC-B945-48B7-8579-0465DEC8123A}">
      <dsp:nvSpPr>
        <dsp:cNvPr id="0" name=""/>
        <dsp:cNvSpPr/>
      </dsp:nvSpPr>
      <dsp:spPr>
        <a:xfrm>
          <a:off x="4432878" y="3029937"/>
          <a:ext cx="241510" cy="282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432878" y="3086441"/>
        <a:ext cx="169057" cy="169513"/>
      </dsp:txXfrm>
    </dsp:sp>
    <dsp:sp modelId="{BD8242BA-9C9C-4ADC-B1B9-115637F0F972}">
      <dsp:nvSpPr>
        <dsp:cNvPr id="0" name=""/>
        <dsp:cNvSpPr/>
      </dsp:nvSpPr>
      <dsp:spPr>
        <a:xfrm>
          <a:off x="4788308" y="2829438"/>
          <a:ext cx="1139198" cy="683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>
                  <a:lumMod val="50000"/>
                </a:schemeClr>
              </a:solidFill>
            </a:rPr>
            <a:t>Testing </a:t>
          </a:r>
        </a:p>
      </dsp:txBody>
      <dsp:txXfrm>
        <a:off x="4808328" y="2849458"/>
        <a:ext cx="1099158" cy="643479"/>
      </dsp:txXfrm>
    </dsp:sp>
    <dsp:sp modelId="{B2D0AC9E-C963-494A-BEFE-D65F5CF7D19A}">
      <dsp:nvSpPr>
        <dsp:cNvPr id="0" name=""/>
        <dsp:cNvSpPr/>
      </dsp:nvSpPr>
      <dsp:spPr>
        <a:xfrm>
          <a:off x="6027755" y="3029937"/>
          <a:ext cx="241510" cy="282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027755" y="3086441"/>
        <a:ext cx="169057" cy="169513"/>
      </dsp:txXfrm>
    </dsp:sp>
    <dsp:sp modelId="{C230706B-5232-463A-AF66-63D8E65BB737}">
      <dsp:nvSpPr>
        <dsp:cNvPr id="0" name=""/>
        <dsp:cNvSpPr/>
      </dsp:nvSpPr>
      <dsp:spPr>
        <a:xfrm>
          <a:off x="6383185" y="2829438"/>
          <a:ext cx="1139198" cy="683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>
                  <a:lumMod val="50000"/>
                </a:schemeClr>
              </a:solidFill>
            </a:rPr>
            <a:t>Documentation</a:t>
          </a:r>
        </a:p>
      </dsp:txBody>
      <dsp:txXfrm>
        <a:off x="6403205" y="2849458"/>
        <a:ext cx="1099158" cy="6434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C45A0-C947-403F-98F3-4E20885373AA}">
      <dsp:nvSpPr>
        <dsp:cNvPr id="0" name=""/>
        <dsp:cNvSpPr/>
      </dsp:nvSpPr>
      <dsp:spPr>
        <a:xfrm>
          <a:off x="1695244" y="-21526"/>
          <a:ext cx="3712060" cy="3712060"/>
        </a:xfrm>
        <a:prstGeom prst="circularArrow">
          <a:avLst>
            <a:gd name="adj1" fmla="val 5544"/>
            <a:gd name="adj2" fmla="val 330680"/>
            <a:gd name="adj3" fmla="val 13790762"/>
            <a:gd name="adj4" fmla="val 17376941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AE8F6-500C-4946-8A1C-30601E4D038E}">
      <dsp:nvSpPr>
        <dsp:cNvPr id="0" name=""/>
        <dsp:cNvSpPr/>
      </dsp:nvSpPr>
      <dsp:spPr>
        <a:xfrm>
          <a:off x="2687732" y="1106"/>
          <a:ext cx="1727084" cy="86354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Analysis</a:t>
          </a:r>
        </a:p>
      </dsp:txBody>
      <dsp:txXfrm>
        <a:off x="2729887" y="43261"/>
        <a:ext cx="1642774" cy="779232"/>
      </dsp:txXfrm>
    </dsp:sp>
    <dsp:sp modelId="{A0137D19-725C-41F7-8E9E-7CA316DA935C}">
      <dsp:nvSpPr>
        <dsp:cNvPr id="0" name=""/>
        <dsp:cNvSpPr/>
      </dsp:nvSpPr>
      <dsp:spPr>
        <a:xfrm>
          <a:off x="4193224" y="1094910"/>
          <a:ext cx="1727084" cy="863542"/>
        </a:xfrm>
        <a:prstGeom prst="roundRect">
          <a:avLst/>
        </a:prstGeom>
        <a:solidFill>
          <a:schemeClr val="accent5">
            <a:hueOff val="52"/>
            <a:satOff val="-6465"/>
            <a:lumOff val="-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Design </a:t>
          </a:r>
        </a:p>
      </dsp:txBody>
      <dsp:txXfrm>
        <a:off x="4235379" y="1137065"/>
        <a:ext cx="1642774" cy="779232"/>
      </dsp:txXfrm>
    </dsp:sp>
    <dsp:sp modelId="{FBA816DD-DF1E-4A8E-AC66-D33CB98A54F3}">
      <dsp:nvSpPr>
        <dsp:cNvPr id="0" name=""/>
        <dsp:cNvSpPr/>
      </dsp:nvSpPr>
      <dsp:spPr>
        <a:xfrm>
          <a:off x="3618177" y="2864722"/>
          <a:ext cx="1727084" cy="863542"/>
        </a:xfrm>
        <a:prstGeom prst="roundRect">
          <a:avLst/>
        </a:prstGeom>
        <a:solidFill>
          <a:schemeClr val="accent5">
            <a:hueOff val="103"/>
            <a:satOff val="-12929"/>
            <a:lumOff val="-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 </a:t>
          </a:r>
        </a:p>
      </dsp:txBody>
      <dsp:txXfrm>
        <a:off x="3660332" y="2906877"/>
        <a:ext cx="1642774" cy="779232"/>
      </dsp:txXfrm>
    </dsp:sp>
    <dsp:sp modelId="{A6ABDDEE-5821-4314-995E-58FB9D363EC8}">
      <dsp:nvSpPr>
        <dsp:cNvPr id="0" name=""/>
        <dsp:cNvSpPr/>
      </dsp:nvSpPr>
      <dsp:spPr>
        <a:xfrm>
          <a:off x="1757286" y="2864722"/>
          <a:ext cx="1727084" cy="863542"/>
        </a:xfrm>
        <a:prstGeom prst="roundRect">
          <a:avLst/>
        </a:prstGeom>
        <a:solidFill>
          <a:schemeClr val="accent5">
            <a:hueOff val="155"/>
            <a:satOff val="-19394"/>
            <a:lumOff val="-12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Testing </a:t>
          </a:r>
        </a:p>
      </dsp:txBody>
      <dsp:txXfrm>
        <a:off x="1799441" y="2906877"/>
        <a:ext cx="1642774" cy="779232"/>
      </dsp:txXfrm>
    </dsp:sp>
    <dsp:sp modelId="{34719834-7707-422F-8F5F-CAE7A3ADBD64}">
      <dsp:nvSpPr>
        <dsp:cNvPr id="0" name=""/>
        <dsp:cNvSpPr/>
      </dsp:nvSpPr>
      <dsp:spPr>
        <a:xfrm>
          <a:off x="1182239" y="1094910"/>
          <a:ext cx="1727084" cy="863542"/>
        </a:xfrm>
        <a:prstGeom prst="roundRect">
          <a:avLst/>
        </a:prstGeom>
        <a:solidFill>
          <a:schemeClr val="accent5">
            <a:hueOff val="207"/>
            <a:satOff val="-25859"/>
            <a:lumOff val="-172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Delivery</a:t>
          </a:r>
        </a:p>
      </dsp:txBody>
      <dsp:txXfrm>
        <a:off x="1224394" y="1137065"/>
        <a:ext cx="1642774" cy="779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3" name="Google Shape;253;p4"/>
          <p:cNvSpPr txBox="1">
            <a:spLocks noGrp="1"/>
          </p:cNvSpPr>
          <p:nvPr>
            <p:ph type="body" idx="1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4114800" lvl="8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B0A90-0AC9-4E44-9DA7-A4C0D4C0C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93419-435B-4461-92CE-A9D3CBDF4B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4" name="Picture 2" descr="Flipkart Logo">
            <a:extLst>
              <a:ext uri="{FF2B5EF4-FFF2-40B4-BE49-F238E27FC236}">
                <a16:creationId xmlns:a16="http://schemas.microsoft.com/office/drawing/2014/main" id="{5B0F08A9-7A17-4BDD-850B-DB01E8D6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74" y="354529"/>
            <a:ext cx="7883452" cy="443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917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9131-CF52-4F34-B2F0-4679274F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D7BD5-652C-4BCD-B21F-36F226AFE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 development</a:t>
            </a:r>
          </a:p>
          <a:p>
            <a:r>
              <a:rPr lang="en-US" dirty="0"/>
              <a:t>Unified modelling language</a:t>
            </a:r>
          </a:p>
          <a:p>
            <a:pPr lvl="1"/>
            <a:r>
              <a:rPr lang="en-US" dirty="0"/>
              <a:t>Use case diagram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Activity diagram</a:t>
            </a:r>
          </a:p>
          <a:p>
            <a:pPr lvl="1"/>
            <a:r>
              <a:rPr lang="en-US" dirty="0"/>
              <a:t>Sequence diagram</a:t>
            </a:r>
          </a:p>
          <a:p>
            <a:r>
              <a:rPr lang="en-US" dirty="0"/>
              <a:t>Version control software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A5639-4AEE-4845-836D-CBE002DCD0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5" name="Google Shape;912;p38">
            <a:extLst>
              <a:ext uri="{FF2B5EF4-FFF2-40B4-BE49-F238E27FC236}">
                <a16:creationId xmlns:a16="http://schemas.microsoft.com/office/drawing/2014/main" id="{28B239B1-1528-49E0-8AD7-6419CF3D7797}"/>
              </a:ext>
            </a:extLst>
          </p:cNvPr>
          <p:cNvGrpSpPr/>
          <p:nvPr/>
        </p:nvGrpSpPr>
        <p:grpSpPr>
          <a:xfrm>
            <a:off x="7108378" y="1599700"/>
            <a:ext cx="1395876" cy="1843993"/>
            <a:chOff x="6730350" y="2315900"/>
            <a:chExt cx="257700" cy="420100"/>
          </a:xfrm>
        </p:grpSpPr>
        <p:sp>
          <p:nvSpPr>
            <p:cNvPr id="6" name="Google Shape;913;p38">
              <a:extLst>
                <a:ext uri="{FF2B5EF4-FFF2-40B4-BE49-F238E27FC236}">
                  <a16:creationId xmlns:a16="http://schemas.microsoft.com/office/drawing/2014/main" id="{EA0BC8AA-A2B8-4F76-A707-FB5E83D55220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914;p38">
              <a:extLst>
                <a:ext uri="{FF2B5EF4-FFF2-40B4-BE49-F238E27FC236}">
                  <a16:creationId xmlns:a16="http://schemas.microsoft.com/office/drawing/2014/main" id="{D950AE08-B32B-4EFA-B93A-BEAC0200A953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915;p38">
              <a:extLst>
                <a:ext uri="{FF2B5EF4-FFF2-40B4-BE49-F238E27FC236}">
                  <a16:creationId xmlns:a16="http://schemas.microsoft.com/office/drawing/2014/main" id="{726FA21C-7FF6-47C2-93EA-404CF03DFCD1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16;p38">
              <a:extLst>
                <a:ext uri="{FF2B5EF4-FFF2-40B4-BE49-F238E27FC236}">
                  <a16:creationId xmlns:a16="http://schemas.microsoft.com/office/drawing/2014/main" id="{F6F500A5-2CD5-4BFA-91C8-7EFBD8634F6F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917;p38">
              <a:extLst>
                <a:ext uri="{FF2B5EF4-FFF2-40B4-BE49-F238E27FC236}">
                  <a16:creationId xmlns:a16="http://schemas.microsoft.com/office/drawing/2014/main" id="{D2C85C08-4240-4BF6-855C-64B018D26FDE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83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653499-4F30-4A6E-8706-5F2C2F8EEC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3B00E-E1C9-4DA3-936D-E78BF8BA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26" y="0"/>
            <a:ext cx="42140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9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8D0248-6A12-4DD1-B065-CD57FA2445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A21FE-530B-4B14-98B8-F50512649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81" y="66094"/>
            <a:ext cx="6666613" cy="50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0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F49F46-156D-414C-B374-27B4AEF150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E4B3E-C2B3-4DE9-AC3C-96B40CD2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14" y="0"/>
            <a:ext cx="82445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3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E09F8-DBE4-4D40-97CE-1D3539742E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396CD-9774-452F-9F7C-9C182A29F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452"/>
            <a:ext cx="9144000" cy="431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8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9131-CF52-4F34-B2F0-4679274F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D7BD5-652C-4BCD-B21F-36F226AFE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generics</a:t>
            </a:r>
          </a:p>
          <a:p>
            <a:r>
              <a:rPr lang="en-US" dirty="0"/>
              <a:t>Database Management</a:t>
            </a:r>
          </a:p>
          <a:p>
            <a:r>
              <a:rPr lang="en-US" dirty="0"/>
              <a:t>Logger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RESTful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A5639-4AEE-4845-836D-CBE002DCD0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11" name="Google Shape;930;p38">
            <a:extLst>
              <a:ext uri="{FF2B5EF4-FFF2-40B4-BE49-F238E27FC236}">
                <a16:creationId xmlns:a16="http://schemas.microsoft.com/office/drawing/2014/main" id="{BC2C39E1-215A-4867-A79E-F6F99F220B86}"/>
              </a:ext>
            </a:extLst>
          </p:cNvPr>
          <p:cNvGrpSpPr/>
          <p:nvPr/>
        </p:nvGrpSpPr>
        <p:grpSpPr>
          <a:xfrm>
            <a:off x="7068120" y="2077570"/>
            <a:ext cx="1320967" cy="988359"/>
            <a:chOff x="5255200" y="3006475"/>
            <a:chExt cx="511700" cy="378575"/>
          </a:xfrm>
        </p:grpSpPr>
        <p:sp>
          <p:nvSpPr>
            <p:cNvPr id="12" name="Google Shape;931;p38">
              <a:extLst>
                <a:ext uri="{FF2B5EF4-FFF2-40B4-BE49-F238E27FC236}">
                  <a16:creationId xmlns:a16="http://schemas.microsoft.com/office/drawing/2014/main" id="{BD4AEED3-5E06-4223-A87D-AD70BD1B39CA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932;p38">
              <a:extLst>
                <a:ext uri="{FF2B5EF4-FFF2-40B4-BE49-F238E27FC236}">
                  <a16:creationId xmlns:a16="http://schemas.microsoft.com/office/drawing/2014/main" id="{F70920C3-AB51-42EA-A4A8-967E2A08323F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40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3EDAAD-4C5C-46DC-8787-3328F3DC17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F9D16-292D-4A5F-A5D1-00A2BC8BB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68" y="0"/>
            <a:ext cx="57390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11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391D-961B-4023-BD54-9FFAEC46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26C63-0451-4B1A-A71D-BA366DD136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1028" name="Picture 4" descr="Oracle updates Java to fix security exploits already in the wild ...">
            <a:extLst>
              <a:ext uri="{FF2B5EF4-FFF2-40B4-BE49-F238E27FC236}">
                <a16:creationId xmlns:a16="http://schemas.microsoft.com/office/drawing/2014/main" id="{24383C7F-43F4-429C-9F0C-236F1666F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5" y="1948576"/>
            <a:ext cx="1497444" cy="149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Github Logo - Free social media icons">
            <a:extLst>
              <a:ext uri="{FF2B5EF4-FFF2-40B4-BE49-F238E27FC236}">
                <a16:creationId xmlns:a16="http://schemas.microsoft.com/office/drawing/2014/main" id="{441315E2-6B54-4E3D-A843-9311A902A9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2419" y="1402169"/>
            <a:ext cx="1321981" cy="132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GitHub logo PNG">
            <a:extLst>
              <a:ext uri="{FF2B5EF4-FFF2-40B4-BE49-F238E27FC236}">
                <a16:creationId xmlns:a16="http://schemas.microsoft.com/office/drawing/2014/main" id="{CCE032DF-B795-4479-8D48-F4CE96917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67" y="1935810"/>
            <a:ext cx="1366551" cy="136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9EF9A8-1886-4879-AF9D-C15D863A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59" y="3773239"/>
            <a:ext cx="1497444" cy="99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ySQL - Wikipedia">
            <a:extLst>
              <a:ext uri="{FF2B5EF4-FFF2-40B4-BE49-F238E27FC236}">
                <a16:creationId xmlns:a16="http://schemas.microsoft.com/office/drawing/2014/main" id="{F6C15B8C-321B-41E1-A889-C500D52F4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98" y="3591272"/>
            <a:ext cx="1934643" cy="99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ducts | Navicat">
            <a:extLst>
              <a:ext uri="{FF2B5EF4-FFF2-40B4-BE49-F238E27FC236}">
                <a16:creationId xmlns:a16="http://schemas.microsoft.com/office/drawing/2014/main" id="{2E165CEF-E148-4494-B5B4-644A893C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730" y="2051197"/>
            <a:ext cx="962355" cy="96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3A70647-F6CA-4EA5-8865-68DCEA43C0E6}"/>
              </a:ext>
            </a:extLst>
          </p:cNvPr>
          <p:cNvSpPr/>
          <p:nvPr/>
        </p:nvSpPr>
        <p:spPr>
          <a:xfrm rot="10800000" flipV="1">
            <a:off x="705418" y="3484938"/>
            <a:ext cx="1927691" cy="2493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Language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AA67A-02B3-4246-9073-31D005174ACC}"/>
              </a:ext>
            </a:extLst>
          </p:cNvPr>
          <p:cNvSpPr/>
          <p:nvPr/>
        </p:nvSpPr>
        <p:spPr>
          <a:xfrm rot="10800000" flipV="1">
            <a:off x="661099" y="4894118"/>
            <a:ext cx="1972009" cy="2493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Tomcat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A93A86-F7D9-4A9F-8E80-9F8814FADD88}"/>
              </a:ext>
            </a:extLst>
          </p:cNvPr>
          <p:cNvSpPr/>
          <p:nvPr/>
        </p:nvSpPr>
        <p:spPr>
          <a:xfrm rot="10800000" flipV="1">
            <a:off x="3005490" y="3773239"/>
            <a:ext cx="1563414" cy="2919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4CF463-A39E-4B0C-B6E5-D8E83BE60218}"/>
              </a:ext>
            </a:extLst>
          </p:cNvPr>
          <p:cNvSpPr/>
          <p:nvPr/>
        </p:nvSpPr>
        <p:spPr>
          <a:xfrm rot="10800000" flipV="1">
            <a:off x="4829589" y="3195711"/>
            <a:ext cx="1695705" cy="2493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9E73C2-32BA-4E27-A9F8-8CD70FFAD768}"/>
              </a:ext>
            </a:extLst>
          </p:cNvPr>
          <p:cNvSpPr/>
          <p:nvPr/>
        </p:nvSpPr>
        <p:spPr>
          <a:xfrm rot="10800000" flipV="1">
            <a:off x="7073184" y="3146981"/>
            <a:ext cx="1497445" cy="2661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Navicat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84B27-2456-4675-BC97-D118CA581B4E}"/>
              </a:ext>
            </a:extLst>
          </p:cNvPr>
          <p:cNvSpPr/>
          <p:nvPr/>
        </p:nvSpPr>
        <p:spPr>
          <a:xfrm>
            <a:off x="7073187" y="1469059"/>
            <a:ext cx="1497444" cy="448709"/>
          </a:xfrm>
          <a:prstGeom prst="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B3B3F8-D843-4E3D-9091-745BEB1A3823}"/>
              </a:ext>
            </a:extLst>
          </p:cNvPr>
          <p:cNvSpPr/>
          <p:nvPr/>
        </p:nvSpPr>
        <p:spPr>
          <a:xfrm>
            <a:off x="4872036" y="1469059"/>
            <a:ext cx="1610814" cy="448709"/>
          </a:xfrm>
          <a:prstGeom prst="rect">
            <a:avLst/>
          </a:prstGeom>
          <a:solidFill>
            <a:srgbClr val="FF646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Tools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2CA33D-6F8C-4928-B198-1DE2AC45FD78}"/>
              </a:ext>
            </a:extLst>
          </p:cNvPr>
          <p:cNvSpPr/>
          <p:nvPr/>
        </p:nvSpPr>
        <p:spPr>
          <a:xfrm>
            <a:off x="800630" y="1474750"/>
            <a:ext cx="1797034" cy="473826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Backend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9256E-14F2-4657-AE07-83C610E68AB0}"/>
              </a:ext>
            </a:extLst>
          </p:cNvPr>
          <p:cNvSpPr/>
          <p:nvPr/>
        </p:nvSpPr>
        <p:spPr>
          <a:xfrm>
            <a:off x="2932711" y="1492953"/>
            <a:ext cx="1708972" cy="46619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Frontend</a:t>
            </a:r>
          </a:p>
        </p:txBody>
      </p:sp>
      <p:pic>
        <p:nvPicPr>
          <p:cNvPr id="1042" name="Picture 18" descr="Adding icon launcher for Postman Native App in Ubuntu">
            <a:extLst>
              <a:ext uri="{FF2B5EF4-FFF2-40B4-BE49-F238E27FC236}">
                <a16:creationId xmlns:a16="http://schemas.microsoft.com/office/drawing/2014/main" id="{8A445F7B-55BF-4C47-B13B-AAA808613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369" y="2005059"/>
            <a:ext cx="1684170" cy="168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3EFA013-270E-41B3-9EF6-E9432E5BA6E2}"/>
              </a:ext>
            </a:extLst>
          </p:cNvPr>
          <p:cNvSpPr/>
          <p:nvPr/>
        </p:nvSpPr>
        <p:spPr>
          <a:xfrm rot="10800000" flipV="1">
            <a:off x="7035712" y="4687056"/>
            <a:ext cx="1563414" cy="2919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403250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750D-AB9C-428D-BB1B-2DA8519F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D269E-7C1C-458C-977E-10BFE47FB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F2F8D23-8047-4631-8913-43B84EBCE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012080"/>
              </p:ext>
            </p:extLst>
          </p:nvPr>
        </p:nvGraphicFramePr>
        <p:xfrm>
          <a:off x="914400" y="1414129"/>
          <a:ext cx="7102549" cy="372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392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CD31-BB52-4F52-9E1B-2E2A01F5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12AB-25B7-4A54-803F-F1B2C64AE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up the environment</a:t>
            </a:r>
          </a:p>
          <a:p>
            <a:r>
              <a:rPr lang="en-US" dirty="0"/>
              <a:t>Identifying the use cases</a:t>
            </a:r>
          </a:p>
          <a:p>
            <a:r>
              <a:rPr lang="en-US" dirty="0"/>
              <a:t>Determine the flow of data</a:t>
            </a:r>
          </a:p>
          <a:p>
            <a:r>
              <a:rPr lang="en-US" dirty="0"/>
              <a:t>Designing  database</a:t>
            </a:r>
          </a:p>
          <a:p>
            <a:r>
              <a:rPr lang="en-US" dirty="0"/>
              <a:t>Risk analysis</a:t>
            </a: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1AA7A-FCEF-4A88-8571-97CFDB3272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Google Shape;992;p38">
            <a:extLst>
              <a:ext uri="{FF2B5EF4-FFF2-40B4-BE49-F238E27FC236}">
                <a16:creationId xmlns:a16="http://schemas.microsoft.com/office/drawing/2014/main" id="{A3CDEF65-0F26-43E2-8A45-54DC73F2E345}"/>
              </a:ext>
            </a:extLst>
          </p:cNvPr>
          <p:cNvSpPr/>
          <p:nvPr/>
        </p:nvSpPr>
        <p:spPr>
          <a:xfrm>
            <a:off x="7070767" y="1877725"/>
            <a:ext cx="1564533" cy="1388049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8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82BF-033A-4EE4-AB8D-6BD766FBC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we started</a:t>
            </a:r>
          </a:p>
        </p:txBody>
      </p:sp>
    </p:spTree>
    <p:extLst>
      <p:ext uri="{BB962C8B-B14F-4D97-AF65-F5344CB8AC3E}">
        <p14:creationId xmlns:p14="http://schemas.microsoft.com/office/powerpoint/2010/main" val="103505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2487-0940-4E05-BFD5-13245C4F3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grpSp>
        <p:nvGrpSpPr>
          <p:cNvPr id="4" name="Google Shape;923;p38">
            <a:extLst>
              <a:ext uri="{FF2B5EF4-FFF2-40B4-BE49-F238E27FC236}">
                <a16:creationId xmlns:a16="http://schemas.microsoft.com/office/drawing/2014/main" id="{2A089652-289D-4E6A-8D71-D3DC4AE8B7BD}"/>
              </a:ext>
            </a:extLst>
          </p:cNvPr>
          <p:cNvGrpSpPr/>
          <p:nvPr/>
        </p:nvGrpSpPr>
        <p:grpSpPr>
          <a:xfrm>
            <a:off x="4443865" y="1910478"/>
            <a:ext cx="1656760" cy="1322544"/>
            <a:chOff x="2583325" y="2972875"/>
            <a:chExt cx="462850" cy="445750"/>
          </a:xfrm>
        </p:grpSpPr>
        <p:sp>
          <p:nvSpPr>
            <p:cNvPr id="5" name="Google Shape;924;p38">
              <a:extLst>
                <a:ext uri="{FF2B5EF4-FFF2-40B4-BE49-F238E27FC236}">
                  <a16:creationId xmlns:a16="http://schemas.microsoft.com/office/drawing/2014/main" id="{F6EA4236-7418-4562-8D49-A626719E455B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" name="Google Shape;925;p38">
              <a:extLst>
                <a:ext uri="{FF2B5EF4-FFF2-40B4-BE49-F238E27FC236}">
                  <a16:creationId xmlns:a16="http://schemas.microsoft.com/office/drawing/2014/main" id="{D02E29A2-6DF6-4DFD-A995-85D038C8993A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995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0EE0-B254-4FBA-89B0-0CEE5FDC6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4" name="Google Shape;840;p38">
            <a:extLst>
              <a:ext uri="{FF2B5EF4-FFF2-40B4-BE49-F238E27FC236}">
                <a16:creationId xmlns:a16="http://schemas.microsoft.com/office/drawing/2014/main" id="{3F1342D4-C0DD-475F-9301-42CC484C7CE0}"/>
              </a:ext>
            </a:extLst>
          </p:cNvPr>
          <p:cNvSpPr/>
          <p:nvPr/>
        </p:nvSpPr>
        <p:spPr>
          <a:xfrm>
            <a:off x="4052649" y="1876308"/>
            <a:ext cx="1231732" cy="7905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909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D6CAFA-15D3-4767-A292-F0BC91C8E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 .. !!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ED8DF-F43B-400F-BE82-1B2350E6BA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496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A8F2-C4D7-4C5E-83B0-D791B8EC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weeks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A4DE0-8071-4E60-9A0E-C66E11936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The every day </a:t>
            </a:r>
            <a:r>
              <a:rPr lang="en-US" sz="2000" b="1" dirty="0"/>
              <a:t>Jedi Bootcamp </a:t>
            </a:r>
            <a:r>
              <a:rPr lang="en-US" sz="2000" dirty="0"/>
              <a:t>sessions contains</a:t>
            </a:r>
          </a:p>
          <a:p>
            <a:pPr lvl="1"/>
            <a:r>
              <a:rPr lang="en-US" sz="2000" dirty="0"/>
              <a:t>Basic knowledge about the topic</a:t>
            </a:r>
          </a:p>
          <a:p>
            <a:pPr lvl="1"/>
            <a:r>
              <a:rPr lang="en-US" sz="2000" dirty="0"/>
              <a:t>Learning new technologies</a:t>
            </a:r>
          </a:p>
          <a:p>
            <a:pPr lvl="1"/>
            <a:r>
              <a:rPr lang="en-US" sz="2000" dirty="0"/>
              <a:t>Doubt clear sessions</a:t>
            </a:r>
          </a:p>
          <a:p>
            <a:pPr lvl="1"/>
            <a:r>
              <a:rPr lang="en-US" sz="2000" dirty="0"/>
              <a:t>Bug fixing</a:t>
            </a:r>
          </a:p>
          <a:p>
            <a:r>
              <a:rPr lang="en-US" sz="2000" dirty="0"/>
              <a:t>Subject Matter Expert conducts</a:t>
            </a:r>
          </a:p>
          <a:p>
            <a:pPr lvl="1"/>
            <a:r>
              <a:rPr lang="en-US" sz="2000" dirty="0"/>
              <a:t>Project progress evaluation</a:t>
            </a:r>
          </a:p>
          <a:p>
            <a:pPr lvl="1"/>
            <a:r>
              <a:rPr lang="en-US" sz="2000" dirty="0"/>
              <a:t>Checking the whether requirements are met or not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F46AD-2DC9-40BF-BF84-36CE654368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27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006A-4E59-4237-8E39-B0607502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902F3-2A40-4B7E-B501-4C946CB96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Sponsors</a:t>
            </a:r>
          </a:p>
          <a:p>
            <a:pPr lvl="1"/>
            <a:r>
              <a:rPr lang="en-US" sz="2000" dirty="0"/>
              <a:t>Flipkart</a:t>
            </a:r>
          </a:p>
          <a:p>
            <a:r>
              <a:rPr lang="en-US" sz="2000" dirty="0"/>
              <a:t>Subject Matter Expert</a:t>
            </a:r>
          </a:p>
          <a:p>
            <a:pPr lvl="1"/>
            <a:r>
              <a:rPr lang="en-US" sz="2000" dirty="0"/>
              <a:t>SMEs</a:t>
            </a:r>
          </a:p>
          <a:p>
            <a:pPr lvl="1"/>
            <a:r>
              <a:rPr lang="en-US" sz="2000" dirty="0"/>
              <a:t>Other HR managers and experts</a:t>
            </a:r>
          </a:p>
          <a:p>
            <a:r>
              <a:rPr lang="en-US" sz="2000" dirty="0"/>
              <a:t>Trainers</a:t>
            </a:r>
          </a:p>
          <a:p>
            <a:pPr lvl="1"/>
            <a:r>
              <a:rPr lang="en-US" sz="2000" dirty="0"/>
              <a:t>Trainers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D967B-30BF-4C34-9FE4-9D5B86FBC2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402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E65F20-7E21-440F-BFD3-1631570B3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AGENDA</a:t>
            </a:r>
          </a:p>
          <a:p>
            <a:r>
              <a:rPr lang="en-US" sz="2000" dirty="0"/>
              <a:t>Our Journey</a:t>
            </a:r>
          </a:p>
          <a:p>
            <a:r>
              <a:rPr lang="en-US" sz="2000" dirty="0"/>
              <a:t>Our team</a:t>
            </a:r>
          </a:p>
          <a:p>
            <a:r>
              <a:rPr lang="en-US" sz="2000" dirty="0"/>
              <a:t>Project Goal</a:t>
            </a:r>
          </a:p>
          <a:p>
            <a:r>
              <a:rPr lang="en-US" sz="2000" dirty="0"/>
              <a:t>Engineering Practices</a:t>
            </a:r>
          </a:p>
          <a:p>
            <a:r>
              <a:rPr lang="en-US" sz="2000" dirty="0"/>
              <a:t>Technical Stack</a:t>
            </a:r>
          </a:p>
          <a:p>
            <a:r>
              <a:rPr lang="en-US" sz="2000" dirty="0"/>
              <a:t>Development</a:t>
            </a:r>
          </a:p>
          <a:p>
            <a:r>
              <a:rPr lang="en-US" sz="2000" dirty="0"/>
              <a:t>Challenges &amp; Learning</a:t>
            </a:r>
          </a:p>
          <a:p>
            <a:r>
              <a:rPr lang="en-US" sz="2000" dirty="0"/>
              <a:t>Questions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5CE0A-6E4A-4E4F-B7D9-E6D1BBF8FF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835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7C63E1-9EE4-4D6B-B5A7-5E97001C7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8AB0099-E369-43AF-901B-AC3128BB9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66540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587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4039CD-5EDF-46DB-BD63-996C64C562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0000"/>
                </a:solidFill>
              </a:rPr>
              <a:t>7</a:t>
            </a:fld>
            <a:endParaRPr lang="en">
              <a:solidFill>
                <a:srgbClr val="FF0000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160DA95-C792-43DC-AAEB-24CECBE0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7361470"/>
              </p:ext>
            </p:extLst>
          </p:nvPr>
        </p:nvGraphicFramePr>
        <p:xfrm>
          <a:off x="978195" y="539750"/>
          <a:ext cx="752605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09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AC09-D262-4AAA-AB32-4EB73125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B78CD-1FF9-49B8-8F1A-256D06A78A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064B7F-944C-4AD1-8264-45D2BC68FD5C}"/>
              </a:ext>
            </a:extLst>
          </p:cNvPr>
          <p:cNvSpPr/>
          <p:nvPr/>
        </p:nvSpPr>
        <p:spPr>
          <a:xfrm>
            <a:off x="2211573" y="1935126"/>
            <a:ext cx="20299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👦</a:t>
            </a:r>
            <a:endParaRPr lang="en-US" sz="1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DE91B4-338A-4E48-9E38-82F3CCBB7C60}"/>
              </a:ext>
            </a:extLst>
          </p:cNvPr>
          <p:cNvSpPr/>
          <p:nvPr/>
        </p:nvSpPr>
        <p:spPr>
          <a:xfrm>
            <a:off x="5499164" y="2119792"/>
            <a:ext cx="182453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96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👦</a:t>
            </a:r>
            <a:endParaRPr lang="en-US" sz="9600" dirty="0"/>
          </a:p>
        </p:txBody>
      </p:sp>
      <p:sp>
        <p:nvSpPr>
          <p:cNvPr id="8" name="Google Shape;523;p14">
            <a:extLst>
              <a:ext uri="{FF2B5EF4-FFF2-40B4-BE49-F238E27FC236}">
                <a16:creationId xmlns:a16="http://schemas.microsoft.com/office/drawing/2014/main" id="{6D59FBF5-82AE-41DE-BC1C-423B446652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76361" y="3825501"/>
            <a:ext cx="6652288" cy="8085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Amit </a:t>
            </a:r>
            <a:r>
              <a:rPr lang="en-US" dirty="0" err="1"/>
              <a:t>Balyan</a:t>
            </a:r>
            <a:r>
              <a:rPr lang="en-US" dirty="0"/>
              <a:t> (Mentor) 	                 Tejeshwar Saini (Me)</a:t>
            </a:r>
          </a:p>
        </p:txBody>
      </p:sp>
    </p:spTree>
    <p:extLst>
      <p:ext uri="{BB962C8B-B14F-4D97-AF65-F5344CB8AC3E}">
        <p14:creationId xmlns:p14="http://schemas.microsoft.com/office/powerpoint/2010/main" val="158158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E920-36C1-4FC7-AEAD-2646402D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3B44-4ABD-468A-8A48-06C443E2E8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create a Course Registration System using core Java and technologies , where a student can register and a professor can assess him.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1BAC2-2BEE-48BF-BB01-31B282912A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5" name="Google Shape;879;p38">
            <a:extLst>
              <a:ext uri="{FF2B5EF4-FFF2-40B4-BE49-F238E27FC236}">
                <a16:creationId xmlns:a16="http://schemas.microsoft.com/office/drawing/2014/main" id="{35FE6F95-3D14-4D55-935A-7A5F54134506}"/>
              </a:ext>
            </a:extLst>
          </p:cNvPr>
          <p:cNvGrpSpPr/>
          <p:nvPr/>
        </p:nvGrpSpPr>
        <p:grpSpPr>
          <a:xfrm>
            <a:off x="6712599" y="1577606"/>
            <a:ext cx="1922701" cy="1988288"/>
            <a:chOff x="5970800" y="1619250"/>
            <a:chExt cx="428650" cy="456725"/>
          </a:xfrm>
        </p:grpSpPr>
        <p:sp>
          <p:nvSpPr>
            <p:cNvPr id="6" name="Google Shape;880;p38">
              <a:extLst>
                <a:ext uri="{FF2B5EF4-FFF2-40B4-BE49-F238E27FC236}">
                  <a16:creationId xmlns:a16="http://schemas.microsoft.com/office/drawing/2014/main" id="{DF2E89FC-3F77-413C-96E4-E40141EFBFCF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881;p38">
              <a:extLst>
                <a:ext uri="{FF2B5EF4-FFF2-40B4-BE49-F238E27FC236}">
                  <a16:creationId xmlns:a16="http://schemas.microsoft.com/office/drawing/2014/main" id="{BBBA03B5-A630-41C5-91A1-22F8FC440E07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882;p38">
              <a:extLst>
                <a:ext uri="{FF2B5EF4-FFF2-40B4-BE49-F238E27FC236}">
                  <a16:creationId xmlns:a16="http://schemas.microsoft.com/office/drawing/2014/main" id="{B5B20AED-990D-4ACA-9A85-21888400D8C4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883;p38">
              <a:extLst>
                <a:ext uri="{FF2B5EF4-FFF2-40B4-BE49-F238E27FC236}">
                  <a16:creationId xmlns:a16="http://schemas.microsoft.com/office/drawing/2014/main" id="{FF29FDE5-AC0F-4880-9DD2-FFADDD91AE11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884;p38">
              <a:extLst>
                <a:ext uri="{FF2B5EF4-FFF2-40B4-BE49-F238E27FC236}">
                  <a16:creationId xmlns:a16="http://schemas.microsoft.com/office/drawing/2014/main" id="{FD9BBD20-F992-4584-BE18-8E2D3AC30AD6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992122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4">
      <a:dk1>
        <a:srgbClr val="047BD5"/>
      </a:dk1>
      <a:lt1>
        <a:srgbClr val="FFFFFF"/>
      </a:lt1>
      <a:dk2>
        <a:srgbClr val="808392"/>
      </a:dk2>
      <a:lt2>
        <a:srgbClr val="E0E0E7"/>
      </a:lt2>
      <a:accent1>
        <a:srgbClr val="F8E831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266</Words>
  <Application>Microsoft Office PowerPoint</Application>
  <PresentationFormat>On-screen Show (16:9)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Barlow SemiBold</vt:lpstr>
      <vt:lpstr>Barlow Light</vt:lpstr>
      <vt:lpstr>Lodovico template</vt:lpstr>
      <vt:lpstr>PowerPoint Presentation</vt:lpstr>
      <vt:lpstr>Where we started</vt:lpstr>
      <vt:lpstr>3 weeks framework</vt:lpstr>
      <vt:lpstr>Stakeholders</vt:lpstr>
      <vt:lpstr>PowerPoint Presentation</vt:lpstr>
      <vt:lpstr>PowerPoint Presentation</vt:lpstr>
      <vt:lpstr>PowerPoint Presentation</vt:lpstr>
      <vt:lpstr>The Team</vt:lpstr>
      <vt:lpstr>Project Goal</vt:lpstr>
      <vt:lpstr>Engineering Practices</vt:lpstr>
      <vt:lpstr>PowerPoint Presentation</vt:lpstr>
      <vt:lpstr>PowerPoint Presentation</vt:lpstr>
      <vt:lpstr>PowerPoint Presentation</vt:lpstr>
      <vt:lpstr>PowerPoint Presentation</vt:lpstr>
      <vt:lpstr>Engineering Practices</vt:lpstr>
      <vt:lpstr>PowerPoint Presentation</vt:lpstr>
      <vt:lpstr>Technology Stack</vt:lpstr>
      <vt:lpstr>Software Development</vt:lpstr>
      <vt:lpstr>Challenges &amp; Learning</vt:lpstr>
      <vt:lpstr>Project Demo</vt:lpstr>
      <vt:lpstr>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Tejeshwar</dc:creator>
  <cp:lastModifiedBy>tejeshwar saini</cp:lastModifiedBy>
  <cp:revision>20</cp:revision>
  <dcterms:modified xsi:type="dcterms:W3CDTF">2020-06-18T17:21:38Z</dcterms:modified>
</cp:coreProperties>
</file>