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4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0"/>
  </p:normalViewPr>
  <p:slideViewPr>
    <p:cSldViewPr snapToGrid="0" snapToObjects="1">
      <p:cViewPr>
        <p:scale>
          <a:sx n="121" d="100"/>
          <a:sy n="121" d="100"/>
        </p:scale>
        <p:origin x="20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4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27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5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3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1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2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3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0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997-9807-8B4E-A157-9F91B5CC2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DATABASE SYSTEM FOR PRINCE GEORGE’S COMMUNITY COLLEGE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5AE7D-9B28-634B-9EE4-6ECC31EF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3057525"/>
            <a:ext cx="780039" cy="932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BF609B-7F95-DF47-9427-9F20FF4D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085" y="2735177"/>
            <a:ext cx="1371602" cy="1371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CB659-F180-6441-8F5D-13A98990EABA}"/>
              </a:ext>
            </a:extLst>
          </p:cNvPr>
          <p:cNvSpPr txBox="1"/>
          <p:nvPr/>
        </p:nvSpPr>
        <p:spPr>
          <a:xfrm>
            <a:off x="680322" y="5316279"/>
            <a:ext cx="5677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AMITH ADIRAJU</a:t>
            </a:r>
          </a:p>
          <a:p>
            <a:r>
              <a:rPr lang="en-US" dirty="0">
                <a:solidFill>
                  <a:schemeClr val="bg1"/>
                </a:solidFill>
              </a:rPr>
              <a:t>MANOJA KONERU</a:t>
            </a:r>
          </a:p>
          <a:p>
            <a:r>
              <a:rPr lang="en-US" dirty="0">
                <a:solidFill>
                  <a:schemeClr val="bg1"/>
                </a:solidFill>
              </a:rPr>
              <a:t>SAI NITESH PALAMAKULA</a:t>
            </a:r>
          </a:p>
          <a:p>
            <a:r>
              <a:rPr lang="en-US" dirty="0">
                <a:solidFill>
                  <a:schemeClr val="bg1"/>
                </a:solidFill>
              </a:rPr>
              <a:t>VIJAYASHREE CHODAVARAM</a:t>
            </a:r>
          </a:p>
        </p:txBody>
      </p:sp>
    </p:spTree>
    <p:extLst>
      <p:ext uri="{BB962C8B-B14F-4D97-AF65-F5344CB8AC3E}">
        <p14:creationId xmlns:p14="http://schemas.microsoft.com/office/powerpoint/2010/main" val="387255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482F-9FF9-6548-9BE4-FA747FC3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Functionality(continued)</a:t>
            </a:r>
          </a:p>
        </p:txBody>
      </p:sp>
      <p:pic>
        <p:nvPicPr>
          <p:cNvPr id="2050" name="Picture 2" descr="https://lh5.googleusercontent.com/Gz_Ikt--vzW0lxsmhvRsHrynHy9YqKJV36UzI3AnU5Aqdefz4QnZQkDVTXut3uwz1s6S1LmR5tRGBjS1WFc0jGlJZvKNUb7IkDFJOuvo0DDeufXTFMJ5_BVE-27I-mf9f4m6EGo1qUM">
            <a:extLst>
              <a:ext uri="{FF2B5EF4-FFF2-40B4-BE49-F238E27FC236}">
                <a16:creationId xmlns:a16="http://schemas.microsoft.com/office/drawing/2014/main" id="{DD0B056B-2083-1F4A-8603-E1F496EC7C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49" y="2882798"/>
            <a:ext cx="7381185" cy="305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D62750-6421-EF4C-A7ED-7FAAB12ED82F}"/>
              </a:ext>
            </a:extLst>
          </p:cNvPr>
          <p:cNvSpPr txBox="1"/>
          <p:nvPr/>
        </p:nvSpPr>
        <p:spPr>
          <a:xfrm>
            <a:off x="680321" y="2286000"/>
            <a:ext cx="3167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Admin - Add Course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5576D-D3AA-1A4E-AF51-B6FF4461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4A8F-2607-D84D-A1B4-70B01C2D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5E839-AAA2-E448-AC49-2488FFB9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2728433"/>
            <a:ext cx="8599488" cy="319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15A9F-EADF-8F44-A4EE-6EE0F8BF68CF}"/>
              </a:ext>
            </a:extLst>
          </p:cNvPr>
          <p:cNvSpPr txBox="1"/>
          <p:nvPr/>
        </p:nvSpPr>
        <p:spPr>
          <a:xfrm>
            <a:off x="342900" y="2228850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Admin: VIEW INTERNATIONAL STUDENTS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E3B5F-2FC9-CF45-9428-D144A401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2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E317-6CDE-2B46-BFD9-FA74E8B4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Functionality(continued)</a:t>
            </a:r>
          </a:p>
        </p:txBody>
      </p:sp>
      <p:pic>
        <p:nvPicPr>
          <p:cNvPr id="4101" name="Picture 5" descr="https://lh3.googleusercontent.com/iivxu3diuaCpNU2H88vLsOG27msBjQiyGRh7aeEsxD22Zm2hWq4AqqzUUdZlU2SNxqdGXpNyY3aufKyXXslwLf7Ye6Zbhed-Q1YofPaITCeb3V0TLmj8R9NTGmGkfOfgIXHu5zmS8GA">
            <a:extLst>
              <a:ext uri="{FF2B5EF4-FFF2-40B4-BE49-F238E27FC236}">
                <a16:creationId xmlns:a16="http://schemas.microsoft.com/office/drawing/2014/main" id="{D2C6F0E8-A2A0-E140-8832-2C30882D5C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507506"/>
            <a:ext cx="8885238" cy="13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s://lh4.googleusercontent.com/BUcYwi2axlKY-s30QI8aEwlrvhs5WNsHdnQw1GoMAQMNgo3iJWRHpRdTLmUqw2znuLY_Sc-5ktvWs86dM1gBv5C1SyfecKiJRfOVkfkqnlK4v46uMTCpJmSyVy3p3T-DjrKDMN4kL9A">
            <a:extLst>
              <a:ext uri="{FF2B5EF4-FFF2-40B4-BE49-F238E27FC236}">
                <a16:creationId xmlns:a16="http://schemas.microsoft.com/office/drawing/2014/main" id="{1B08477C-2FE7-4B4F-B604-C224A533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041567"/>
            <a:ext cx="8885238" cy="26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AEA63-D502-6F4B-890B-A13C6B7BF457}"/>
              </a:ext>
            </a:extLst>
          </p:cNvPr>
          <p:cNvSpPr txBox="1"/>
          <p:nvPr/>
        </p:nvSpPr>
        <p:spPr>
          <a:xfrm>
            <a:off x="209550" y="2138174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Faculty - Update Student Record</a:t>
            </a:r>
          </a:p>
          <a:p>
            <a:br>
              <a:rPr lang="en-IN" dirty="0"/>
            </a:b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E86373-6F65-1845-8803-7003A770F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1912-6A7E-C349-863D-DDD89D61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Functionality(continued)</a:t>
            </a:r>
          </a:p>
        </p:txBody>
      </p:sp>
      <p:pic>
        <p:nvPicPr>
          <p:cNvPr id="5122" name="Picture 2" descr="https://lh3.googleusercontent.com/a-w2ymWCMPzJ0oRvLuUjr2zCgJaui3KlbXEPI30PWHYeupjo5uippoDf7dEpPondfsBkflDr62wBbmvdwT-qZAeuhAlh7tRU0UcRDS7MJ6l2dtzSnuNfBduKL0dXgQFYPJZh1uN5zfs">
            <a:extLst>
              <a:ext uri="{FF2B5EF4-FFF2-40B4-BE49-F238E27FC236}">
                <a16:creationId xmlns:a16="http://schemas.microsoft.com/office/drawing/2014/main" id="{01396964-46E5-304F-899A-FED824B6B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7500"/>
            <a:ext cx="10193094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071438-D1A0-FA4A-B4D8-CE74E5F2C036}"/>
              </a:ext>
            </a:extLst>
          </p:cNvPr>
          <p:cNvSpPr txBox="1"/>
          <p:nvPr/>
        </p:nvSpPr>
        <p:spPr>
          <a:xfrm>
            <a:off x="701386" y="2209800"/>
            <a:ext cx="1737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Visitor - Enroll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BCF7B-2133-E845-995B-A77C1F125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6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12129F-6408-0E48-B056-AB26DD09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Functionality(continued)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94F5D-2497-AA47-AD7B-7DF93D3D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7F338-CF2B-9343-BCD5-F4C87DCBF4B5}"/>
              </a:ext>
            </a:extLst>
          </p:cNvPr>
          <p:cNvSpPr txBox="1"/>
          <p:nvPr/>
        </p:nvSpPr>
        <p:spPr>
          <a:xfrm>
            <a:off x="701386" y="2209800"/>
            <a:ext cx="2692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Visitor – View Programs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BDF87-335B-5543-A9F3-53FE2B3E1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" t="3623" b="12277"/>
          <a:stretch/>
        </p:blipFill>
        <p:spPr>
          <a:xfrm>
            <a:off x="1797268" y="2816772"/>
            <a:ext cx="9587573" cy="33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8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B598-AD80-D345-870F-729F091D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Functionality(continued)</a:t>
            </a:r>
          </a:p>
        </p:txBody>
      </p:sp>
      <p:pic>
        <p:nvPicPr>
          <p:cNvPr id="6149" name="Picture 5" descr="https://lh3.googleusercontent.com/EOh7oatZ1pPd3yXzAqrMmGEJEM5ULZBiUvorta-kqXyLtk-cba0KRa6pBfT7I3SrNVagTfswDJ66aHrthiAs6FkBHioTFM8TW7w3TyXJN7rb8NpQ7_uph4xFD20io2N-lM9d2LQJyR8">
            <a:extLst>
              <a:ext uri="{FF2B5EF4-FFF2-40B4-BE49-F238E27FC236}">
                <a16:creationId xmlns:a16="http://schemas.microsoft.com/office/drawing/2014/main" id="{F6A583AD-CF35-3E4E-A4E6-72683A8AC1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88"/>
          <a:stretch/>
        </p:blipFill>
        <p:spPr bwMode="auto">
          <a:xfrm>
            <a:off x="3034932" y="2255010"/>
            <a:ext cx="7686914" cy="11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s://lh6.googleusercontent.com/9rZEUtwnk81_j1hQM0O8o__u697xPyIEtafbeKiSCfRbjCjKVrjOhIB3XKFDE0j4-UTmZqwvTjTPi9NPVnxBNRUBdOkTPIFHGC6s1nM-AhhT2aYBwfLpRTIUlwSMIBpM2Nl5nOOKoSQ">
            <a:extLst>
              <a:ext uri="{FF2B5EF4-FFF2-40B4-BE49-F238E27FC236}">
                <a16:creationId xmlns:a16="http://schemas.microsoft.com/office/drawing/2014/main" id="{89CA9E01-2107-6D4F-B3FC-27FC7F25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32" y="3672255"/>
            <a:ext cx="7686914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864F5-3715-8544-B193-922D9AAFFADA}"/>
              </a:ext>
            </a:extLst>
          </p:cNvPr>
          <p:cNvSpPr txBox="1"/>
          <p:nvPr/>
        </p:nvSpPr>
        <p:spPr>
          <a:xfrm>
            <a:off x="323850" y="2255010"/>
            <a:ext cx="256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Student Payment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1AC4C4-C98C-D446-927D-8DB116A4A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6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3.googleusercontent.com/cFNGvDgbC6NkYLnn6IIe880MmqGBL4kAf94PhVK1IjnazQfMyAcSGG4fMLhQRMCS1fAz1BXIvH-zkIF06CuIneQek4n5ncUnkYk8pjLf1XSsUcByb2MPdICca5bhv3g4Oh5-MzrSTwA">
            <a:extLst>
              <a:ext uri="{FF2B5EF4-FFF2-40B4-BE49-F238E27FC236}">
                <a16:creationId xmlns:a16="http://schemas.microsoft.com/office/drawing/2014/main" id="{437A7339-062D-594C-97B2-013D2D033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1"/>
          <a:stretch/>
        </p:blipFill>
        <p:spPr bwMode="auto">
          <a:xfrm>
            <a:off x="2304243" y="2444262"/>
            <a:ext cx="8352037" cy="383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6A290-9F9E-B546-BEA4-82EA56266B82}"/>
              </a:ext>
            </a:extLst>
          </p:cNvPr>
          <p:cNvSpPr txBox="1"/>
          <p:nvPr/>
        </p:nvSpPr>
        <p:spPr>
          <a:xfrm>
            <a:off x="140677" y="2444262"/>
            <a:ext cx="2039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Student Register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5C9BDA-B0D1-A84B-BADD-DCFC45F504EE}"/>
              </a:ext>
            </a:extLst>
          </p:cNvPr>
          <p:cNvSpPr txBox="1">
            <a:spLocks/>
          </p:cNvSpPr>
          <p:nvPr/>
        </p:nvSpPr>
        <p:spPr>
          <a:xfrm>
            <a:off x="790191" y="77803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Functionality(continued)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62D81-E451-7846-B877-99996BFF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6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657CF-E19F-AB42-89C0-059AF46022B9}"/>
              </a:ext>
            </a:extLst>
          </p:cNvPr>
          <p:cNvSpPr txBox="1"/>
          <p:nvPr/>
        </p:nvSpPr>
        <p:spPr>
          <a:xfrm>
            <a:off x="3444949" y="2828261"/>
            <a:ext cx="578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QUESTIONS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1BB6C-FF7D-2342-8C20-F8CCBC12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DAB1-0CF2-0E41-AE21-E3F0551E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15B3-521D-F748-9DDB-58F530B9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User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ERD </a:t>
            </a:r>
          </a:p>
          <a:p>
            <a:r>
              <a:rPr lang="en-US" dirty="0">
                <a:solidFill>
                  <a:schemeClr val="bg1"/>
                </a:solidFill>
              </a:rPr>
              <a:t>Design</a:t>
            </a:r>
          </a:p>
          <a:p>
            <a:r>
              <a:rPr lang="en-US" dirty="0">
                <a:solidFill>
                  <a:schemeClr val="bg1"/>
                </a:solidFill>
              </a:rPr>
              <a:t>Functionality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BD282-A90A-2E42-8955-B74615B6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353" y="825506"/>
            <a:ext cx="936381" cy="9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FE26-60EC-FB4E-BC40-B7D6E9D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49322-5CEF-7846-AF0A-93E4F8526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8012" y="2665708"/>
            <a:ext cx="3156831" cy="21045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DE3A2-F4A8-E540-8437-ABA544CB748C}"/>
              </a:ext>
            </a:extLst>
          </p:cNvPr>
          <p:cNvSpPr txBox="1"/>
          <p:nvPr/>
        </p:nvSpPr>
        <p:spPr>
          <a:xfrm>
            <a:off x="433953" y="2495227"/>
            <a:ext cx="7594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Database For Non Profit 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Digital Access Of Data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e-Payment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Programming Languages: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Database: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Jdbc-odbc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SQL Injection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Interface- Html, CSS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4538F-3A17-9A4B-9F41-D86957B9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2" y="4990453"/>
            <a:ext cx="913875" cy="611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7BD4F-DCE4-5348-8147-A27F2E8F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708" y="4990453"/>
            <a:ext cx="1090661" cy="6113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2B5CB7-FBB1-6147-8E58-D198D97A9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7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8513-BA9D-3C44-967E-AA031C9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8685-3CE0-094B-BF02-BFA45E59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Admin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   Adding Courses : Credit Courses and Non Credit Courses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   View International students registered for non-credit courses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   View Payments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182B4-DD70-C149-9BE4-14CDBA5E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07171" y="2655281"/>
            <a:ext cx="1869904" cy="1869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B09D6-D03D-634A-B0DB-F7F9B88A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1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4C6F-12CD-1E43-920F-C02BFADD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1B74-58D0-B94C-8262-110284E3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5"/>
                </a:solidFill>
              </a:rPr>
              <a:t>Faculty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Faculty ID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Assign Grade 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Remove student from course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View Students Registered for the Course</a:t>
            </a:r>
          </a:p>
          <a:p>
            <a:pPr marL="0" indent="0" fontAlgn="base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920DE-1D93-474F-B095-25C4D6436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5455" r="34935" b="46770"/>
          <a:stretch/>
        </p:blipFill>
        <p:spPr>
          <a:xfrm>
            <a:off x="8669215" y="2424797"/>
            <a:ext cx="1873917" cy="17779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DD7DA-9929-0142-86C4-5EFCACC75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1E34-4F75-634D-9056-45A1A8D3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DD6-4D63-F146-9074-0F503EAD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5"/>
                </a:solidFill>
              </a:rPr>
              <a:t>Student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Unique ID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Four Types Of Students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Payment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Register  courses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56067-B160-F14E-8961-C0B9785DB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29"/>
          <a:stretch/>
        </p:blipFill>
        <p:spPr>
          <a:xfrm>
            <a:off x="8998782" y="2459966"/>
            <a:ext cx="1464064" cy="1969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C62E1-C013-7544-A38E-6AADC55D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4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8783-8A17-4944-8967-FD90418F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63D0-7C11-8E41-806B-EE334493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5"/>
                </a:solidFill>
              </a:rPr>
              <a:t>Visitor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Enroll for a program in the university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View Credit / Non - Credit Based Courses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View Contact details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View Department details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View Faculty Profiles</a:t>
            </a:r>
          </a:p>
          <a:p>
            <a:pPr fontAlgn="base"/>
            <a:r>
              <a:rPr lang="en-IN" dirty="0">
                <a:solidFill>
                  <a:schemeClr val="bg1"/>
                </a:solidFill>
              </a:rPr>
              <a:t>View Program details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6ECE5-ED54-0F43-AE45-4E408364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6" t="-5674" r="45085" b="59320"/>
          <a:stretch/>
        </p:blipFill>
        <p:spPr>
          <a:xfrm>
            <a:off x="8809891" y="2565474"/>
            <a:ext cx="1988052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8CDC7-1095-D542-97DC-FCBDB278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476" y="774493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7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1B96-5976-854F-A325-DFCC482C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24433-3919-1149-BDB6-AEC9701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AED3B-743F-7C45-820F-BA749EE6B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199190"/>
            <a:ext cx="9736894" cy="42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14BA-3A6B-2F45-9E39-6BF9616A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pic>
        <p:nvPicPr>
          <p:cNvPr id="1026" name="Picture 2" descr="https://lh3.googleusercontent.com/Py-bVw2qI74UXFjvu6c5fj-qbsfvObmrqAkgtM9AAolBpTKkdPn70gqZ4CQIYx9UOUV0iIT3DRN8MnBBLAOBlxsTww-Sl_TD2e4LWHeUPpbIqkx1HZhT66ZQs-DQxx94709zayAM2-0">
            <a:extLst>
              <a:ext uri="{FF2B5EF4-FFF2-40B4-BE49-F238E27FC236}">
                <a16:creationId xmlns:a16="http://schemas.microsoft.com/office/drawing/2014/main" id="{A14DD55A-F22F-FC4B-B6FA-92B6889448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2823921"/>
            <a:ext cx="7366677" cy="311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B2C4A-A4C4-5F4C-ADE2-B1D74501274F}"/>
              </a:ext>
            </a:extLst>
          </p:cNvPr>
          <p:cNvSpPr txBox="1"/>
          <p:nvPr/>
        </p:nvSpPr>
        <p:spPr>
          <a:xfrm>
            <a:off x="841068" y="2343150"/>
            <a:ext cx="189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WELCOME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11708-D732-D54F-BFB5-EE628D14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476" y="753228"/>
            <a:ext cx="1046733" cy="1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59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{39BE5350-4A81-814C-B867-4551D0D2C08D}tf10001057</Template>
  <TotalTime>508</TotalTime>
  <Words>182</Words>
  <Application>Microsoft Macintosh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DATABASE SYSTEM FOR PRINCE GEORGE’S COMMUNITY COLLEGE</vt:lpstr>
      <vt:lpstr>Overview</vt:lpstr>
      <vt:lpstr>Introduction</vt:lpstr>
      <vt:lpstr>User Requirements</vt:lpstr>
      <vt:lpstr>User Requirements (continued)</vt:lpstr>
      <vt:lpstr>User Requirements (continued)</vt:lpstr>
      <vt:lpstr>User Requirements (continued)</vt:lpstr>
      <vt:lpstr>ERD</vt:lpstr>
      <vt:lpstr>Functionality</vt:lpstr>
      <vt:lpstr>Functionality(continued)</vt:lpstr>
      <vt:lpstr>Functionality(continued)</vt:lpstr>
      <vt:lpstr>Functionality(continued)</vt:lpstr>
      <vt:lpstr>Functionality(continued)</vt:lpstr>
      <vt:lpstr>Functionality(continued)</vt:lpstr>
      <vt:lpstr>Functionality(continued)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FOR PRINCE GEORGE’S COMMUNITY COLLEGE</dc:title>
  <dc:creator>Palamakula, Sainitesh</dc:creator>
  <cp:lastModifiedBy>Palamakula, Sainitesh</cp:lastModifiedBy>
  <cp:revision>13</cp:revision>
  <dcterms:created xsi:type="dcterms:W3CDTF">2018-05-08T19:25:28Z</dcterms:created>
  <dcterms:modified xsi:type="dcterms:W3CDTF">2018-05-10T20:14:27Z</dcterms:modified>
</cp:coreProperties>
</file>