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3" r:id="rId3"/>
    <p:sldId id="276" r:id="rId4"/>
    <p:sldId id="274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65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0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1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81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7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8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DA6D-00C7-82F9-AB72-9EA10F14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1" y="1890206"/>
            <a:ext cx="11205883" cy="1941139"/>
          </a:xfrm>
        </p:spPr>
        <p:txBody>
          <a:bodyPr>
            <a:normAutofit/>
          </a:bodyPr>
          <a:lstStyle/>
          <a:p>
            <a:r>
              <a:rPr lang="en-US" sz="5400" cap="none" dirty="0"/>
              <a:t>IoT based Fire Detector and Automatic Extinguisher</a:t>
            </a:r>
            <a:endParaRPr lang="en-IN" sz="5400" cap="none" dirty="0"/>
          </a:p>
        </p:txBody>
      </p:sp>
    </p:spTree>
    <p:extLst>
      <p:ext uri="{BB962C8B-B14F-4D97-AF65-F5344CB8AC3E}">
        <p14:creationId xmlns:p14="http://schemas.microsoft.com/office/powerpoint/2010/main" val="176259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682DEF-686B-D470-D1C6-F32CA3F6CECC}"/>
              </a:ext>
            </a:extLst>
          </p:cNvPr>
          <p:cNvSpPr/>
          <p:nvPr/>
        </p:nvSpPr>
        <p:spPr>
          <a:xfrm>
            <a:off x="4973836" y="3025734"/>
            <a:ext cx="2572870" cy="1380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NODEMCU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31B073-B6EB-75DB-7136-7EE6469139B5}"/>
              </a:ext>
            </a:extLst>
          </p:cNvPr>
          <p:cNvSpPr/>
          <p:nvPr/>
        </p:nvSpPr>
        <p:spPr>
          <a:xfrm>
            <a:off x="2456327" y="2956856"/>
            <a:ext cx="1272991" cy="12864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EB2C43-4BAE-F8A4-BF54-C15B6B0281C2}"/>
              </a:ext>
            </a:extLst>
          </p:cNvPr>
          <p:cNvSpPr/>
          <p:nvPr/>
        </p:nvSpPr>
        <p:spPr>
          <a:xfrm>
            <a:off x="2456327" y="5383303"/>
            <a:ext cx="1272991" cy="12012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407D5-39EB-7F1D-1EF7-B75AB64EBE7C}"/>
              </a:ext>
            </a:extLst>
          </p:cNvPr>
          <p:cNvSpPr/>
          <p:nvPr/>
        </p:nvSpPr>
        <p:spPr>
          <a:xfrm>
            <a:off x="5447324" y="996270"/>
            <a:ext cx="1667435" cy="7978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SENSOR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E1281-3A56-38A0-89B6-46C52A3636D3}"/>
              </a:ext>
            </a:extLst>
          </p:cNvPr>
          <p:cNvSpPr/>
          <p:nvPr/>
        </p:nvSpPr>
        <p:spPr>
          <a:xfrm>
            <a:off x="5018015" y="5665691"/>
            <a:ext cx="2572871" cy="9188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BUZZER,LEDS</a:t>
            </a:r>
            <a:endParaRPr lang="en-IN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AE5F9902-7B1E-51B6-1AD8-591C22BF73BB}"/>
              </a:ext>
            </a:extLst>
          </p:cNvPr>
          <p:cNvSpPr/>
          <p:nvPr/>
        </p:nvSpPr>
        <p:spPr>
          <a:xfrm rot="10800000">
            <a:off x="3910509" y="3219535"/>
            <a:ext cx="97840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C0194BA1-E857-960B-86D0-91FA195E607E}"/>
              </a:ext>
            </a:extLst>
          </p:cNvPr>
          <p:cNvSpPr/>
          <p:nvPr/>
        </p:nvSpPr>
        <p:spPr>
          <a:xfrm rot="5400000">
            <a:off x="2585689" y="4570981"/>
            <a:ext cx="97840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EECCE78F-0C00-BB9D-8F89-39EDFE04D65A}"/>
              </a:ext>
            </a:extLst>
          </p:cNvPr>
          <p:cNvSpPr/>
          <p:nvPr/>
        </p:nvSpPr>
        <p:spPr>
          <a:xfrm rot="5400000">
            <a:off x="5815246" y="2204642"/>
            <a:ext cx="97840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59961EA-BDAE-8653-B6C2-232716113A4A}"/>
              </a:ext>
            </a:extLst>
          </p:cNvPr>
          <p:cNvSpPr/>
          <p:nvPr/>
        </p:nvSpPr>
        <p:spPr>
          <a:xfrm rot="5400000">
            <a:off x="5849112" y="4832332"/>
            <a:ext cx="978408" cy="484632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5BA0E95-7BBC-3492-88F0-1BD9F8D39128}"/>
              </a:ext>
            </a:extLst>
          </p:cNvPr>
          <p:cNvSpPr/>
          <p:nvPr/>
        </p:nvSpPr>
        <p:spPr>
          <a:xfrm rot="20273332">
            <a:off x="7722465" y="2944368"/>
            <a:ext cx="484632" cy="484632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07C21881-D838-1C7E-4F0B-18B331AF3161}"/>
              </a:ext>
            </a:extLst>
          </p:cNvPr>
          <p:cNvSpPr/>
          <p:nvPr/>
        </p:nvSpPr>
        <p:spPr>
          <a:xfrm rot="19946398">
            <a:off x="8221974" y="2702051"/>
            <a:ext cx="484632" cy="484632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44335FD-D05A-BD8B-E93D-778C84A5CA5C}"/>
              </a:ext>
            </a:extLst>
          </p:cNvPr>
          <p:cNvSpPr/>
          <p:nvPr/>
        </p:nvSpPr>
        <p:spPr>
          <a:xfrm rot="19948143">
            <a:off x="8710305" y="2470911"/>
            <a:ext cx="484632" cy="4846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DB3DE1C-C805-6C1E-B654-CF6594DE2D78}"/>
              </a:ext>
            </a:extLst>
          </p:cNvPr>
          <p:cNvSpPr/>
          <p:nvPr/>
        </p:nvSpPr>
        <p:spPr>
          <a:xfrm>
            <a:off x="9350187" y="1563803"/>
            <a:ext cx="1667435" cy="138056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  <a:endParaRPr lang="en-IN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C6E63788-4B70-16B7-8FDC-D98C68595773}"/>
              </a:ext>
            </a:extLst>
          </p:cNvPr>
          <p:cNvSpPr/>
          <p:nvPr/>
        </p:nvSpPr>
        <p:spPr>
          <a:xfrm>
            <a:off x="9950823" y="3107941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78EE70-B308-1271-B888-B22607DBE353}"/>
              </a:ext>
            </a:extLst>
          </p:cNvPr>
          <p:cNvSpPr/>
          <p:nvPr/>
        </p:nvSpPr>
        <p:spPr>
          <a:xfrm>
            <a:off x="9735673" y="4585445"/>
            <a:ext cx="1165409" cy="97840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APP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BB3AF-A9B8-465B-CC2D-CF943D9B2BEC}"/>
              </a:ext>
            </a:extLst>
          </p:cNvPr>
          <p:cNvSpPr txBox="1"/>
          <p:nvPr/>
        </p:nvSpPr>
        <p:spPr>
          <a:xfrm>
            <a:off x="10331855" y="350238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Interlinked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80DA1-AFFB-3F6E-00B9-50A6B2750849}"/>
              </a:ext>
            </a:extLst>
          </p:cNvPr>
          <p:cNvSpPr txBox="1"/>
          <p:nvPr/>
        </p:nvSpPr>
        <p:spPr>
          <a:xfrm>
            <a:off x="2043953" y="70948"/>
            <a:ext cx="839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anose="02020603050405020304" pitchFamily="18" charset="0"/>
              </a:rPr>
              <a:t>PROPOSED ARCHITECTURE</a:t>
            </a:r>
            <a:endParaRPr lang="en-IN" sz="3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42B3-C393-BCAB-0D19-1AA8B48A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Software stimulation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79BBC-67CD-7D8F-6A19-99E9F293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21" y="1893327"/>
            <a:ext cx="5709155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B6DFE-AC13-E708-01D8-A0CEDAAD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97" y="1443765"/>
            <a:ext cx="5608806" cy="5189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F8D8A-6E57-95C7-C35B-577C8E1420BB}"/>
              </a:ext>
            </a:extLst>
          </p:cNvPr>
          <p:cNvSpPr txBox="1"/>
          <p:nvPr/>
        </p:nvSpPr>
        <p:spPr>
          <a:xfrm>
            <a:off x="4572792" y="0"/>
            <a:ext cx="3035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w Cen MT" panose="020B0602020104020603" pitchFamily="34" charset="0"/>
              </a:rPr>
              <a:t>WORK DONE</a:t>
            </a:r>
          </a:p>
        </p:txBody>
      </p:sp>
    </p:spTree>
    <p:extLst>
      <p:ext uri="{BB962C8B-B14F-4D97-AF65-F5344CB8AC3E}">
        <p14:creationId xmlns:p14="http://schemas.microsoft.com/office/powerpoint/2010/main" val="135378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458B-277A-38B9-CC11-258E478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w Cen MT" panose="020B0602020104020603" pitchFamily="34" charset="0"/>
              </a:rPr>
              <a:t>HARDWARE COMPONENTS USED</a:t>
            </a:r>
            <a:endParaRPr lang="en-IN" sz="36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339E-FE1B-DD4F-05DB-A9B8BAD7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NODEMCU/ARDUINO UNO</a:t>
            </a:r>
          </a:p>
          <a:p>
            <a:r>
              <a:rPr lang="en-US" dirty="0"/>
              <a:t>5V BATTERY</a:t>
            </a:r>
          </a:p>
          <a:p>
            <a:r>
              <a:rPr lang="en-US" dirty="0"/>
              <a:t>RELAY MODULE</a:t>
            </a:r>
          </a:p>
          <a:p>
            <a:r>
              <a:rPr lang="en-US" dirty="0"/>
              <a:t>6V MINI WATER PUMP</a:t>
            </a:r>
          </a:p>
          <a:p>
            <a:r>
              <a:rPr lang="en-US" dirty="0"/>
              <a:t>FLAME SENSOR</a:t>
            </a:r>
          </a:p>
          <a:p>
            <a:r>
              <a:rPr lang="en-US" dirty="0"/>
              <a:t>LED’S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JUMPER WIRES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B92-4A1F-7EC5-18F2-9C48DAD2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HARDWARE IMPLEMENTAION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E422C-A92D-915F-0F86-AAD400A66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94717"/>
            <a:ext cx="6388385" cy="40592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A64E3-904C-7E57-6EE8-648E6251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29" y="1794716"/>
            <a:ext cx="3581975" cy="47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E18F-A1A9-39E0-FD69-05BCDBE3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82" y="245855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50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195</TotalTime>
  <Words>54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Tw Cen MT</vt:lpstr>
      <vt:lpstr>Wingdings 2</vt:lpstr>
      <vt:lpstr>Slate</vt:lpstr>
      <vt:lpstr>IoT based Fire Detector and Automatic Extinguisher</vt:lpstr>
      <vt:lpstr>PowerPoint Presentation</vt:lpstr>
      <vt:lpstr>Software stimulation</vt:lpstr>
      <vt:lpstr>HARDWARE COMPONENTS USED</vt:lpstr>
      <vt:lpstr>HARDWARE IMPLEMENTAION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Fire Extinguisher and Alarming System</dc:title>
  <dc:creator>SAI NITHIN</dc:creator>
  <cp:lastModifiedBy>SAI NITHIN</cp:lastModifiedBy>
  <cp:revision>22</cp:revision>
  <dcterms:created xsi:type="dcterms:W3CDTF">2023-01-06T14:47:59Z</dcterms:created>
  <dcterms:modified xsi:type="dcterms:W3CDTF">2023-07-06T05:40:10Z</dcterms:modified>
</cp:coreProperties>
</file>