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2"/>
  </p:sldMasterIdLst>
  <p:notesMasterIdLst>
    <p:notesMasterId r:id="rId6"/>
  </p:notesMasterIdLst>
  <p:handoutMasterIdLst>
    <p:handoutMasterId r:id="rId7"/>
  </p:handoutMasterIdLst>
  <p:sldIdLst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>
          <p15:clr>
            <a:srgbClr val="A4A3A4"/>
          </p15:clr>
        </p15:guide>
        <p15:guide id="2" pos="7368">
          <p15:clr>
            <a:srgbClr val="A4A3A4"/>
          </p15:clr>
        </p15:guide>
        <p15:guide id="3" pos="312">
          <p15:clr>
            <a:srgbClr val="A4A3A4"/>
          </p15:clr>
        </p15:guide>
        <p15:guide id="4" orient="horz" pos="2856">
          <p15:clr>
            <a:srgbClr val="A4A3A4"/>
          </p15:clr>
        </p15:guide>
        <p15:guide id="5" pos="5928">
          <p15:clr>
            <a:srgbClr val="A4A3A4"/>
          </p15:clr>
        </p15:guide>
        <p15:guide id="6" pos="6168">
          <p15:clr>
            <a:srgbClr val="A4A3A4"/>
          </p15:clr>
        </p15:guide>
        <p15:guide id="7" pos="1512">
          <p15:clr>
            <a:srgbClr val="A4A3A4"/>
          </p15:clr>
        </p15:guide>
        <p15:guide id="8" orient="horz" pos="264">
          <p15:clr>
            <a:srgbClr val="A4A3A4"/>
          </p15:clr>
        </p15:guide>
        <p15:guide id="9" pos="2496">
          <p15:clr>
            <a:srgbClr val="A4A3A4"/>
          </p15:clr>
        </p15:guide>
        <p15:guide id="10" pos="2688">
          <p15:clr>
            <a:srgbClr val="A4A3A4"/>
          </p15:clr>
        </p15:guide>
        <p15:guide id="11" pos="4536">
          <p15:clr>
            <a:srgbClr val="A4A3A4"/>
          </p15:clr>
        </p15:guide>
        <p15:guide id="12" pos="4008">
          <p15:clr>
            <a:srgbClr val="A4A3A4"/>
          </p15:clr>
        </p15:guide>
        <p15:guide id="13" pos="4944">
          <p15:clr>
            <a:srgbClr val="A4A3A4"/>
          </p15:clr>
        </p15:guide>
        <p15:guide id="14" pos="5136">
          <p15:clr>
            <a:srgbClr val="A4A3A4"/>
          </p15:clr>
        </p15:guide>
        <p15:guide id="15" orient="horz" pos="1584">
          <p15:clr>
            <a:srgbClr val="A4A3A4"/>
          </p15:clr>
        </p15:guide>
        <p15:guide id="16" orient="horz" pos="2736">
          <p15:clr>
            <a:srgbClr val="A4A3A4"/>
          </p15:clr>
        </p15:guide>
        <p15:guide id="17" orient="horz" pos="3648">
          <p15:clr>
            <a:srgbClr val="A4A3A4"/>
          </p15:clr>
        </p15:guide>
        <p15:guide id="18" orient="horz" pos="864">
          <p15:clr>
            <a:srgbClr val="A4A3A4"/>
          </p15:clr>
        </p15:guide>
        <p15:guide id="19" orient="horz" pos="3984">
          <p15:clr>
            <a:srgbClr val="A4A3A4"/>
          </p15:clr>
        </p15:guide>
        <p15:guide id="20" pos="456">
          <p15:clr>
            <a:srgbClr val="A4A3A4"/>
          </p15:clr>
        </p15:guide>
        <p15:guide id="21" pos="7248">
          <p15:clr>
            <a:srgbClr val="A4A3A4"/>
          </p15:clr>
        </p15:guide>
        <p15:guide id="22" orient="horz" pos="1920">
          <p15:clr>
            <a:srgbClr val="A4A3A4"/>
          </p15:clr>
        </p15:guide>
        <p15:guide id="23" orient="horz" pos="2256">
          <p15:clr>
            <a:srgbClr val="A4A3A4"/>
          </p15:clr>
        </p15:guide>
        <p15:guide id="24" pos="7176">
          <p15:clr>
            <a:srgbClr val="A4A3A4"/>
          </p15:clr>
        </p15:guide>
        <p15:guide id="25" orient="horz" pos="1704">
          <p15:clr>
            <a:srgbClr val="A4A3A4"/>
          </p15:clr>
        </p15:guide>
        <p15:guide id="26" pos="4176">
          <p15:clr>
            <a:srgbClr val="A4A3A4"/>
          </p15:clr>
        </p15:guide>
        <p15:guide id="27" orient="horz" pos="2592">
          <p15:clr>
            <a:srgbClr val="A4A3A4"/>
          </p15:clr>
        </p15:guide>
        <p15:guide id="28" pos="6912">
          <p15:clr>
            <a:srgbClr val="A4A3A4"/>
          </p15:clr>
        </p15:guide>
        <p15:guide id="29" pos="35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104873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3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2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5/27/2024</a:t>
            </a:fld>
            <a:endParaRPr lang="en-US" noProof="0"/>
          </a:p>
        </p:txBody>
      </p:sp>
      <p:sp>
        <p:nvSpPr>
          <p:cNvPr id="104872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104872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DEB55F-C4DD-CF1C-8C93-2F401CF8B527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3C0880-C526-6AF6-1DFA-5B25E4C10CBE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AA68DCFE-DECF-8600-CE36-CB84068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35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7352448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29710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034341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537857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69813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071748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43713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296403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592" name="Rectangle 5"/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48593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59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59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59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59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33" name="Group 12"/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3145732" name="Straight Connector 15"/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6"/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8906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5"/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39" name="Group 6"/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3145737" name="Straight Connector 7"/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Straight Connector 8"/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886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E21549-0521-8CA5-C653-1E342FD65857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B1F9AF-96B5-3E13-3545-4B346EB33651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2D8D8A-AB93-511E-9A76-BFCB467452B3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299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7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01" name="Rectangle 5"/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3145758" name="Straight Connector 6"/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9" name="Straight Connector 7"/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2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0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0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0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0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17"/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10486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486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44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4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4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4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49" name="Group 18"/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3145744" name="Straight Connector 19"/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5" name="Straight Connector 20"/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Rectangle 17"/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65" name="Group 18"/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3145761" name="Straight Connector 19"/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2" name="Straight Connector 20"/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16" name="Title 8"/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487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487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22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15"/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0486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74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7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7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7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78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57" name="Group 16"/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3145752" name="Straight Connector 23"/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3" name="Straight Connector 24"/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5"/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16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42" name="Group 16"/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3145739" name="Straight Connector 23"/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Straight Connector 24"/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54" name="Group 8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3145750" name="Straight Connector 9"/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1" name="Straight Connector 10"/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6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6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6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6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8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8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59" name="Group 15"/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3145754" name="Straight Connector 16"/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5" name="Straight Connector 17"/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8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3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B16878-28BC-5282-ABCF-E71B7C44ED69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20" name="Straight Connector 7">
              <a:extLst>
                <a:ext uri="{FF2B5EF4-FFF2-40B4-BE49-F238E27FC236}">
                  <a16:creationId xmlns:a16="http://schemas.microsoft.com/office/drawing/2014/main" id="{96D7507A-89B2-E4EC-CD3F-DE26D44444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8">
              <a:extLst>
                <a:ext uri="{FF2B5EF4-FFF2-40B4-BE49-F238E27FC236}">
                  <a16:creationId xmlns:a16="http://schemas.microsoft.com/office/drawing/2014/main" id="{74D816DF-8B32-5106-CC3F-B226731F6DBE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65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31149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174006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0841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03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923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1203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071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2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  <p:sp>
        <p:nvSpPr>
          <p:cNvPr id="1048607" name="Subtitle 10"/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>
            <a:normAutofit fontScale="92778"/>
          </a:bodyPr>
          <a:lstStyle/>
          <a:p>
            <a:r>
              <a:rPr lang="en-US" dirty="0"/>
              <a:t>B.SAINITHIN(217Z1A0521)</a:t>
            </a:r>
            <a:endParaRPr lang="zh-CN" altLang="en-US" dirty="0"/>
          </a:p>
          <a:p>
            <a:endParaRPr lang="en-P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04859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PROGRESS</a:t>
            </a:r>
          </a:p>
        </p:txBody>
      </p:sp>
      <p:graphicFrame>
        <p:nvGraphicFramePr>
          <p:cNvPr id="419430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8110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94305" name="Table 17"/>
          <p:cNvGraphicFramePr>
            <a:graphicFrameLocks noGrp="1"/>
          </p:cNvGraphicFramePr>
          <p:nvPr/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4306" name="Table 18"/>
          <p:cNvGraphicFramePr>
            <a:graphicFrameLocks noGrp="1"/>
          </p:cNvGraphicFramePr>
          <p:nvPr/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After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4307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48040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486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38040" y="3828537"/>
            <a:ext cx="5358384" cy="2057400"/>
          </a:xfrm>
        </p:spPr>
        <p:txBody>
          <a:bodyPr/>
          <a:lstStyle/>
          <a:p>
            <a:r>
              <a:rPr lang="en-US" dirty="0"/>
              <a:t>B.SAI NITHIN</a:t>
            </a:r>
            <a:endParaRPr lang="zh-CN" altLang="en-US" dirty="0"/>
          </a:p>
          <a:p>
            <a:r>
              <a:rPr lang="en-US" dirty="0"/>
              <a:t>(217Z1A0521)</a:t>
            </a:r>
            <a:endParaRPr lang="en-PK" dirty="0"/>
          </a:p>
          <a:p>
            <a:r>
              <a:rPr lang="en-US"/>
              <a:t>Bangari.sainithin12@</a:t>
            </a:r>
            <a:r>
              <a:rPr lang="en-US" dirty="0"/>
              <a:t>gmail.com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980323-9E79-4164-AFA6-A4935AFE8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74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3</vt:lpstr>
      <vt:lpstr>Ion Boardroom</vt:lpstr>
      <vt:lpstr>WEEKLY PROGRESS REPORT</vt:lpstr>
      <vt:lpstr>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Revanth bolla</cp:lastModifiedBy>
  <cp:revision>3</cp:revision>
  <dcterms:created xsi:type="dcterms:W3CDTF">2024-05-25T19:57:35Z</dcterms:created>
  <dcterms:modified xsi:type="dcterms:W3CDTF">2024-05-27T08:06:46Z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2c9f2dec4b0944c680e367f377ec7543</vt:lpwstr>
  </property>
</Properties>
</file>