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63" r:id="rId3"/>
    <p:sldId id="257" r:id="rId4"/>
    <p:sldId id="258" r:id="rId5"/>
    <p:sldId id="264" r:id="rId6"/>
    <p:sldId id="274" r:id="rId7"/>
    <p:sldId id="275" r:id="rId8"/>
    <p:sldId id="259" r:id="rId9"/>
    <p:sldId id="260" r:id="rId10"/>
    <p:sldId id="261" r:id="rId11"/>
    <p:sldId id="284" r:id="rId12"/>
    <p:sldId id="272" r:id="rId13"/>
    <p:sldId id="267" r:id="rId14"/>
    <p:sldId id="268" r:id="rId15"/>
    <p:sldId id="269" r:id="rId16"/>
    <p:sldId id="270" r:id="rId17"/>
    <p:sldId id="271" r:id="rId18"/>
    <p:sldId id="276" r:id="rId19"/>
    <p:sldId id="280" r:id="rId20"/>
    <p:sldId id="279" r:id="rId21"/>
    <p:sldId id="277" r:id="rId22"/>
    <p:sldId id="278" r:id="rId23"/>
    <p:sldId id="281" r:id="rId24"/>
    <p:sldId id="283" r:id="rId25"/>
    <p:sldId id="282"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33CC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5388" autoAdjust="0"/>
  </p:normalViewPr>
  <p:slideViewPr>
    <p:cSldViewPr snapToGrid="0">
      <p:cViewPr varScale="1">
        <p:scale>
          <a:sx n="79" d="100"/>
          <a:sy n="79" d="100"/>
        </p:scale>
        <p:origin x="6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nithin pamulaparthi" userId="fe9e5e551e856bbd" providerId="LiveId" clId="{44F711DD-4CCF-4262-8A2D-CED439C184C5}"/>
    <pc:docChg chg="undo redo custSel addSld delSld modSld modMainMaster">
      <pc:chgData name="sai nithin pamulaparthi" userId="fe9e5e551e856bbd" providerId="LiveId" clId="{44F711DD-4CCF-4262-8A2D-CED439C184C5}" dt="2025-06-13T14:17:05.286" v="3957" actId="255"/>
      <pc:docMkLst>
        <pc:docMk/>
      </pc:docMkLst>
      <pc:sldChg chg="modSp mod modTransition setBg modAnim">
        <pc:chgData name="sai nithin pamulaparthi" userId="fe9e5e551e856bbd" providerId="LiveId" clId="{44F711DD-4CCF-4262-8A2D-CED439C184C5}" dt="2025-06-13T14:14:47.795" v="3953" actId="20577"/>
        <pc:sldMkLst>
          <pc:docMk/>
          <pc:sldMk cId="506488906" sldId="256"/>
        </pc:sldMkLst>
        <pc:spChg chg="mod">
          <ac:chgData name="sai nithin pamulaparthi" userId="fe9e5e551e856bbd" providerId="LiveId" clId="{44F711DD-4CCF-4262-8A2D-CED439C184C5}" dt="2025-06-13T14:14:47.795" v="3953" actId="20577"/>
          <ac:spMkLst>
            <pc:docMk/>
            <pc:sldMk cId="506488906" sldId="256"/>
            <ac:spMk id="9" creationId="{04597149-B559-C463-21CF-4EABF4A6292A}"/>
          </ac:spMkLst>
        </pc:spChg>
      </pc:sldChg>
      <pc:sldChg chg="modSp mod modTransition">
        <pc:chgData name="sai nithin pamulaparthi" userId="fe9e5e551e856bbd" providerId="LiveId" clId="{44F711DD-4CCF-4262-8A2D-CED439C184C5}" dt="2025-04-20T13:19:01.081" v="1484" actId="255"/>
        <pc:sldMkLst>
          <pc:docMk/>
          <pc:sldMk cId="3920753959" sldId="257"/>
        </pc:sldMkLst>
        <pc:spChg chg="mod">
          <ac:chgData name="sai nithin pamulaparthi" userId="fe9e5e551e856bbd" providerId="LiveId" clId="{44F711DD-4CCF-4262-8A2D-CED439C184C5}" dt="2025-04-20T13:19:01.081" v="1484" actId="255"/>
          <ac:spMkLst>
            <pc:docMk/>
            <pc:sldMk cId="3920753959" sldId="257"/>
            <ac:spMk id="3" creationId="{F9A85B92-89BD-F0D8-0386-41306869AAA5}"/>
          </ac:spMkLst>
        </pc:spChg>
      </pc:sldChg>
      <pc:sldChg chg="modSp mod modTransition">
        <pc:chgData name="sai nithin pamulaparthi" userId="fe9e5e551e856bbd" providerId="LiveId" clId="{44F711DD-4CCF-4262-8A2D-CED439C184C5}" dt="2025-04-20T13:19:57.987" v="1493" actId="12"/>
        <pc:sldMkLst>
          <pc:docMk/>
          <pc:sldMk cId="793737570" sldId="258"/>
        </pc:sldMkLst>
        <pc:spChg chg="mod">
          <ac:chgData name="sai nithin pamulaparthi" userId="fe9e5e551e856bbd" providerId="LiveId" clId="{44F711DD-4CCF-4262-8A2D-CED439C184C5}" dt="2025-04-20T13:19:57.987" v="1493" actId="12"/>
          <ac:spMkLst>
            <pc:docMk/>
            <pc:sldMk cId="793737570" sldId="258"/>
            <ac:spMk id="5" creationId="{4F5B488E-A34B-6128-7992-DAF2D6F2D0D9}"/>
          </ac:spMkLst>
        </pc:spChg>
      </pc:sldChg>
      <pc:sldChg chg="modSp mod modTransition">
        <pc:chgData name="sai nithin pamulaparthi" userId="fe9e5e551e856bbd" providerId="LiveId" clId="{44F711DD-4CCF-4262-8A2D-CED439C184C5}" dt="2025-04-14T12:24:14.982" v="1201"/>
        <pc:sldMkLst>
          <pc:docMk/>
          <pc:sldMk cId="3057384405" sldId="259"/>
        </pc:sldMkLst>
        <pc:spChg chg="mod">
          <ac:chgData name="sai nithin pamulaparthi" userId="fe9e5e551e856bbd" providerId="LiveId" clId="{44F711DD-4CCF-4262-8A2D-CED439C184C5}" dt="2025-04-14T12:19:22.012" v="1146" actId="27636"/>
          <ac:spMkLst>
            <pc:docMk/>
            <pc:sldMk cId="3057384405" sldId="259"/>
            <ac:spMk id="5" creationId="{8CCFB5C9-E0F2-7D55-5C88-A9D8292826F9}"/>
          </ac:spMkLst>
        </pc:spChg>
      </pc:sldChg>
      <pc:sldChg chg="modSp mod modTransition">
        <pc:chgData name="sai nithin pamulaparthi" userId="fe9e5e551e856bbd" providerId="LiveId" clId="{44F711DD-4CCF-4262-8A2D-CED439C184C5}" dt="2025-04-14T12:24:14.982" v="1201"/>
        <pc:sldMkLst>
          <pc:docMk/>
          <pc:sldMk cId="182816905" sldId="260"/>
        </pc:sldMkLst>
        <pc:spChg chg="mod">
          <ac:chgData name="sai nithin pamulaparthi" userId="fe9e5e551e856bbd" providerId="LiveId" clId="{44F711DD-4CCF-4262-8A2D-CED439C184C5}" dt="2025-04-14T10:53:58.543" v="536" actId="1076"/>
          <ac:spMkLst>
            <pc:docMk/>
            <pc:sldMk cId="182816905" sldId="260"/>
            <ac:spMk id="5" creationId="{AD5F3CE9-6C46-42FE-1A8F-176F444084E4}"/>
          </ac:spMkLst>
        </pc:spChg>
      </pc:sldChg>
      <pc:sldChg chg="modSp mod modTransition">
        <pc:chgData name="sai nithin pamulaparthi" userId="fe9e5e551e856bbd" providerId="LiveId" clId="{44F711DD-4CCF-4262-8A2D-CED439C184C5}" dt="2025-06-13T14:16:44.632" v="3955" actId="20577"/>
        <pc:sldMkLst>
          <pc:docMk/>
          <pc:sldMk cId="2845976256" sldId="261"/>
        </pc:sldMkLst>
        <pc:spChg chg="mod">
          <ac:chgData name="sai nithin pamulaparthi" userId="fe9e5e551e856bbd" providerId="LiveId" clId="{44F711DD-4CCF-4262-8A2D-CED439C184C5}" dt="2025-06-13T14:16:44.632" v="3955" actId="20577"/>
          <ac:spMkLst>
            <pc:docMk/>
            <pc:sldMk cId="2845976256" sldId="261"/>
            <ac:spMk id="2" creationId="{8864AF4A-5BF1-74FF-95C3-022FAFA2F30C}"/>
          </ac:spMkLst>
        </pc:spChg>
        <pc:spChg chg="mod">
          <ac:chgData name="sai nithin pamulaparthi" userId="fe9e5e551e856bbd" providerId="LiveId" clId="{44F711DD-4CCF-4262-8A2D-CED439C184C5}" dt="2025-04-14T12:19:21.956" v="1143" actId="27636"/>
          <ac:spMkLst>
            <pc:docMk/>
            <pc:sldMk cId="2845976256" sldId="261"/>
            <ac:spMk id="5" creationId="{5AFCF5EE-6200-F079-BE4B-0E1729DBACB4}"/>
          </ac:spMkLst>
        </pc:spChg>
      </pc:sldChg>
      <pc:sldChg chg="modSp mod modTransition">
        <pc:chgData name="sai nithin pamulaparthi" userId="fe9e5e551e856bbd" providerId="LiveId" clId="{44F711DD-4CCF-4262-8A2D-CED439C184C5}" dt="2025-04-14T12:26:45.300" v="1233" actId="27636"/>
        <pc:sldMkLst>
          <pc:docMk/>
          <pc:sldMk cId="2971429436" sldId="262"/>
        </pc:sldMkLst>
        <pc:spChg chg="mod">
          <ac:chgData name="sai nithin pamulaparthi" userId="fe9e5e551e856bbd" providerId="LiveId" clId="{44F711DD-4CCF-4262-8A2D-CED439C184C5}" dt="2025-04-14T12:26:45.300" v="1233" actId="27636"/>
          <ac:spMkLst>
            <pc:docMk/>
            <pc:sldMk cId="2971429436" sldId="262"/>
            <ac:spMk id="3" creationId="{E658D7A2-83B3-6450-9FC8-7108C988EFFC}"/>
          </ac:spMkLst>
        </pc:spChg>
      </pc:sldChg>
      <pc:sldChg chg="modSp mod modTransition">
        <pc:chgData name="sai nithin pamulaparthi" userId="fe9e5e551e856bbd" providerId="LiveId" clId="{44F711DD-4CCF-4262-8A2D-CED439C184C5}" dt="2025-06-02T15:53:03.202" v="3951" actId="20577"/>
        <pc:sldMkLst>
          <pc:docMk/>
          <pc:sldMk cId="1843853112" sldId="263"/>
        </pc:sldMkLst>
        <pc:spChg chg="mod">
          <ac:chgData name="sai nithin pamulaparthi" userId="fe9e5e551e856bbd" providerId="LiveId" clId="{44F711DD-4CCF-4262-8A2D-CED439C184C5}" dt="2025-06-02T15:53:03.202" v="3951" actId="20577"/>
          <ac:spMkLst>
            <pc:docMk/>
            <pc:sldMk cId="1843853112" sldId="263"/>
            <ac:spMk id="3" creationId="{796E58D2-06BB-06B5-31B0-BB0AFEA6B46D}"/>
          </ac:spMkLst>
        </pc:spChg>
      </pc:sldChg>
      <pc:sldChg chg="addSp delSp modSp mod modTransition">
        <pc:chgData name="sai nithin pamulaparthi" userId="fe9e5e551e856bbd" providerId="LiveId" clId="{44F711DD-4CCF-4262-8A2D-CED439C184C5}" dt="2025-05-05T14:44:29.207" v="2666" actId="2711"/>
        <pc:sldMkLst>
          <pc:docMk/>
          <pc:sldMk cId="2564427928" sldId="264"/>
        </pc:sldMkLst>
        <pc:spChg chg="add mod">
          <ac:chgData name="sai nithin pamulaparthi" userId="fe9e5e551e856bbd" providerId="LiveId" clId="{44F711DD-4CCF-4262-8A2D-CED439C184C5}" dt="2025-05-05T14:42:11.024" v="2650" actId="1076"/>
          <ac:spMkLst>
            <pc:docMk/>
            <pc:sldMk cId="2564427928" sldId="264"/>
            <ac:spMk id="4" creationId="{977E7FC3-7722-B804-5E36-89A6A7D3C7AE}"/>
          </ac:spMkLst>
        </pc:spChg>
        <pc:spChg chg="add mod">
          <ac:chgData name="sai nithin pamulaparthi" userId="fe9e5e551e856bbd" providerId="LiveId" clId="{44F711DD-4CCF-4262-8A2D-CED439C184C5}" dt="2025-04-14T10:57:47.470" v="558" actId="2085"/>
          <ac:spMkLst>
            <pc:docMk/>
            <pc:sldMk cId="2564427928" sldId="264"/>
            <ac:spMk id="8" creationId="{9BA39195-C115-A176-9EBC-D4150B6A7D95}"/>
          </ac:spMkLst>
        </pc:spChg>
        <pc:graphicFrameChg chg="add mod modGraphic">
          <ac:chgData name="sai nithin pamulaparthi" userId="fe9e5e551e856bbd" providerId="LiveId" clId="{44F711DD-4CCF-4262-8A2D-CED439C184C5}" dt="2025-05-05T14:44:29.207" v="2666" actId="2711"/>
          <ac:graphicFrameMkLst>
            <pc:docMk/>
            <pc:sldMk cId="2564427928" sldId="264"/>
            <ac:graphicFrameMk id="10" creationId="{7490A67D-6F4F-7B4D-1190-370E6A2E6C5B}"/>
          </ac:graphicFrameMkLst>
        </pc:graphicFrameChg>
      </pc:sldChg>
      <pc:sldChg chg="new add del">
        <pc:chgData name="sai nithin pamulaparthi" userId="fe9e5e551e856bbd" providerId="LiveId" clId="{44F711DD-4CCF-4262-8A2D-CED439C184C5}" dt="2025-04-14T09:53:32.010" v="34" actId="680"/>
        <pc:sldMkLst>
          <pc:docMk/>
          <pc:sldMk cId="1308833475" sldId="265"/>
        </pc:sldMkLst>
      </pc:sldChg>
      <pc:sldChg chg="modSp new del">
        <pc:chgData name="sai nithin pamulaparthi" userId="fe9e5e551e856bbd" providerId="LiveId" clId="{44F711DD-4CCF-4262-8A2D-CED439C184C5}" dt="2025-04-14T09:53:30.600" v="32" actId="680"/>
        <pc:sldMkLst>
          <pc:docMk/>
          <pc:sldMk cId="2852994468" sldId="265"/>
        </pc:sldMkLst>
      </pc:sldChg>
      <pc:sldChg chg="addSp delSp modSp new add del mod modTransition">
        <pc:chgData name="sai nithin pamulaparthi" userId="fe9e5e551e856bbd" providerId="LiveId" clId="{44F711DD-4CCF-4262-8A2D-CED439C184C5}" dt="2025-04-20T15:21:45.647" v="1794" actId="47"/>
        <pc:sldMkLst>
          <pc:docMk/>
          <pc:sldMk cId="2992001654" sldId="265"/>
        </pc:sldMkLst>
      </pc:sldChg>
      <pc:sldChg chg="addSp delSp modSp new del mod modTransition">
        <pc:chgData name="sai nithin pamulaparthi" userId="fe9e5e551e856bbd" providerId="LiveId" clId="{44F711DD-4CCF-4262-8A2D-CED439C184C5}" dt="2025-04-20T15:24:56.504" v="1819" actId="47"/>
        <pc:sldMkLst>
          <pc:docMk/>
          <pc:sldMk cId="3037015962" sldId="266"/>
        </pc:sldMkLst>
      </pc:sldChg>
      <pc:sldChg chg="addSp delSp modSp new mod">
        <pc:chgData name="sai nithin pamulaparthi" userId="fe9e5e551e856bbd" providerId="LiveId" clId="{44F711DD-4CCF-4262-8A2D-CED439C184C5}" dt="2025-05-31T10:55:16.559" v="3261" actId="1076"/>
        <pc:sldMkLst>
          <pc:docMk/>
          <pc:sldMk cId="4118480797" sldId="267"/>
        </pc:sldMkLst>
        <pc:spChg chg="add mod">
          <ac:chgData name="sai nithin pamulaparthi" userId="fe9e5e551e856bbd" providerId="LiveId" clId="{44F711DD-4CCF-4262-8A2D-CED439C184C5}" dt="2025-04-14T13:15:14.116" v="1282" actId="1076"/>
          <ac:spMkLst>
            <pc:docMk/>
            <pc:sldMk cId="4118480797" sldId="267"/>
            <ac:spMk id="6" creationId="{F4309EA4-F13A-D2AC-AF38-41BE8EB45167}"/>
          </ac:spMkLst>
        </pc:spChg>
        <pc:picChg chg="add mod">
          <ac:chgData name="sai nithin pamulaparthi" userId="fe9e5e551e856bbd" providerId="LiveId" clId="{44F711DD-4CCF-4262-8A2D-CED439C184C5}" dt="2025-05-31T10:55:16.559" v="3261" actId="1076"/>
          <ac:picMkLst>
            <pc:docMk/>
            <pc:sldMk cId="4118480797" sldId="267"/>
            <ac:picMk id="11" creationId="{B1090FAC-C86D-06E9-CC1E-F3A43455D451}"/>
          </ac:picMkLst>
        </pc:picChg>
      </pc:sldChg>
      <pc:sldChg chg="addSp delSp modSp new mod">
        <pc:chgData name="sai nithin pamulaparthi" userId="fe9e5e551e856bbd" providerId="LiveId" clId="{44F711DD-4CCF-4262-8A2D-CED439C184C5}" dt="2025-05-05T14:15:33.736" v="2427" actId="14100"/>
        <pc:sldMkLst>
          <pc:docMk/>
          <pc:sldMk cId="1454852270" sldId="268"/>
        </pc:sldMkLst>
        <pc:spChg chg="add mod">
          <ac:chgData name="sai nithin pamulaparthi" userId="fe9e5e551e856bbd" providerId="LiveId" clId="{44F711DD-4CCF-4262-8A2D-CED439C184C5}" dt="2025-04-14T13:17:18.137" v="1329" actId="1076"/>
          <ac:spMkLst>
            <pc:docMk/>
            <pc:sldMk cId="1454852270" sldId="268"/>
            <ac:spMk id="6" creationId="{10276917-27CC-A92C-076F-DAAAAD24A1FC}"/>
          </ac:spMkLst>
        </pc:spChg>
        <pc:picChg chg="add mod modCrop">
          <ac:chgData name="sai nithin pamulaparthi" userId="fe9e5e551e856bbd" providerId="LiveId" clId="{44F711DD-4CCF-4262-8A2D-CED439C184C5}" dt="2025-05-05T14:15:33.736" v="2427" actId="14100"/>
          <ac:picMkLst>
            <pc:docMk/>
            <pc:sldMk cId="1454852270" sldId="268"/>
            <ac:picMk id="3" creationId="{5DCB21DB-FE3B-9214-A085-12A1C0ECA25E}"/>
          </ac:picMkLst>
        </pc:picChg>
      </pc:sldChg>
      <pc:sldChg chg="addSp delSp modSp new mod">
        <pc:chgData name="sai nithin pamulaparthi" userId="fe9e5e551e856bbd" providerId="LiveId" clId="{44F711DD-4CCF-4262-8A2D-CED439C184C5}" dt="2025-05-05T14:20:11.534" v="2478" actId="1036"/>
        <pc:sldMkLst>
          <pc:docMk/>
          <pc:sldMk cId="3740557005" sldId="269"/>
        </pc:sldMkLst>
        <pc:spChg chg="add mod">
          <ac:chgData name="sai nithin pamulaparthi" userId="fe9e5e551e856bbd" providerId="LiveId" clId="{44F711DD-4CCF-4262-8A2D-CED439C184C5}" dt="2025-04-20T13:48:51.954" v="1539" actId="1076"/>
          <ac:spMkLst>
            <pc:docMk/>
            <pc:sldMk cId="3740557005" sldId="269"/>
            <ac:spMk id="4" creationId="{4C7522A7-044A-CDC8-7B8F-D5074FCB4E08}"/>
          </ac:spMkLst>
        </pc:spChg>
        <pc:picChg chg="add mod modCrop">
          <ac:chgData name="sai nithin pamulaparthi" userId="fe9e5e551e856bbd" providerId="LiveId" clId="{44F711DD-4CCF-4262-8A2D-CED439C184C5}" dt="2025-05-05T14:20:11.534" v="2478" actId="1036"/>
          <ac:picMkLst>
            <pc:docMk/>
            <pc:sldMk cId="3740557005" sldId="269"/>
            <ac:picMk id="5" creationId="{4A98F556-9344-1D95-BC0B-5B853831660E}"/>
          </ac:picMkLst>
        </pc:picChg>
      </pc:sldChg>
      <pc:sldChg chg="addSp delSp modSp new mod">
        <pc:chgData name="sai nithin pamulaparthi" userId="fe9e5e551e856bbd" providerId="LiveId" clId="{44F711DD-4CCF-4262-8A2D-CED439C184C5}" dt="2025-05-05T14:19:20.903" v="2474"/>
        <pc:sldMkLst>
          <pc:docMk/>
          <pc:sldMk cId="2109101858" sldId="270"/>
        </pc:sldMkLst>
        <pc:spChg chg="add mod">
          <ac:chgData name="sai nithin pamulaparthi" userId="fe9e5e551e856bbd" providerId="LiveId" clId="{44F711DD-4CCF-4262-8A2D-CED439C184C5}" dt="2025-04-14T13:19:14.081" v="1376" actId="14100"/>
          <ac:spMkLst>
            <pc:docMk/>
            <pc:sldMk cId="2109101858" sldId="270"/>
            <ac:spMk id="4" creationId="{DED275AB-E97B-801F-F49D-F9EC082689E7}"/>
          </ac:spMkLst>
        </pc:spChg>
        <pc:picChg chg="add mod">
          <ac:chgData name="sai nithin pamulaparthi" userId="fe9e5e551e856bbd" providerId="LiveId" clId="{44F711DD-4CCF-4262-8A2D-CED439C184C5}" dt="2025-05-05T14:19:20.903" v="2474"/>
          <ac:picMkLst>
            <pc:docMk/>
            <pc:sldMk cId="2109101858" sldId="270"/>
            <ac:picMk id="6" creationId="{AD77B7E8-6EB4-88E1-1305-AD5815C7BD0F}"/>
          </ac:picMkLst>
        </pc:picChg>
      </pc:sldChg>
      <pc:sldChg chg="addSp delSp modSp new mod">
        <pc:chgData name="sai nithin pamulaparthi" userId="fe9e5e551e856bbd" providerId="LiveId" clId="{44F711DD-4CCF-4262-8A2D-CED439C184C5}" dt="2025-05-05T14:21:02.176" v="2484" actId="1036"/>
        <pc:sldMkLst>
          <pc:docMk/>
          <pc:sldMk cId="2516085235" sldId="271"/>
        </pc:sldMkLst>
        <pc:spChg chg="add mod">
          <ac:chgData name="sai nithin pamulaparthi" userId="fe9e5e551e856bbd" providerId="LiveId" clId="{44F711DD-4CCF-4262-8A2D-CED439C184C5}" dt="2025-04-20T13:48:40.833" v="1538" actId="1076"/>
          <ac:spMkLst>
            <pc:docMk/>
            <pc:sldMk cId="2516085235" sldId="271"/>
            <ac:spMk id="4" creationId="{FBB4D3CD-BABF-4CB9-562A-EB2C3E13ABF2}"/>
          </ac:spMkLst>
        </pc:spChg>
        <pc:picChg chg="add mod modCrop">
          <ac:chgData name="sai nithin pamulaparthi" userId="fe9e5e551e856bbd" providerId="LiveId" clId="{44F711DD-4CCF-4262-8A2D-CED439C184C5}" dt="2025-05-05T14:21:02.176" v="2484" actId="1036"/>
          <ac:picMkLst>
            <pc:docMk/>
            <pc:sldMk cId="2516085235" sldId="271"/>
            <ac:picMk id="5" creationId="{C843674A-F17D-F9D2-FE70-94FB678B15FE}"/>
          </ac:picMkLst>
        </pc:picChg>
      </pc:sldChg>
      <pc:sldChg chg="addSp delSp modSp new mod">
        <pc:chgData name="sai nithin pamulaparthi" userId="fe9e5e551e856bbd" providerId="LiveId" clId="{44F711DD-4CCF-4262-8A2D-CED439C184C5}" dt="2025-06-13T14:17:05.286" v="3957" actId="255"/>
        <pc:sldMkLst>
          <pc:docMk/>
          <pc:sldMk cId="2653617078" sldId="272"/>
        </pc:sldMkLst>
        <pc:spChg chg="mod">
          <ac:chgData name="sai nithin pamulaparthi" userId="fe9e5e551e856bbd" providerId="LiveId" clId="{44F711DD-4CCF-4262-8A2D-CED439C184C5}" dt="2025-06-13T14:17:05.286" v="3957" actId="255"/>
          <ac:spMkLst>
            <pc:docMk/>
            <pc:sldMk cId="2653617078" sldId="272"/>
            <ac:spMk id="2" creationId="{E09F7BF6-AF95-6DBF-4EFD-4FBBB6CF5F72}"/>
          </ac:spMkLst>
        </pc:spChg>
        <pc:spChg chg="add mod">
          <ac:chgData name="sai nithin pamulaparthi" userId="fe9e5e551e856bbd" providerId="LiveId" clId="{44F711DD-4CCF-4262-8A2D-CED439C184C5}" dt="2025-05-05T14:18:44.794" v="2471" actId="20577"/>
          <ac:spMkLst>
            <pc:docMk/>
            <pc:sldMk cId="2653617078" sldId="272"/>
            <ac:spMk id="5" creationId="{217FAECD-17F7-4892-55CF-31AC53D5ECB8}"/>
          </ac:spMkLst>
        </pc:spChg>
      </pc:sldChg>
      <pc:sldChg chg="addSp delSp modSp new del mod">
        <pc:chgData name="sai nithin pamulaparthi" userId="fe9e5e551e856bbd" providerId="LiveId" clId="{44F711DD-4CCF-4262-8A2D-CED439C184C5}" dt="2025-05-31T06:35:11.477" v="2842" actId="47"/>
        <pc:sldMkLst>
          <pc:docMk/>
          <pc:sldMk cId="1648737614" sldId="273"/>
        </pc:sldMkLst>
      </pc:sldChg>
      <pc:sldChg chg="addSp delSp modSp new del mod">
        <pc:chgData name="sai nithin pamulaparthi" userId="fe9e5e551e856bbd" providerId="LiveId" clId="{44F711DD-4CCF-4262-8A2D-CED439C184C5}" dt="2025-04-20T13:56:16.035" v="1586" actId="47"/>
        <pc:sldMkLst>
          <pc:docMk/>
          <pc:sldMk cId="2412707641" sldId="273"/>
        </pc:sldMkLst>
      </pc:sldChg>
      <pc:sldChg chg="addSp delSp modSp new del mod">
        <pc:chgData name="sai nithin pamulaparthi" userId="fe9e5e551e856bbd" providerId="LiveId" clId="{44F711DD-4CCF-4262-8A2D-CED439C184C5}" dt="2025-04-20T14:21:18.118" v="1781" actId="680"/>
        <pc:sldMkLst>
          <pc:docMk/>
          <pc:sldMk cId="695037412" sldId="274"/>
        </pc:sldMkLst>
      </pc:sldChg>
      <pc:sldChg chg="new del">
        <pc:chgData name="sai nithin pamulaparthi" userId="fe9e5e551e856bbd" providerId="LiveId" clId="{44F711DD-4CCF-4262-8A2D-CED439C184C5}" dt="2025-04-20T14:01:02.285" v="1698" actId="680"/>
        <pc:sldMkLst>
          <pc:docMk/>
          <pc:sldMk cId="3199821624" sldId="274"/>
        </pc:sldMkLst>
      </pc:sldChg>
      <pc:sldChg chg="addSp delSp modSp new mod">
        <pc:chgData name="sai nithin pamulaparthi" userId="fe9e5e551e856bbd" providerId="LiveId" clId="{44F711DD-4CCF-4262-8A2D-CED439C184C5}" dt="2025-05-05T14:40:46.098" v="2643" actId="20577"/>
        <pc:sldMkLst>
          <pc:docMk/>
          <pc:sldMk cId="4137773848" sldId="274"/>
        </pc:sldMkLst>
        <pc:graphicFrameChg chg="add mod modGraphic">
          <ac:chgData name="sai nithin pamulaparthi" userId="fe9e5e551e856bbd" providerId="LiveId" clId="{44F711DD-4CCF-4262-8A2D-CED439C184C5}" dt="2025-05-05T14:40:46.098" v="2643" actId="20577"/>
          <ac:graphicFrameMkLst>
            <pc:docMk/>
            <pc:sldMk cId="4137773848" sldId="274"/>
            <ac:graphicFrameMk id="4" creationId="{CB991C40-C638-92B1-84A0-8757AFC36DB0}"/>
          </ac:graphicFrameMkLst>
        </pc:graphicFrameChg>
      </pc:sldChg>
      <pc:sldChg chg="addSp delSp modSp new mod">
        <pc:chgData name="sai nithin pamulaparthi" userId="fe9e5e551e856bbd" providerId="LiveId" clId="{44F711DD-4CCF-4262-8A2D-CED439C184C5}" dt="2025-06-02T15:06:01.437" v="3545" actId="255"/>
        <pc:sldMkLst>
          <pc:docMk/>
          <pc:sldMk cId="1786001997" sldId="275"/>
        </pc:sldMkLst>
        <pc:spChg chg="add del mod">
          <ac:chgData name="sai nithin pamulaparthi" userId="fe9e5e551e856bbd" providerId="LiveId" clId="{44F711DD-4CCF-4262-8A2D-CED439C184C5}" dt="2025-06-02T14:54:10.558" v="3428" actId="1076"/>
          <ac:spMkLst>
            <pc:docMk/>
            <pc:sldMk cId="1786001997" sldId="275"/>
            <ac:spMk id="2" creationId="{57D79DD3-1FF7-0674-F383-FAF53B230B3D}"/>
          </ac:spMkLst>
        </pc:spChg>
        <pc:graphicFrameChg chg="add del mod ord modGraphic">
          <ac:chgData name="sai nithin pamulaparthi" userId="fe9e5e551e856bbd" providerId="LiveId" clId="{44F711DD-4CCF-4262-8A2D-CED439C184C5}" dt="2025-06-02T15:06:01.437" v="3545" actId="255"/>
          <ac:graphicFrameMkLst>
            <pc:docMk/>
            <pc:sldMk cId="1786001997" sldId="275"/>
            <ac:graphicFrameMk id="10" creationId="{1246C6A9-F69A-F816-63DE-D33ED9989661}"/>
          </ac:graphicFrameMkLst>
        </pc:graphicFrameChg>
      </pc:sldChg>
      <pc:sldChg chg="addSp delSp modSp new mod">
        <pc:chgData name="sai nithin pamulaparthi" userId="fe9e5e551e856bbd" providerId="LiveId" clId="{44F711DD-4CCF-4262-8A2D-CED439C184C5}" dt="2025-05-31T06:37:35.654" v="3003" actId="113"/>
        <pc:sldMkLst>
          <pc:docMk/>
          <pc:sldMk cId="2603563314" sldId="276"/>
        </pc:sldMkLst>
        <pc:spChg chg="mod">
          <ac:chgData name="sai nithin pamulaparthi" userId="fe9e5e551e856bbd" providerId="LiveId" clId="{44F711DD-4CCF-4262-8A2D-CED439C184C5}" dt="2025-05-31T06:37:35.654" v="3003" actId="113"/>
          <ac:spMkLst>
            <pc:docMk/>
            <pc:sldMk cId="2603563314" sldId="276"/>
            <ac:spMk id="2" creationId="{3974AA21-5B92-1DE0-4673-FD5CD65331D3}"/>
          </ac:spMkLst>
        </pc:spChg>
        <pc:spChg chg="add mod">
          <ac:chgData name="sai nithin pamulaparthi" userId="fe9e5e551e856bbd" providerId="LiveId" clId="{44F711DD-4CCF-4262-8A2D-CED439C184C5}" dt="2025-05-31T06:37:31.736" v="3002" actId="255"/>
          <ac:spMkLst>
            <pc:docMk/>
            <pc:sldMk cId="2603563314" sldId="276"/>
            <ac:spMk id="10" creationId="{145A9817-4AF2-9D04-BF28-14BEAB9D04BF}"/>
          </ac:spMkLst>
        </pc:spChg>
        <pc:picChg chg="add mod">
          <ac:chgData name="sai nithin pamulaparthi" userId="fe9e5e551e856bbd" providerId="LiveId" clId="{44F711DD-4CCF-4262-8A2D-CED439C184C5}" dt="2025-05-31T06:29:28.776" v="2788" actId="1076"/>
          <ac:picMkLst>
            <pc:docMk/>
            <pc:sldMk cId="2603563314" sldId="276"/>
            <ac:picMk id="9" creationId="{B8DE6AC9-8828-32EB-F63B-41E1D90C7BB7}"/>
          </ac:picMkLst>
        </pc:picChg>
      </pc:sldChg>
      <pc:sldChg chg="addSp delSp modSp new mod">
        <pc:chgData name="sai nithin pamulaparthi" userId="fe9e5e551e856bbd" providerId="LiveId" clId="{44F711DD-4CCF-4262-8A2D-CED439C184C5}" dt="2025-05-31T06:38:42.327" v="3037" actId="20577"/>
        <pc:sldMkLst>
          <pc:docMk/>
          <pc:sldMk cId="3337455276" sldId="277"/>
        </pc:sldMkLst>
        <pc:spChg chg="add mod">
          <ac:chgData name="sai nithin pamulaparthi" userId="fe9e5e551e856bbd" providerId="LiveId" clId="{44F711DD-4CCF-4262-8A2D-CED439C184C5}" dt="2025-05-31T06:38:42.327" v="3037" actId="20577"/>
          <ac:spMkLst>
            <pc:docMk/>
            <pc:sldMk cId="3337455276" sldId="277"/>
            <ac:spMk id="6" creationId="{439696CB-B56D-7792-F309-82B30D82325C}"/>
          </ac:spMkLst>
        </pc:spChg>
        <pc:picChg chg="add mod">
          <ac:chgData name="sai nithin pamulaparthi" userId="fe9e5e551e856bbd" providerId="LiveId" clId="{44F711DD-4CCF-4262-8A2D-CED439C184C5}" dt="2025-05-31T06:30:45.195" v="2804" actId="14100"/>
          <ac:picMkLst>
            <pc:docMk/>
            <pc:sldMk cId="3337455276" sldId="277"/>
            <ac:picMk id="5" creationId="{AAB805FA-851B-DE0F-E58E-E8C61484415A}"/>
          </ac:picMkLst>
        </pc:picChg>
      </pc:sldChg>
      <pc:sldChg chg="addSp delSp modSp new mod">
        <pc:chgData name="sai nithin pamulaparthi" userId="fe9e5e551e856bbd" providerId="LiveId" clId="{44F711DD-4CCF-4262-8A2D-CED439C184C5}" dt="2025-05-31T06:31:47.037" v="2810" actId="14100"/>
        <pc:sldMkLst>
          <pc:docMk/>
          <pc:sldMk cId="3223133709" sldId="278"/>
        </pc:sldMkLst>
        <pc:picChg chg="add mod">
          <ac:chgData name="sai nithin pamulaparthi" userId="fe9e5e551e856bbd" providerId="LiveId" clId="{44F711DD-4CCF-4262-8A2D-CED439C184C5}" dt="2025-05-31T06:31:42.430" v="2809" actId="1076"/>
          <ac:picMkLst>
            <pc:docMk/>
            <pc:sldMk cId="3223133709" sldId="278"/>
            <ac:picMk id="5" creationId="{B7865EDA-4D89-7C66-269F-E7CAD02B6D06}"/>
          </ac:picMkLst>
        </pc:picChg>
      </pc:sldChg>
      <pc:sldChg chg="addSp delSp modSp new mod">
        <pc:chgData name="sai nithin pamulaparthi" userId="fe9e5e551e856bbd" providerId="LiveId" clId="{44F711DD-4CCF-4262-8A2D-CED439C184C5}" dt="2025-05-31T06:40:35.191" v="3107" actId="20577"/>
        <pc:sldMkLst>
          <pc:docMk/>
          <pc:sldMk cId="4287408286" sldId="279"/>
        </pc:sldMkLst>
        <pc:spChg chg="add mod">
          <ac:chgData name="sai nithin pamulaparthi" userId="fe9e5e551e856bbd" providerId="LiveId" clId="{44F711DD-4CCF-4262-8A2D-CED439C184C5}" dt="2025-05-31T06:40:35.191" v="3107" actId="20577"/>
          <ac:spMkLst>
            <pc:docMk/>
            <pc:sldMk cId="4287408286" sldId="279"/>
            <ac:spMk id="6" creationId="{586B552C-8836-0393-AD36-233A5C6FB9EE}"/>
          </ac:spMkLst>
        </pc:spChg>
        <pc:picChg chg="add mod">
          <ac:chgData name="sai nithin pamulaparthi" userId="fe9e5e551e856bbd" providerId="LiveId" clId="{44F711DD-4CCF-4262-8A2D-CED439C184C5}" dt="2025-05-31T06:39:17.926" v="3042" actId="1076"/>
          <ac:picMkLst>
            <pc:docMk/>
            <pc:sldMk cId="4287408286" sldId="279"/>
            <ac:picMk id="5" creationId="{4C86E36A-E400-8845-E02E-FF3D5FB7D457}"/>
          </ac:picMkLst>
        </pc:picChg>
      </pc:sldChg>
      <pc:sldChg chg="addSp delSp modSp new mod">
        <pc:chgData name="sai nithin pamulaparthi" userId="fe9e5e551e856bbd" providerId="LiveId" clId="{44F711DD-4CCF-4262-8A2D-CED439C184C5}" dt="2025-05-31T10:43:48.944" v="3250" actId="1076"/>
        <pc:sldMkLst>
          <pc:docMk/>
          <pc:sldMk cId="3911630981" sldId="280"/>
        </pc:sldMkLst>
        <pc:spChg chg="add mod">
          <ac:chgData name="sai nithin pamulaparthi" userId="fe9e5e551e856bbd" providerId="LiveId" clId="{44F711DD-4CCF-4262-8A2D-CED439C184C5}" dt="2025-05-31T10:43:45.680" v="3249" actId="1076"/>
          <ac:spMkLst>
            <pc:docMk/>
            <pc:sldMk cId="3911630981" sldId="280"/>
            <ac:spMk id="7" creationId="{1F8BCB6E-D196-5D79-AA62-0CE739CB7703}"/>
          </ac:spMkLst>
        </pc:spChg>
        <pc:picChg chg="add mod">
          <ac:chgData name="sai nithin pamulaparthi" userId="fe9e5e551e856bbd" providerId="LiveId" clId="{44F711DD-4CCF-4262-8A2D-CED439C184C5}" dt="2025-05-31T10:43:48.944" v="3250" actId="1076"/>
          <ac:picMkLst>
            <pc:docMk/>
            <pc:sldMk cId="3911630981" sldId="280"/>
            <ac:picMk id="5" creationId="{67B62825-1D1F-3370-E172-BB191FE55CD3}"/>
          </ac:picMkLst>
        </pc:picChg>
      </pc:sldChg>
      <pc:sldChg chg="modSp new mod">
        <pc:chgData name="sai nithin pamulaparthi" userId="fe9e5e551e856bbd" providerId="LiveId" clId="{44F711DD-4CCF-4262-8A2D-CED439C184C5}" dt="2025-06-02T15:18:21.026" v="3648" actId="207"/>
        <pc:sldMkLst>
          <pc:docMk/>
          <pc:sldMk cId="1365326102" sldId="281"/>
        </pc:sldMkLst>
        <pc:spChg chg="mod">
          <ac:chgData name="sai nithin pamulaparthi" userId="fe9e5e551e856bbd" providerId="LiveId" clId="{44F711DD-4CCF-4262-8A2D-CED439C184C5}" dt="2025-06-02T15:18:21.026" v="3648" actId="207"/>
          <ac:spMkLst>
            <pc:docMk/>
            <pc:sldMk cId="1365326102" sldId="281"/>
            <ac:spMk id="2" creationId="{49E7C40C-4319-2592-B7F3-6F735D12368E}"/>
          </ac:spMkLst>
        </pc:spChg>
        <pc:spChg chg="mod">
          <ac:chgData name="sai nithin pamulaparthi" userId="fe9e5e551e856bbd" providerId="LiveId" clId="{44F711DD-4CCF-4262-8A2D-CED439C184C5}" dt="2025-06-02T15:10:53.529" v="3573" actId="1076"/>
          <ac:spMkLst>
            <pc:docMk/>
            <pc:sldMk cId="1365326102" sldId="281"/>
            <ac:spMk id="3" creationId="{84FC9701-39C2-C75A-CF23-7AEE9C2B4BED}"/>
          </ac:spMkLst>
        </pc:spChg>
      </pc:sldChg>
      <pc:sldChg chg="modSp new mod">
        <pc:chgData name="sai nithin pamulaparthi" userId="fe9e5e551e856bbd" providerId="LiveId" clId="{44F711DD-4CCF-4262-8A2D-CED439C184C5}" dt="2025-06-02T15:53:55.004" v="3952" actId="207"/>
        <pc:sldMkLst>
          <pc:docMk/>
          <pc:sldMk cId="3832026783" sldId="282"/>
        </pc:sldMkLst>
        <pc:spChg chg="mod">
          <ac:chgData name="sai nithin pamulaparthi" userId="fe9e5e551e856bbd" providerId="LiveId" clId="{44F711DD-4CCF-4262-8A2D-CED439C184C5}" dt="2025-06-02T15:53:55.004" v="3952" actId="207"/>
          <ac:spMkLst>
            <pc:docMk/>
            <pc:sldMk cId="3832026783" sldId="282"/>
            <ac:spMk id="2" creationId="{0DA93D00-1EA6-AA69-A0E7-D07275A24C60}"/>
          </ac:spMkLst>
        </pc:spChg>
        <pc:spChg chg="mod">
          <ac:chgData name="sai nithin pamulaparthi" userId="fe9e5e551e856bbd" providerId="LiveId" clId="{44F711DD-4CCF-4262-8A2D-CED439C184C5}" dt="2025-06-02T15:28:41.487" v="3780" actId="14100"/>
          <ac:spMkLst>
            <pc:docMk/>
            <pc:sldMk cId="3832026783" sldId="282"/>
            <ac:spMk id="3" creationId="{01D98DEA-331B-D9F3-B159-A45B30F95CC4}"/>
          </ac:spMkLst>
        </pc:spChg>
      </pc:sldChg>
      <pc:sldChg chg="addSp delSp modSp new mod">
        <pc:chgData name="sai nithin pamulaparthi" userId="fe9e5e551e856bbd" providerId="LiveId" clId="{44F711DD-4CCF-4262-8A2D-CED439C184C5}" dt="2025-06-02T15:19:39.745" v="3654" actId="207"/>
        <pc:sldMkLst>
          <pc:docMk/>
          <pc:sldMk cId="2952066301" sldId="283"/>
        </pc:sldMkLst>
        <pc:spChg chg="mod">
          <ac:chgData name="sai nithin pamulaparthi" userId="fe9e5e551e856bbd" providerId="LiveId" clId="{44F711DD-4CCF-4262-8A2D-CED439C184C5}" dt="2025-06-02T15:19:14.192" v="3649" actId="207"/>
          <ac:spMkLst>
            <pc:docMk/>
            <pc:sldMk cId="2952066301" sldId="283"/>
            <ac:spMk id="2" creationId="{251696A6-FC89-CACA-74F7-E0A65F1575AF}"/>
          </ac:spMkLst>
        </pc:spChg>
        <pc:spChg chg="add mod">
          <ac:chgData name="sai nithin pamulaparthi" userId="fe9e5e551e856bbd" providerId="LiveId" clId="{44F711DD-4CCF-4262-8A2D-CED439C184C5}" dt="2025-06-02T15:19:39.745" v="3654" actId="207"/>
          <ac:spMkLst>
            <pc:docMk/>
            <pc:sldMk cId="2952066301" sldId="283"/>
            <ac:spMk id="4" creationId="{66589EE2-BF2F-2B5E-AF5A-3D0B9C77CB45}"/>
          </ac:spMkLst>
        </pc:spChg>
      </pc:sldChg>
      <pc:sldChg chg="addSp delSp modSp new mod">
        <pc:chgData name="sai nithin pamulaparthi" userId="fe9e5e551e856bbd" providerId="LiveId" clId="{44F711DD-4CCF-4262-8A2D-CED439C184C5}" dt="2025-06-02T15:52:42.006" v="3930" actId="14100"/>
        <pc:sldMkLst>
          <pc:docMk/>
          <pc:sldMk cId="907226045" sldId="284"/>
        </pc:sldMkLst>
        <pc:spChg chg="add mod">
          <ac:chgData name="sai nithin pamulaparthi" userId="fe9e5e551e856bbd" providerId="LiveId" clId="{44F711DD-4CCF-4262-8A2D-CED439C184C5}" dt="2025-06-02T15:52:42.006" v="3930" actId="14100"/>
          <ac:spMkLst>
            <pc:docMk/>
            <pc:sldMk cId="907226045" sldId="284"/>
            <ac:spMk id="6" creationId="{3066429F-EE5A-E514-379A-B50B6DD37D85}"/>
          </ac:spMkLst>
        </pc:spChg>
      </pc:sldChg>
      <pc:sldChg chg="delSp modSp new del mod">
        <pc:chgData name="sai nithin pamulaparthi" userId="fe9e5e551e856bbd" providerId="LiveId" clId="{44F711DD-4CCF-4262-8A2D-CED439C184C5}" dt="2025-06-02T15:26:45.015" v="3750" actId="47"/>
        <pc:sldMkLst>
          <pc:docMk/>
          <pc:sldMk cId="1309571397" sldId="284"/>
        </pc:sldMkLst>
      </pc:sldChg>
      <pc:sldMasterChg chg="setBg modSldLayout">
        <pc:chgData name="sai nithin pamulaparthi" userId="fe9e5e551e856bbd" providerId="LiveId" clId="{44F711DD-4CCF-4262-8A2D-CED439C184C5}" dt="2025-04-14T10:41:51.376" v="488"/>
        <pc:sldMasterMkLst>
          <pc:docMk/>
          <pc:sldMasterMk cId="4273422564" sldId="2147483677"/>
        </pc:sldMasterMkLst>
        <pc:sldLayoutChg chg="setBg">
          <pc:chgData name="sai nithin pamulaparthi" userId="fe9e5e551e856bbd" providerId="LiveId" clId="{44F711DD-4CCF-4262-8A2D-CED439C184C5}" dt="2025-04-14T10:41:51.376" v="488"/>
          <pc:sldLayoutMkLst>
            <pc:docMk/>
            <pc:sldMasterMk cId="4273422564" sldId="2147483677"/>
            <pc:sldLayoutMk cId="1271525757" sldId="2147483678"/>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562001482" sldId="2147483679"/>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3702622190" sldId="2147483680"/>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1149423928" sldId="2147483681"/>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163133587" sldId="2147483682"/>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1980442724" sldId="2147483683"/>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838288596" sldId="2147483684"/>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223237805" sldId="2147483685"/>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941723967" sldId="2147483686"/>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1592985496" sldId="2147483687"/>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1016653468" sldId="2147483688"/>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210002389" sldId="2147483689"/>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206004585" sldId="2147483690"/>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55911472" sldId="2147483691"/>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338214074" sldId="2147483692"/>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249016477" sldId="2147483693"/>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441026600" sldId="2147483694"/>
          </pc:sldLayoutMkLst>
        </pc:sldLayoutChg>
        <pc:sldLayoutChg chg="setBg">
          <pc:chgData name="sai nithin pamulaparthi" userId="fe9e5e551e856bbd" providerId="LiveId" clId="{44F711DD-4CCF-4262-8A2D-CED439C184C5}" dt="2025-04-14T10:41:51.376" v="488"/>
          <pc:sldLayoutMkLst>
            <pc:docMk/>
            <pc:sldMasterMk cId="4273422564" sldId="2147483677"/>
            <pc:sldLayoutMk cId="3959992072" sldId="2147483695"/>
          </pc:sldLayoutMkLst>
        </pc:sldLayoutChg>
      </pc:sldMasterChg>
      <pc:sldMasterChg chg="modSldLayout">
        <pc:chgData name="sai nithin pamulaparthi" userId="fe9e5e551e856bbd" providerId="LiveId" clId="{44F711DD-4CCF-4262-8A2D-CED439C184C5}" dt="2025-04-14T09:50:56.060" v="8"/>
        <pc:sldMasterMkLst>
          <pc:docMk/>
          <pc:sldMasterMk cId="1845105955" sldId="2147483696"/>
        </pc:sldMasterMkLst>
        <pc:sldLayoutChg chg="addSp delSp">
          <pc:chgData name="sai nithin pamulaparthi" userId="fe9e5e551e856bbd" providerId="LiveId" clId="{44F711DD-4CCF-4262-8A2D-CED439C184C5}" dt="2025-04-14T09:50:56.060" v="8"/>
          <pc:sldLayoutMkLst>
            <pc:docMk/>
            <pc:sldMasterMk cId="1845105955" sldId="2147483696"/>
            <pc:sldLayoutMk cId="3036430676" sldId="2147483714"/>
          </pc:sldLayoutMkLst>
        </pc:sldLayoutChg>
      </pc:sldMasterChg>
      <pc:sldMasterChg chg="modSldLayout">
        <pc:chgData name="sai nithin pamulaparthi" userId="fe9e5e551e856bbd" providerId="LiveId" clId="{44F711DD-4CCF-4262-8A2D-CED439C184C5}" dt="2025-04-14T12:18:26.036" v="1141"/>
        <pc:sldMasterMkLst>
          <pc:docMk/>
          <pc:sldMasterMk cId="1881728637" sldId="2147483696"/>
        </pc:sldMasterMkLst>
        <pc:sldLayoutChg chg="addSp delSp">
          <pc:chgData name="sai nithin pamulaparthi" userId="fe9e5e551e856bbd" providerId="LiveId" clId="{44F711DD-4CCF-4262-8A2D-CED439C184C5}" dt="2025-04-14T12:18:26.036" v="1141"/>
          <pc:sldLayoutMkLst>
            <pc:docMk/>
            <pc:sldMasterMk cId="1881728637" sldId="2147483696"/>
            <pc:sldLayoutMk cId="2213015244" sldId="2147483708"/>
          </pc:sldLayoutMkLst>
        </pc:sldLayoutChg>
      </pc:sldMasterChg>
      <pc:sldMasterChg chg="modSldLayout">
        <pc:chgData name="sai nithin pamulaparthi" userId="fe9e5e551e856bbd" providerId="LiveId" clId="{44F711DD-4CCF-4262-8A2D-CED439C184C5}" dt="2025-04-14T09:53:30.301" v="31"/>
        <pc:sldMasterMkLst>
          <pc:docMk/>
          <pc:sldMasterMk cId="2740971980" sldId="2147483696"/>
        </pc:sldMasterMkLst>
        <pc:sldLayoutChg chg="addSp delSp">
          <pc:chgData name="sai nithin pamulaparthi" userId="fe9e5e551e856bbd" providerId="LiveId" clId="{44F711DD-4CCF-4262-8A2D-CED439C184C5}" dt="2025-04-14T09:53:30.301" v="31"/>
          <pc:sldLayoutMkLst>
            <pc:docMk/>
            <pc:sldMasterMk cId="2740971980" sldId="2147483696"/>
            <pc:sldLayoutMk cId="1674424512" sldId="2147483708"/>
          </pc:sldLayoutMkLst>
        </pc:sldLayoutChg>
      </pc:sldMasterChg>
      <pc:sldMasterChg chg="modTransition setBg modSldLayout">
        <pc:chgData name="sai nithin pamulaparthi" userId="fe9e5e551e856bbd" providerId="LiveId" clId="{44F711DD-4CCF-4262-8A2D-CED439C184C5}" dt="2025-04-14T12:24:14.982" v="1201"/>
        <pc:sldMasterMkLst>
          <pc:docMk/>
          <pc:sldMasterMk cId="3860927112" sldId="2147483696"/>
        </pc:sldMasterMkLst>
        <pc:sldLayoutChg chg="modTransition setBg">
          <pc:chgData name="sai nithin pamulaparthi" userId="fe9e5e551e856bbd" providerId="LiveId" clId="{44F711DD-4CCF-4262-8A2D-CED439C184C5}" dt="2025-04-14T12:24:14.982" v="1201"/>
          <pc:sldLayoutMkLst>
            <pc:docMk/>
            <pc:sldMasterMk cId="3860927112" sldId="2147483696"/>
            <pc:sldLayoutMk cId="3756666538" sldId="2147483697"/>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4260648193" sldId="2147483698"/>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1106123605" sldId="2147483699"/>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939968692" sldId="2147483700"/>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786275832" sldId="2147483701"/>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2051342699" sldId="2147483702"/>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195376266" sldId="2147483703"/>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3034900033" sldId="2147483704"/>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2375627486" sldId="2147483705"/>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33807356" sldId="2147483706"/>
          </pc:sldLayoutMkLst>
        </pc:sldLayoutChg>
        <pc:sldLayoutChg chg="modTransition setBg">
          <pc:chgData name="sai nithin pamulaparthi" userId="fe9e5e551e856bbd" providerId="LiveId" clId="{44F711DD-4CCF-4262-8A2D-CED439C184C5}" dt="2025-04-14T12:24:14.982" v="1201"/>
          <pc:sldLayoutMkLst>
            <pc:docMk/>
            <pc:sldMasterMk cId="3860927112" sldId="2147483696"/>
            <pc:sldLayoutMk cId="1183353716" sldId="2147483707"/>
          </pc:sldLayoutMkLst>
        </pc:sldLayoutChg>
        <pc:sldLayoutChg chg="delSp modTransition setBg">
          <pc:chgData name="sai nithin pamulaparthi" userId="fe9e5e551e856bbd" providerId="LiveId" clId="{44F711DD-4CCF-4262-8A2D-CED439C184C5}" dt="2025-04-14T12:24:14.982" v="1201"/>
          <pc:sldLayoutMkLst>
            <pc:docMk/>
            <pc:sldMasterMk cId="3860927112" sldId="2147483696"/>
            <pc:sldLayoutMk cId="4181112876" sldId="2147483708"/>
          </pc:sldLayoutMkLst>
        </pc:sldLayoutChg>
      </pc:sldMasterChg>
    </pc:docChg>
  </pc:docChgLst>
  <pc:docChgLst>
    <pc:chgData name="Sai Pradeep" userId="69fc190ee84c1cf3" providerId="LiveId" clId="{3DDFA1FB-1540-4A8C-B8EC-EA8859945B87}"/>
    <pc:docChg chg="undo custSel modSld sldOrd">
      <pc:chgData name="Sai Pradeep" userId="69fc190ee84c1cf3" providerId="LiveId" clId="{3DDFA1FB-1540-4A8C-B8EC-EA8859945B87}" dt="2025-06-03T09:35:16.609" v="125" actId="12385"/>
      <pc:docMkLst>
        <pc:docMk/>
      </pc:docMkLst>
      <pc:sldChg chg="ord">
        <pc:chgData name="Sai Pradeep" userId="69fc190ee84c1cf3" providerId="LiveId" clId="{3DDFA1FB-1540-4A8C-B8EC-EA8859945B87}" dt="2025-06-03T09:28:31.703" v="30"/>
        <pc:sldMkLst>
          <pc:docMk/>
          <pc:sldMk cId="3057384405" sldId="259"/>
        </pc:sldMkLst>
      </pc:sldChg>
      <pc:sldChg chg="ord">
        <pc:chgData name="Sai Pradeep" userId="69fc190ee84c1cf3" providerId="LiveId" clId="{3DDFA1FB-1540-4A8C-B8EC-EA8859945B87}" dt="2025-06-03T09:27:20.810" v="7"/>
        <pc:sldMkLst>
          <pc:docMk/>
          <pc:sldMk cId="182816905" sldId="260"/>
        </pc:sldMkLst>
      </pc:sldChg>
      <pc:sldChg chg="ord">
        <pc:chgData name="Sai Pradeep" userId="69fc190ee84c1cf3" providerId="LiveId" clId="{3DDFA1FB-1540-4A8C-B8EC-EA8859945B87}" dt="2025-06-03T09:27:23.032" v="9"/>
        <pc:sldMkLst>
          <pc:docMk/>
          <pc:sldMk cId="2845976256" sldId="261"/>
        </pc:sldMkLst>
      </pc:sldChg>
      <pc:sldChg chg="modSp mod">
        <pc:chgData name="Sai Pradeep" userId="69fc190ee84c1cf3" providerId="LiveId" clId="{3DDFA1FB-1540-4A8C-B8EC-EA8859945B87}" dt="2025-06-03T09:31:47.484" v="123" actId="20577"/>
        <pc:sldMkLst>
          <pc:docMk/>
          <pc:sldMk cId="1843853112" sldId="263"/>
        </pc:sldMkLst>
        <pc:spChg chg="mod">
          <ac:chgData name="Sai Pradeep" userId="69fc190ee84c1cf3" providerId="LiveId" clId="{3DDFA1FB-1540-4A8C-B8EC-EA8859945B87}" dt="2025-06-03T09:31:47.484" v="123" actId="20577"/>
          <ac:spMkLst>
            <pc:docMk/>
            <pc:sldMk cId="1843853112" sldId="263"/>
            <ac:spMk id="3" creationId="{796E58D2-06BB-06B5-31B0-BB0AFEA6B46D}"/>
          </ac:spMkLst>
        </pc:spChg>
      </pc:sldChg>
      <pc:sldChg chg="ord">
        <pc:chgData name="Sai Pradeep" userId="69fc190ee84c1cf3" providerId="LiveId" clId="{3DDFA1FB-1540-4A8C-B8EC-EA8859945B87}" dt="2025-06-03T09:27:05.314" v="3"/>
        <pc:sldMkLst>
          <pc:docMk/>
          <pc:sldMk cId="2564427928" sldId="264"/>
        </pc:sldMkLst>
      </pc:sldChg>
      <pc:sldChg chg="modSp mod">
        <pc:chgData name="Sai Pradeep" userId="69fc190ee84c1cf3" providerId="LiveId" clId="{3DDFA1FB-1540-4A8C-B8EC-EA8859945B87}" dt="2025-06-03T09:28:24.218" v="28" actId="20577"/>
        <pc:sldMkLst>
          <pc:docMk/>
          <pc:sldMk cId="2653617078" sldId="272"/>
        </pc:sldMkLst>
        <pc:spChg chg="mod">
          <ac:chgData name="Sai Pradeep" userId="69fc190ee84c1cf3" providerId="LiveId" clId="{3DDFA1FB-1540-4A8C-B8EC-EA8859945B87}" dt="2025-06-03T09:28:24.218" v="28" actId="20577"/>
          <ac:spMkLst>
            <pc:docMk/>
            <pc:sldMk cId="2653617078" sldId="272"/>
            <ac:spMk id="5" creationId="{217FAECD-17F7-4892-55CF-31AC53D5ECB8}"/>
          </ac:spMkLst>
        </pc:spChg>
      </pc:sldChg>
      <pc:sldChg chg="ord">
        <pc:chgData name="Sai Pradeep" userId="69fc190ee84c1cf3" providerId="LiveId" clId="{3DDFA1FB-1540-4A8C-B8EC-EA8859945B87}" dt="2025-06-03T09:27:08.329" v="5"/>
        <pc:sldMkLst>
          <pc:docMk/>
          <pc:sldMk cId="4137773848" sldId="274"/>
        </pc:sldMkLst>
      </pc:sldChg>
      <pc:sldChg chg="modSp mod ord">
        <pc:chgData name="Sai Pradeep" userId="69fc190ee84c1cf3" providerId="LiveId" clId="{3DDFA1FB-1540-4A8C-B8EC-EA8859945B87}" dt="2025-06-03T09:35:16.609" v="125" actId="12385"/>
        <pc:sldMkLst>
          <pc:docMk/>
          <pc:sldMk cId="1786001997" sldId="275"/>
        </pc:sldMkLst>
        <pc:graphicFrameChg chg="mod modGraphic">
          <ac:chgData name="Sai Pradeep" userId="69fc190ee84c1cf3" providerId="LiveId" clId="{3DDFA1FB-1540-4A8C-B8EC-EA8859945B87}" dt="2025-06-03T09:35:16.609" v="125" actId="12385"/>
          <ac:graphicFrameMkLst>
            <pc:docMk/>
            <pc:sldMk cId="1786001997" sldId="275"/>
            <ac:graphicFrameMk id="10" creationId="{1246C6A9-F69A-F816-63DE-D33ED9989661}"/>
          </ac:graphicFrameMkLst>
        </pc:graphicFrameChg>
      </pc:sldChg>
      <pc:sldChg chg="ord">
        <pc:chgData name="Sai Pradeep" userId="69fc190ee84c1cf3" providerId="LiveId" clId="{3DDFA1FB-1540-4A8C-B8EC-EA8859945B87}" dt="2025-06-03T09:27:38.156" v="13"/>
        <pc:sldMkLst>
          <pc:docMk/>
          <pc:sldMk cId="907226045" sldId="284"/>
        </pc:sldMkLst>
      </pc:sldChg>
    </pc:docChg>
  </pc:docChgLst>
  <pc:docChgLst>
    <pc:chgData name="Sai Pradeep" userId="69fc190ee84c1cf3" providerId="LiveId" clId="{2E33433A-F2ED-470B-B540-17FEC0DAA662}"/>
    <pc:docChg chg="undo custSel modSld">
      <pc:chgData name="Sai Pradeep" userId="69fc190ee84c1cf3" providerId="LiveId" clId="{2E33433A-F2ED-470B-B540-17FEC0DAA662}" dt="2025-06-14T07:51:23.933" v="48" actId="14100"/>
      <pc:docMkLst>
        <pc:docMk/>
      </pc:docMkLst>
      <pc:sldChg chg="modSp mod">
        <pc:chgData name="Sai Pradeep" userId="69fc190ee84c1cf3" providerId="LiveId" clId="{2E33433A-F2ED-470B-B540-17FEC0DAA662}" dt="2025-06-14T04:25:37.457" v="34" actId="2711"/>
        <pc:sldMkLst>
          <pc:docMk/>
          <pc:sldMk cId="506488906" sldId="256"/>
        </pc:sldMkLst>
        <pc:spChg chg="mod">
          <ac:chgData name="Sai Pradeep" userId="69fc190ee84c1cf3" providerId="LiveId" clId="{2E33433A-F2ED-470B-B540-17FEC0DAA662}" dt="2025-06-14T04:12:21.785" v="21" actId="1076"/>
          <ac:spMkLst>
            <pc:docMk/>
            <pc:sldMk cId="506488906" sldId="256"/>
            <ac:spMk id="3" creationId="{A4D423F3-153F-3F19-FDD6-451DC4E9CDA3}"/>
          </ac:spMkLst>
        </pc:spChg>
        <pc:spChg chg="mod">
          <ac:chgData name="Sai Pradeep" userId="69fc190ee84c1cf3" providerId="LiveId" clId="{2E33433A-F2ED-470B-B540-17FEC0DAA662}" dt="2025-06-14T04:25:37.457" v="34" actId="2711"/>
          <ac:spMkLst>
            <pc:docMk/>
            <pc:sldMk cId="506488906" sldId="256"/>
            <ac:spMk id="8" creationId="{E4DAF154-5BE0-9789-55B2-38324669D86A}"/>
          </ac:spMkLst>
        </pc:spChg>
      </pc:sldChg>
      <pc:sldChg chg="modSp mod">
        <pc:chgData name="Sai Pradeep" userId="69fc190ee84c1cf3" providerId="LiveId" clId="{2E33433A-F2ED-470B-B540-17FEC0DAA662}" dt="2025-06-14T04:14:41.810" v="26" actId="2711"/>
        <pc:sldMkLst>
          <pc:docMk/>
          <pc:sldMk cId="3920753959" sldId="257"/>
        </pc:sldMkLst>
        <pc:spChg chg="mod">
          <ac:chgData name="Sai Pradeep" userId="69fc190ee84c1cf3" providerId="LiveId" clId="{2E33433A-F2ED-470B-B540-17FEC0DAA662}" dt="2025-06-14T04:14:41.810" v="26" actId="2711"/>
          <ac:spMkLst>
            <pc:docMk/>
            <pc:sldMk cId="3920753959" sldId="257"/>
            <ac:spMk id="3" creationId="{F9A85B92-89BD-F0D8-0386-41306869AAA5}"/>
          </ac:spMkLst>
        </pc:spChg>
      </pc:sldChg>
      <pc:sldChg chg="modSp mod">
        <pc:chgData name="Sai Pradeep" userId="69fc190ee84c1cf3" providerId="LiveId" clId="{2E33433A-F2ED-470B-B540-17FEC0DAA662}" dt="2025-06-14T04:14:50.583" v="27" actId="2711"/>
        <pc:sldMkLst>
          <pc:docMk/>
          <pc:sldMk cId="793737570" sldId="258"/>
        </pc:sldMkLst>
        <pc:spChg chg="mod">
          <ac:chgData name="Sai Pradeep" userId="69fc190ee84c1cf3" providerId="LiveId" clId="{2E33433A-F2ED-470B-B540-17FEC0DAA662}" dt="2025-06-14T04:14:50.583" v="27" actId="2711"/>
          <ac:spMkLst>
            <pc:docMk/>
            <pc:sldMk cId="793737570" sldId="258"/>
            <ac:spMk id="5" creationId="{4F5B488E-A34B-6128-7992-DAF2D6F2D0D9}"/>
          </ac:spMkLst>
        </pc:spChg>
      </pc:sldChg>
      <pc:sldChg chg="modSp mod">
        <pc:chgData name="Sai Pradeep" userId="69fc190ee84c1cf3" providerId="LiveId" clId="{2E33433A-F2ED-470B-B540-17FEC0DAA662}" dt="2025-06-14T04:27:41.450" v="36" actId="20577"/>
        <pc:sldMkLst>
          <pc:docMk/>
          <pc:sldMk cId="3057384405" sldId="259"/>
        </pc:sldMkLst>
        <pc:spChg chg="mod">
          <ac:chgData name="Sai Pradeep" userId="69fc190ee84c1cf3" providerId="LiveId" clId="{2E33433A-F2ED-470B-B540-17FEC0DAA662}" dt="2025-06-14T04:27:41.450" v="36" actId="20577"/>
          <ac:spMkLst>
            <pc:docMk/>
            <pc:sldMk cId="3057384405" sldId="259"/>
            <ac:spMk id="5" creationId="{8CCFB5C9-E0F2-7D55-5C88-A9D8292826F9}"/>
          </ac:spMkLst>
        </pc:spChg>
      </pc:sldChg>
      <pc:sldChg chg="addSp delSp modSp mod">
        <pc:chgData name="Sai Pradeep" userId="69fc190ee84c1cf3" providerId="LiveId" clId="{2E33433A-F2ED-470B-B540-17FEC0DAA662}" dt="2025-06-14T07:51:23.933" v="48" actId="14100"/>
        <pc:sldMkLst>
          <pc:docMk/>
          <pc:sldMk cId="907226045" sldId="284"/>
        </pc:sldMkLst>
        <pc:spChg chg="add del mod">
          <ac:chgData name="Sai Pradeep" userId="69fc190ee84c1cf3" providerId="LiveId" clId="{2E33433A-F2ED-470B-B540-17FEC0DAA662}" dt="2025-06-14T07:44:59.996" v="38" actId="931"/>
          <ac:spMkLst>
            <pc:docMk/>
            <pc:sldMk cId="907226045" sldId="284"/>
            <ac:spMk id="3" creationId="{719FAB56-D677-10C5-0BD3-E72AD0197783}"/>
          </ac:spMkLst>
        </pc:spChg>
        <pc:spChg chg="add del mod">
          <ac:chgData name="Sai Pradeep" userId="69fc190ee84c1cf3" providerId="LiveId" clId="{2E33433A-F2ED-470B-B540-17FEC0DAA662}" dt="2025-06-14T07:51:03.480" v="43" actId="931"/>
          <ac:spMkLst>
            <pc:docMk/>
            <pc:sldMk cId="907226045" sldId="284"/>
            <ac:spMk id="9" creationId="{1E22DA0F-6E36-5ADC-71F3-1F9B2FA9812A}"/>
          </ac:spMkLst>
        </pc:spChg>
        <pc:picChg chg="del">
          <ac:chgData name="Sai Pradeep" userId="69fc190ee84c1cf3" providerId="LiveId" clId="{2E33433A-F2ED-470B-B540-17FEC0DAA662}" dt="2025-06-14T07:44:47.765" v="37" actId="478"/>
          <ac:picMkLst>
            <pc:docMk/>
            <pc:sldMk cId="907226045" sldId="284"/>
            <ac:picMk id="5" creationId="{34FD412E-1F5E-9E43-EC59-2E2689B440B9}"/>
          </ac:picMkLst>
        </pc:picChg>
        <pc:picChg chg="add del mod">
          <ac:chgData name="Sai Pradeep" userId="69fc190ee84c1cf3" providerId="LiveId" clId="{2E33433A-F2ED-470B-B540-17FEC0DAA662}" dt="2025-06-14T07:45:12.890" v="42" actId="478"/>
          <ac:picMkLst>
            <pc:docMk/>
            <pc:sldMk cId="907226045" sldId="284"/>
            <ac:picMk id="7" creationId="{C7279C2F-C3C0-0F81-2C7F-95E830BF85A8}"/>
          </ac:picMkLst>
        </pc:picChg>
        <pc:picChg chg="add mod">
          <ac:chgData name="Sai Pradeep" userId="69fc190ee84c1cf3" providerId="LiveId" clId="{2E33433A-F2ED-470B-B540-17FEC0DAA662}" dt="2025-06-14T07:51:23.933" v="48" actId="14100"/>
          <ac:picMkLst>
            <pc:docMk/>
            <pc:sldMk cId="907226045" sldId="284"/>
            <ac:picMk id="11" creationId="{00508A5B-9DD7-3164-D387-53A1CF5111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4C2CC-984F-4A15-819B-70AB841B29A5}" type="datetimeFigureOut">
              <a:rPr lang="en-IN" smtClean="0"/>
              <a:t>14-06-2025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58560-EAA8-4161-AE0B-EB1A23291542}" type="slidenum">
              <a:rPr lang="en-IN" smtClean="0"/>
              <a:t>‹#›</a:t>
            </a:fld>
            <a:endParaRPr lang="en-IN"/>
          </a:p>
        </p:txBody>
      </p:sp>
    </p:spTree>
    <p:extLst>
      <p:ext uri="{BB962C8B-B14F-4D97-AF65-F5344CB8AC3E}">
        <p14:creationId xmlns:p14="http://schemas.microsoft.com/office/powerpoint/2010/main" val="4000060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258560-EAA8-4161-AE0B-EB1A23291542}" type="slidenum">
              <a:rPr lang="en-IN" smtClean="0"/>
              <a:t>6</a:t>
            </a:fld>
            <a:endParaRPr lang="en-IN"/>
          </a:p>
        </p:txBody>
      </p:sp>
    </p:spTree>
    <p:extLst>
      <p:ext uri="{BB962C8B-B14F-4D97-AF65-F5344CB8AC3E}">
        <p14:creationId xmlns:p14="http://schemas.microsoft.com/office/powerpoint/2010/main" val="190058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67A975B-2134-4CAF-859A-E0989592F700}"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521C1-BD5F-4E5B-B190-A51507E184F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665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975B-2134-4CAF-859A-E0989592F700}"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338073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975B-2134-4CAF-859A-E0989592F700}"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521C1-BD5F-4E5B-B190-A51507E184F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35371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975B-2134-4CAF-859A-E0989592F700}"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41811128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975B-2134-4CAF-859A-E0989592F700}"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426064819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A975B-2134-4CAF-859A-E0989592F700}"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C521C1-BD5F-4E5B-B190-A51507E184F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1236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A975B-2134-4CAF-859A-E0989592F700}"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93996869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A975B-2134-4CAF-859A-E0989592F700}" type="datetimeFigureOut">
              <a:rPr lang="en-IN" smtClean="0"/>
              <a:t>14-06-2025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78627583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A975B-2134-4CAF-859A-E0989592F700}" type="datetimeFigureOut">
              <a:rPr lang="en-IN" smtClean="0"/>
              <a:t>14-06-2025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20513426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A975B-2134-4CAF-859A-E0989592F700}" type="datetimeFigureOut">
              <a:rPr lang="en-IN" smtClean="0"/>
              <a:t>14-06-2025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19537626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A975B-2134-4CAF-859A-E0989592F700}"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C521C1-BD5F-4E5B-B190-A51507E184FA}" type="slidenum">
              <a:rPr lang="en-IN" smtClean="0"/>
              <a:t>‹#›</a:t>
            </a:fld>
            <a:endParaRPr lang="en-IN"/>
          </a:p>
        </p:txBody>
      </p:sp>
    </p:spTree>
    <p:extLst>
      <p:ext uri="{BB962C8B-B14F-4D97-AF65-F5344CB8AC3E}">
        <p14:creationId xmlns:p14="http://schemas.microsoft.com/office/powerpoint/2010/main" val="30349000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A975B-2134-4CAF-859A-E0989592F700}"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C521C1-BD5F-4E5B-B190-A51507E184F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6274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7A975B-2134-4CAF-859A-E0989592F700}" type="datetimeFigureOut">
              <a:rPr lang="en-IN" smtClean="0"/>
              <a:t>14-06-2025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C521C1-BD5F-4E5B-B190-A51507E184F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271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016/j.cose.2022.102819" TargetMode="External"/><Relationship Id="rId2" Type="http://schemas.openxmlformats.org/officeDocument/2006/relationships/hyperlink" Target="https://doi.org/10.55041/ijsrem27708" TargetMode="External"/><Relationship Id="rId1" Type="http://schemas.openxmlformats.org/officeDocument/2006/relationships/slideLayout" Target="../slideLayouts/slideLayout2.xml"/><Relationship Id="rId4" Type="http://schemas.openxmlformats.org/officeDocument/2006/relationships/hyperlink" Target="https://doi.org/10.1002/qre.341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CEE4-19AA-C97F-6580-2FA2780594E9}"/>
              </a:ext>
            </a:extLst>
          </p:cNvPr>
          <p:cNvSpPr>
            <a:spLocks noGrp="1"/>
          </p:cNvSpPr>
          <p:nvPr>
            <p:ph type="ctrTitle"/>
          </p:nvPr>
        </p:nvSpPr>
        <p:spPr>
          <a:xfrm>
            <a:off x="2313757" y="1248521"/>
            <a:ext cx="7681452" cy="811825"/>
          </a:xfrm>
        </p:spPr>
        <p:txBody>
          <a:bodyPr>
            <a:noAutofit/>
          </a:bodyPr>
          <a:lstStyle/>
          <a:p>
            <a:r>
              <a:rPr lang="en-US" sz="3400" b="1" dirty="0">
                <a:ln w="0"/>
                <a:effectLst>
                  <a:reflection blurRad="6350" stA="53000" endA="300" endPos="35500" dir="5400000" sy="-90000" algn="bl" rotWithShape="0"/>
                </a:effectLst>
                <a:latin typeface="Bookman Old Style" panose="02050604050505020204" pitchFamily="18" charset="0"/>
              </a:rPr>
              <a:t>ACE </a:t>
            </a:r>
            <a:r>
              <a:rPr lang="en-US" sz="3400" b="1" kern="100" dirty="0">
                <a:ln w="0"/>
                <a:effectLst>
                  <a:reflection blurRad="6350" stA="53000" endA="300" endPos="35500" dir="5400000" sy="-90000" algn="bl" rotWithShape="0"/>
                </a:effectLst>
                <a:latin typeface="Bookman Old Style" panose="02050604050505020204" pitchFamily="18" charset="0"/>
                <a:ea typeface="Aptos" panose="020B0004020202020204" pitchFamily="34" charset="0"/>
                <a:cs typeface="Times New Roman" panose="02020603050405020304" pitchFamily="18" charset="0"/>
              </a:rPr>
              <a:t>Engineering College</a:t>
            </a:r>
            <a:br>
              <a:rPr lang="en-IN" sz="3400" b="1" kern="100" dirty="0">
                <a:ln w="0"/>
                <a:effectLst>
                  <a:reflection blurRad="6350" stA="53000" endA="300" endPos="35500" dir="5400000" sy="-90000" algn="bl" rotWithShape="0"/>
                </a:effectLst>
                <a:latin typeface="Bookman Old Style" panose="02050604050505020204" pitchFamily="18" charset="0"/>
                <a:ea typeface="Aptos" panose="020B0004020202020204" pitchFamily="34" charset="0"/>
                <a:cs typeface="Times New Roman" panose="02020603050405020304" pitchFamily="18" charset="0"/>
              </a:rPr>
            </a:br>
            <a:endParaRPr lang="en-IN" sz="3400" b="1" dirty="0">
              <a:ln w="0"/>
              <a:effectLst>
                <a:reflection blurRad="6350" stA="53000" endA="300" endPos="35500" dir="5400000" sy="-90000" algn="bl" rotWithShape="0"/>
              </a:effectLst>
              <a:latin typeface="Bookman Old Style" panose="02050604050505020204" pitchFamily="18" charset="0"/>
            </a:endParaRPr>
          </a:p>
        </p:txBody>
      </p:sp>
      <p:sp>
        <p:nvSpPr>
          <p:cNvPr id="3" name="Subtitle 2">
            <a:extLst>
              <a:ext uri="{FF2B5EF4-FFF2-40B4-BE49-F238E27FC236}">
                <a16:creationId xmlns:a16="http://schemas.microsoft.com/office/drawing/2014/main" id="{A4D423F3-153F-3F19-FDD6-451DC4E9CDA3}"/>
              </a:ext>
            </a:extLst>
          </p:cNvPr>
          <p:cNvSpPr>
            <a:spLocks noGrp="1"/>
          </p:cNvSpPr>
          <p:nvPr>
            <p:ph type="subTitle" idx="1"/>
          </p:nvPr>
        </p:nvSpPr>
        <p:spPr>
          <a:xfrm>
            <a:off x="1689409" y="2658816"/>
            <a:ext cx="9064631" cy="751019"/>
          </a:xfrm>
        </p:spPr>
        <p:txBody>
          <a:bodyPr>
            <a:normAutofit fontScale="92500"/>
          </a:bodyPr>
          <a:lstStyle/>
          <a:p>
            <a:r>
              <a:rPr lang="en-IN" sz="2800" b="1" dirty="0">
                <a:solidFill>
                  <a:schemeClr val="bg1">
                    <a:lumMod val="10000"/>
                  </a:schemeClr>
                </a:solidFill>
                <a:latin typeface="Aptos" panose="020B0004020202020204" pitchFamily="34" charset="0"/>
              </a:rPr>
              <a:t>PHISHING URL DETECTION USING MACHINE LEARNING</a:t>
            </a:r>
            <a:r>
              <a:rPr lang="en-IN" sz="2800" b="1" i="1" u="sng" dirty="0">
                <a:solidFill>
                  <a:srgbClr val="FF0000"/>
                </a:solidFill>
                <a:latin typeface="Aptos" panose="020B000402020202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E5F3CB3D-B71D-3C91-8026-B16E1ADB95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061" y="758144"/>
            <a:ext cx="1248697" cy="1152518"/>
          </a:xfrm>
          <a:prstGeom prst="rect">
            <a:avLst/>
          </a:prstGeom>
        </p:spPr>
      </p:pic>
      <p:sp>
        <p:nvSpPr>
          <p:cNvPr id="5" name="TextBox 4">
            <a:extLst>
              <a:ext uri="{FF2B5EF4-FFF2-40B4-BE49-F238E27FC236}">
                <a16:creationId xmlns:a16="http://schemas.microsoft.com/office/drawing/2014/main" id="{A595C53F-3E6E-477C-2D7D-F9189FEC2B7B}"/>
              </a:ext>
            </a:extLst>
          </p:cNvPr>
          <p:cNvSpPr txBox="1"/>
          <p:nvPr/>
        </p:nvSpPr>
        <p:spPr>
          <a:xfrm>
            <a:off x="2920538" y="1569338"/>
            <a:ext cx="6647836" cy="359714"/>
          </a:xfrm>
          <a:prstGeom prst="rect">
            <a:avLst/>
          </a:prstGeom>
          <a:noFill/>
        </p:spPr>
        <p:txBody>
          <a:bodyPr wrap="square" rtlCol="0">
            <a:spAutoFit/>
          </a:bodyPr>
          <a:lstStyle/>
          <a:p>
            <a:pPr algn="ctr">
              <a:lnSpc>
                <a:spcPct val="115000"/>
              </a:lnSpc>
              <a:spcAft>
                <a:spcPts val="800"/>
              </a:spcAft>
            </a:pPr>
            <a:r>
              <a:rPr lang="en-US" sz="1600" kern="100" dirty="0" err="1">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Ankushapur</a:t>
            </a:r>
            <a:r>
              <a:rPr lang="en-US"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 (v), </a:t>
            </a:r>
            <a:r>
              <a:rPr lang="en-US" sz="1600" kern="100" dirty="0" err="1">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Ghatkesar</a:t>
            </a:r>
            <a:r>
              <a:rPr lang="en-US"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(M), </a:t>
            </a:r>
            <a:r>
              <a:rPr lang="en-US" sz="1600" kern="100" dirty="0" err="1">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Medchal</a:t>
            </a:r>
            <a:r>
              <a:rPr lang="en-US"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 Dist-501301</a:t>
            </a:r>
            <a:endParaRPr lang="en-IN"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C932860-9AF2-997C-1092-083D5763B1B6}"/>
              </a:ext>
            </a:extLst>
          </p:cNvPr>
          <p:cNvSpPr txBox="1"/>
          <p:nvPr/>
        </p:nvSpPr>
        <p:spPr>
          <a:xfrm>
            <a:off x="641554" y="4877324"/>
            <a:ext cx="3165987" cy="369332"/>
          </a:xfrm>
          <a:prstGeom prst="rect">
            <a:avLst/>
          </a:prstGeom>
          <a:noFill/>
        </p:spPr>
        <p:txBody>
          <a:bodyPr wrap="square" rtlCol="0">
            <a:spAutoFit/>
          </a:bodyPr>
          <a:lstStyle/>
          <a:p>
            <a:r>
              <a:rPr lang="en-IN" sz="1800" b="1" dirty="0">
                <a:solidFill>
                  <a:schemeClr val="tx1">
                    <a:lumMod val="65000"/>
                    <a:lumOff val="3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Internal </a:t>
            </a:r>
            <a:r>
              <a:rPr lang="en-IN" b="1" dirty="0">
                <a:solidFill>
                  <a:schemeClr val="tx1">
                    <a:lumMod val="65000"/>
                    <a:lumOff val="35000"/>
                  </a:schemeClr>
                </a:solidFill>
                <a:latin typeface="Times New Roman" panose="02020603050405020304" pitchFamily="18" charset="0"/>
                <a:ea typeface="Times New Roman" panose="02020603050405020304" pitchFamily="18" charset="0"/>
                <a:cs typeface="Times New Roman" panose="02020603050405020304" pitchFamily="18" charset="0"/>
              </a:rPr>
              <a:t>Guide</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DAFA3C-7231-247B-3584-F8897FB4A1AE}"/>
              </a:ext>
            </a:extLst>
          </p:cNvPr>
          <p:cNvSpPr txBox="1"/>
          <p:nvPr/>
        </p:nvSpPr>
        <p:spPr>
          <a:xfrm>
            <a:off x="7219333" y="3564352"/>
            <a:ext cx="3333135" cy="369332"/>
          </a:xfrm>
          <a:prstGeom prst="rect">
            <a:avLst/>
          </a:prstGeom>
          <a:noFill/>
        </p:spPr>
        <p:txBody>
          <a:bodyPr wrap="square" rtlCol="0">
            <a:spAutoFit/>
          </a:bodyPr>
          <a:lstStyle/>
          <a:p>
            <a:r>
              <a:rPr lang="en-IN" sz="1800" b="1" dirty="0">
                <a:solidFill>
                  <a:schemeClr val="tx1">
                    <a:lumMod val="65000"/>
                    <a:lumOff val="35000"/>
                  </a:schemeClr>
                </a:solidFill>
                <a:effectLst/>
                <a:latin typeface="Times New Roman" panose="02020603050405020304" pitchFamily="18" charset="0"/>
                <a:ea typeface="Times New Roman" panose="02020603050405020304" pitchFamily="18" charset="0"/>
              </a:rPr>
              <a:t>Presented by: </a:t>
            </a:r>
            <a:endParaRPr lang="en-IN" dirty="0">
              <a:solidFill>
                <a:schemeClr val="tx1">
                  <a:lumMod val="65000"/>
                  <a:lumOff val="35000"/>
                </a:schemeClr>
              </a:solidFill>
            </a:endParaRPr>
          </a:p>
        </p:txBody>
      </p:sp>
      <p:sp>
        <p:nvSpPr>
          <p:cNvPr id="8" name="TextBox 7">
            <a:extLst>
              <a:ext uri="{FF2B5EF4-FFF2-40B4-BE49-F238E27FC236}">
                <a16:creationId xmlns:a16="http://schemas.microsoft.com/office/drawing/2014/main" id="{E4DAF154-5BE0-9789-55B2-38324669D86A}"/>
              </a:ext>
            </a:extLst>
          </p:cNvPr>
          <p:cNvSpPr txBox="1"/>
          <p:nvPr/>
        </p:nvSpPr>
        <p:spPr>
          <a:xfrm>
            <a:off x="6754761" y="4027951"/>
            <a:ext cx="5064227" cy="2226250"/>
          </a:xfrm>
          <a:prstGeom prst="rect">
            <a:avLst/>
          </a:prstGeom>
          <a:noFill/>
        </p:spPr>
        <p:txBody>
          <a:bodyPr wrap="square" rtlCol="0">
            <a:spAutoFit/>
          </a:bodyPr>
          <a:lstStyle/>
          <a:p>
            <a:pPr indent="457200">
              <a:lnSpc>
                <a:spcPct val="150000"/>
              </a:lnSpc>
              <a:spcAft>
                <a:spcPts val="800"/>
              </a:spcAft>
            </a:pPr>
            <a:r>
              <a:rPr lang="en-IN"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Pamulaparthi</a:t>
            </a:r>
            <a:r>
              <a:rPr lang="en-US" sz="1600" dirty="0">
                <a:effectLst/>
                <a:latin typeface="Times New Roman" panose="02020603050405020304" pitchFamily="18" charset="0"/>
                <a:ea typeface="Calibri" panose="020F0502020204030204" pitchFamily="34" charset="0"/>
              </a:rPr>
              <a:t> Sai Nithin(23AG1A67B2)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Tappatla</a:t>
            </a:r>
            <a:r>
              <a:rPr lang="en-IN" sz="1600" dirty="0">
                <a:latin typeface="Times New Roman" panose="02020603050405020304" pitchFamily="18" charset="0"/>
                <a:ea typeface="Calibri" panose="020F0502020204030204" pitchFamily="34" charset="0"/>
                <a:cs typeface="Times New Roman" panose="02020603050405020304" pitchFamily="18" charset="0"/>
              </a:rPr>
              <a:t> Sai Pradeep</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dirty="0">
                <a:latin typeface="Times New Roman" panose="02020603050405020304" pitchFamily="18" charset="0"/>
                <a:ea typeface="Calibri" panose="020F0502020204030204" pitchFamily="34" charset="0"/>
                <a:cs typeface="Times New Roman" panose="02020603050405020304" pitchFamily="18" charset="0"/>
              </a:rPr>
              <a:t>23AG1A67C3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nSpc>
                <a:spcPct val="15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Putta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Shiva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Prasa</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23AG1A67B7</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Gaddam Sathish  (24AG1A6706)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9" name="TextBox 8">
            <a:extLst>
              <a:ext uri="{FF2B5EF4-FFF2-40B4-BE49-F238E27FC236}">
                <a16:creationId xmlns:a16="http://schemas.microsoft.com/office/drawing/2014/main" id="{04597149-B559-C463-21CF-4EABF4A6292A}"/>
              </a:ext>
            </a:extLst>
          </p:cNvPr>
          <p:cNvSpPr txBox="1"/>
          <p:nvPr/>
        </p:nvSpPr>
        <p:spPr>
          <a:xfrm>
            <a:off x="181227" y="5186358"/>
            <a:ext cx="4995402" cy="981487"/>
          </a:xfrm>
          <a:prstGeom prst="rect">
            <a:avLst/>
          </a:prstGeom>
          <a:noFill/>
        </p:spPr>
        <p:txBody>
          <a:bodyPr wrap="square" rtlCol="0">
            <a:spAutoFit/>
          </a:bodyPr>
          <a:lstStyle/>
          <a:p>
            <a:pPr indent="457200">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Mrs. T Swathi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457200">
              <a:lnSpc>
                <a:spcPct val="150000"/>
              </a:lnSpc>
              <a:spcAft>
                <a:spcPts val="800"/>
              </a:spcAft>
            </a:pPr>
            <a:r>
              <a:rPr lang="en-IN">
                <a:latin typeface="Times New Roman" panose="02020603050405020304" pitchFamily="18" charset="0"/>
                <a:ea typeface="Calibri" panose="020F0502020204030204" pitchFamily="34" charset="0"/>
              </a:rPr>
              <a:t>Assistant </a:t>
            </a:r>
            <a:r>
              <a:rPr lang="en-IN" dirty="0">
                <a:latin typeface="Times New Roman" panose="02020603050405020304" pitchFamily="18" charset="0"/>
                <a:ea typeface="Calibri" panose="020F0502020204030204" pitchFamily="34" charset="0"/>
              </a:rPr>
              <a:t>Professor</a:t>
            </a:r>
            <a:endParaRPr lang="en-IN" dirty="0"/>
          </a:p>
        </p:txBody>
      </p:sp>
    </p:spTree>
    <p:extLst>
      <p:ext uri="{BB962C8B-B14F-4D97-AF65-F5344CB8AC3E}">
        <p14:creationId xmlns:p14="http://schemas.microsoft.com/office/powerpoint/2010/main" val="50648890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AF4A-5BF1-74FF-95C3-022FAFA2F30C}"/>
              </a:ext>
            </a:extLst>
          </p:cNvPr>
          <p:cNvSpPr>
            <a:spLocks noGrp="1"/>
          </p:cNvSpPr>
          <p:nvPr>
            <p:ph type="title"/>
          </p:nvPr>
        </p:nvSpPr>
        <p:spPr>
          <a:xfrm>
            <a:off x="516568" y="316113"/>
            <a:ext cx="10439404" cy="1104329"/>
          </a:xfrm>
          <a:noFill/>
        </p:spPr>
        <p:txBody>
          <a:bodyPr>
            <a:normAutofit/>
          </a:bodyPr>
          <a:lstStyle/>
          <a:p>
            <a:pPr algn="l"/>
            <a:r>
              <a:rPr lang="en-US" sz="4000" b="1" dirty="0">
                <a:solidFill>
                  <a:schemeClr val="bg2">
                    <a:lumMod val="50000"/>
                  </a:schemeClr>
                </a:solidFill>
                <a:latin typeface="Times New Roman" panose="02020603050405020304" pitchFamily="18" charset="0"/>
                <a:cs typeface="Times New Roman" panose="02020603050405020304" pitchFamily="18" charset="0"/>
              </a:rPr>
              <a:t>Software Requirements:</a:t>
            </a:r>
            <a:endParaRPr lang="en-IN" sz="40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AFCF5EE-6200-F079-BE4B-0E1729DBACB4}"/>
              </a:ext>
            </a:extLst>
          </p:cNvPr>
          <p:cNvSpPr>
            <a:spLocks noGrp="1"/>
          </p:cNvSpPr>
          <p:nvPr>
            <p:ph idx="1"/>
          </p:nvPr>
        </p:nvSpPr>
        <p:spPr>
          <a:xfrm>
            <a:off x="1556068" y="1197864"/>
            <a:ext cx="10919396" cy="5504688"/>
          </a:xfrm>
        </p:spPr>
        <p:txBody>
          <a:bodyPr>
            <a:normAutofit/>
          </a:bodyPr>
          <a:lstStyle/>
          <a:p>
            <a:pPr marL="0" indent="0">
              <a:buNone/>
            </a:pPr>
            <a:r>
              <a:rPr lang="en-IN" sz="1200" b="1" dirty="0">
                <a:latin typeface="Times New Roman" panose="02020603050405020304" pitchFamily="18" charset="0"/>
                <a:ea typeface="Calibri" panose="020F0502020204030204" pitchFamily="34" charset="0"/>
                <a:cs typeface="Times New Roman" panose="02020603050405020304" pitchFamily="18" charset="0"/>
              </a:rPr>
              <a:t>Operating System</a:t>
            </a:r>
            <a:r>
              <a:rPr lang="en-IN" sz="1200" dirty="0">
                <a:latin typeface="Times New Roman" panose="02020603050405020304" pitchFamily="18" charset="0"/>
                <a:ea typeface="Calibri" panose="020F0502020204030204" pitchFamily="34" charset="0"/>
                <a:cs typeface="Times New Roman" panose="02020603050405020304" pitchFamily="18" charset="0"/>
              </a:rPr>
              <a:t>
 Windows, macOS, or Linux.
</a:t>
            </a:r>
            <a:r>
              <a:rPr lang="en-IN" sz="1200" b="1" dirty="0">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sz="1200" dirty="0">
                <a:latin typeface="Times New Roman" panose="02020603050405020304" pitchFamily="18" charset="0"/>
                <a:ea typeface="Calibri" panose="020F0502020204030204" pitchFamily="34" charset="0"/>
                <a:cs typeface="Times New Roman" panose="02020603050405020304" pitchFamily="18" charset="0"/>
              </a:rPr>
              <a:t>
   Python 3.12
</a:t>
            </a:r>
            <a:r>
              <a:rPr lang="en-IN" sz="1200" b="1" dirty="0">
                <a:latin typeface="Times New Roman" panose="02020603050405020304" pitchFamily="18" charset="0"/>
                <a:ea typeface="Calibri" panose="020F0502020204030204" pitchFamily="34" charset="0"/>
                <a:cs typeface="Times New Roman" panose="02020603050405020304" pitchFamily="18" charset="0"/>
              </a:rPr>
              <a:t>Python Libraries</a:t>
            </a:r>
            <a:r>
              <a:rPr lang="en-IN" sz="1200" dirty="0">
                <a:latin typeface="Times New Roman" panose="02020603050405020304" pitchFamily="18" charset="0"/>
                <a:ea typeface="Calibri" panose="020F0502020204030204" pitchFamily="34" charset="0"/>
                <a:cs typeface="Times New Roman" panose="02020603050405020304" pitchFamily="18" charset="0"/>
              </a:rPr>
              <a:t>
   - Pandas: For data manipulation and analysis.
   - NumPy: For numerical computations.
   - Scikit-learn: For machine learning tasks (model training, evaluation, etc.).
   - </a:t>
            </a:r>
            <a:r>
              <a:rPr lang="en-IN" sz="1200" dirty="0" err="1">
                <a:latin typeface="Times New Roman" panose="02020603050405020304" pitchFamily="18" charset="0"/>
                <a:ea typeface="Calibri" panose="020F0502020204030204" pitchFamily="34" charset="0"/>
                <a:cs typeface="Times New Roman" panose="02020603050405020304" pitchFamily="18" charset="0"/>
              </a:rPr>
              <a:t>Joblib</a:t>
            </a:r>
            <a:r>
              <a:rPr lang="en-IN" sz="1200" dirty="0">
                <a:latin typeface="Times New Roman" panose="02020603050405020304" pitchFamily="18" charset="0"/>
                <a:ea typeface="Calibri" panose="020F0502020204030204" pitchFamily="34" charset="0"/>
                <a:cs typeface="Times New Roman" panose="02020603050405020304" pitchFamily="18" charset="0"/>
              </a:rPr>
              <a:t>: For saving and loading trained models.
   - re (Regular Expressions): For feature extraction from URLs.</a:t>
            </a:r>
          </a:p>
          <a:p>
            <a:pPr marL="0" indent="0">
              <a:buNone/>
            </a:pPr>
            <a:r>
              <a:rPr lang="en-IN" sz="1200" b="1" dirty="0">
                <a:latin typeface="Times New Roman" panose="02020603050405020304" pitchFamily="18" charset="0"/>
                <a:ea typeface="Calibri" panose="020F0502020204030204" pitchFamily="34" charset="0"/>
                <a:cs typeface="Times New Roman" panose="02020603050405020304" pitchFamily="18" charset="0"/>
              </a:rPr>
              <a:t>Development Environment:</a:t>
            </a:r>
            <a:r>
              <a:rPr lang="en-IN" sz="1200" dirty="0">
                <a:latin typeface="Times New Roman" panose="02020603050405020304" pitchFamily="18" charset="0"/>
                <a:ea typeface="Calibri" panose="020F0502020204030204" pitchFamily="34" charset="0"/>
                <a:cs typeface="Times New Roman" panose="02020603050405020304" pitchFamily="18" charset="0"/>
              </a:rPr>
              <a:t>
   - </a:t>
            </a:r>
            <a:r>
              <a:rPr lang="en-IN" sz="1200" dirty="0" err="1">
                <a:latin typeface="Times New Roman" panose="02020603050405020304" pitchFamily="18" charset="0"/>
                <a:ea typeface="Calibri" panose="020F0502020204030204" pitchFamily="34" charset="0"/>
                <a:cs typeface="Times New Roman" panose="02020603050405020304" pitchFamily="18" charset="0"/>
              </a:rPr>
              <a:t>Jupyter</a:t>
            </a:r>
            <a:r>
              <a:rPr lang="en-IN" sz="1200" dirty="0">
                <a:latin typeface="Times New Roman" panose="02020603050405020304" pitchFamily="18" charset="0"/>
                <a:ea typeface="Calibri" panose="020F0502020204030204" pitchFamily="34" charset="0"/>
                <a:cs typeface="Times New Roman" panose="02020603050405020304" pitchFamily="18" charset="0"/>
              </a:rPr>
              <a:t> Notebook, VS Code, or any Python IDE.
</a:t>
            </a:r>
            <a:r>
              <a:rPr lang="en-IN" sz="1200" b="1" dirty="0">
                <a:latin typeface="Times New Roman" panose="02020603050405020304" pitchFamily="18" charset="0"/>
                <a:ea typeface="Calibri" panose="020F0502020204030204" pitchFamily="34" charset="0"/>
                <a:cs typeface="Times New Roman" panose="02020603050405020304" pitchFamily="18" charset="0"/>
              </a:rPr>
              <a:t>Web Browser:</a:t>
            </a:r>
            <a:r>
              <a:rPr lang="en-IN" sz="1200" dirty="0">
                <a:latin typeface="Times New Roman" panose="02020603050405020304" pitchFamily="18" charset="0"/>
                <a:ea typeface="Calibri" panose="020F0502020204030204" pitchFamily="34" charset="0"/>
                <a:cs typeface="Times New Roman" panose="02020603050405020304" pitchFamily="18" charset="0"/>
              </a:rPr>
              <a:t>
   - For accessing datasets (e.g., Kaggle, UCI Machine Learning Repository) and documentation.
</a:t>
            </a:r>
            <a:r>
              <a:rPr lang="en-IN" sz="1200" b="1" dirty="0">
                <a:latin typeface="Times New Roman" panose="02020603050405020304" pitchFamily="18" charset="0"/>
                <a:ea typeface="Calibri" panose="020F0502020204030204" pitchFamily="34" charset="0"/>
                <a:cs typeface="Times New Roman" panose="02020603050405020304" pitchFamily="18" charset="0"/>
              </a:rPr>
              <a:t>Package Manager:</a:t>
            </a:r>
            <a:r>
              <a:rPr lang="en-IN" sz="1200" dirty="0">
                <a:latin typeface="Times New Roman" panose="02020603050405020304" pitchFamily="18" charset="0"/>
                <a:ea typeface="Calibri" panose="020F0502020204030204" pitchFamily="34" charset="0"/>
                <a:cs typeface="Times New Roman" panose="02020603050405020304" pitchFamily="18" charset="0"/>
              </a:rPr>
              <a:t>
   - pip (for installing Python libraries).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dirty="0">
              <a:latin typeface="Aptos" panose="020B0004020202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97625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66429F-EE5A-E514-379A-B50B6DD37D85}"/>
              </a:ext>
            </a:extLst>
          </p:cNvPr>
          <p:cNvSpPr txBox="1"/>
          <p:nvPr/>
        </p:nvSpPr>
        <p:spPr>
          <a:xfrm>
            <a:off x="4459858" y="79717"/>
            <a:ext cx="306012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System Architecture</a:t>
            </a:r>
          </a:p>
        </p:txBody>
      </p:sp>
      <p:pic>
        <p:nvPicPr>
          <p:cNvPr id="11" name="Content Placeholder 10">
            <a:extLst>
              <a:ext uri="{FF2B5EF4-FFF2-40B4-BE49-F238E27FC236}">
                <a16:creationId xmlns:a16="http://schemas.microsoft.com/office/drawing/2014/main" id="{00508A5B-9DD7-3164-D387-53A1CF5111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920" y="793020"/>
            <a:ext cx="4871404" cy="5251730"/>
          </a:xfrm>
        </p:spPr>
      </p:pic>
    </p:spTree>
    <p:extLst>
      <p:ext uri="{BB962C8B-B14F-4D97-AF65-F5344CB8AC3E}">
        <p14:creationId xmlns:p14="http://schemas.microsoft.com/office/powerpoint/2010/main" val="90722604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7BF6-AF95-6DBF-4EFD-4FBBB6CF5F72}"/>
              </a:ext>
            </a:extLst>
          </p:cNvPr>
          <p:cNvSpPr>
            <a:spLocks noGrp="1"/>
          </p:cNvSpPr>
          <p:nvPr>
            <p:ph type="title"/>
          </p:nvPr>
        </p:nvSpPr>
        <p:spPr>
          <a:xfrm>
            <a:off x="-896112" y="1106424"/>
            <a:ext cx="9720072" cy="1499616"/>
          </a:xfrm>
        </p:spPr>
        <p:txBody>
          <a:bodyPr>
            <a:normAutofit/>
          </a:bodyPr>
          <a:lstStyle/>
          <a:p>
            <a:pPr algn="ctr"/>
            <a:r>
              <a:rPr lang="en-IN" dirty="0">
                <a:latin typeface="Algerian" panose="04020705040A02060702" pitchFamily="82" charset="0"/>
              </a:rPr>
              <a:t>UML DIAGRAMS</a:t>
            </a:r>
          </a:p>
        </p:txBody>
      </p:sp>
      <p:sp>
        <p:nvSpPr>
          <p:cNvPr id="5" name="TextBox 4">
            <a:extLst>
              <a:ext uri="{FF2B5EF4-FFF2-40B4-BE49-F238E27FC236}">
                <a16:creationId xmlns:a16="http://schemas.microsoft.com/office/drawing/2014/main" id="{217FAECD-17F7-4892-55CF-31AC53D5ECB8}"/>
              </a:ext>
            </a:extLst>
          </p:cNvPr>
          <p:cNvSpPr txBox="1"/>
          <p:nvPr/>
        </p:nvSpPr>
        <p:spPr>
          <a:xfrm>
            <a:off x="2029968" y="2329934"/>
            <a:ext cx="6510528" cy="2185214"/>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Baskerville Old Face" panose="02020602080505020303" pitchFamily="18" charset="0"/>
              </a:rPr>
              <a:t>Use-case diagram</a:t>
            </a:r>
          </a:p>
          <a:p>
            <a:pPr marL="285750" indent="-285750">
              <a:buFont typeface="Wingdings" panose="05000000000000000000" pitchFamily="2" charset="2"/>
              <a:buChar char="§"/>
            </a:pPr>
            <a:r>
              <a:rPr lang="en-IN" sz="2000" dirty="0">
                <a:latin typeface="Baskerville Old Face" panose="02020602080505020303" pitchFamily="18" charset="0"/>
              </a:rPr>
              <a:t>Sequence diagram</a:t>
            </a:r>
          </a:p>
          <a:p>
            <a:pPr marL="285750" indent="-285750">
              <a:buFont typeface="Wingdings" panose="05000000000000000000" pitchFamily="2" charset="2"/>
              <a:buChar char="§"/>
            </a:pPr>
            <a:r>
              <a:rPr lang="en-IN" sz="2000" dirty="0">
                <a:latin typeface="Baskerville Old Face" panose="02020602080505020303" pitchFamily="18" charset="0"/>
              </a:rPr>
              <a:t>Activity diagram</a:t>
            </a:r>
          </a:p>
          <a:p>
            <a:pPr marL="285750" indent="-285750">
              <a:buFont typeface="Wingdings" panose="05000000000000000000" pitchFamily="2" charset="2"/>
              <a:buChar char="§"/>
            </a:pPr>
            <a:r>
              <a:rPr lang="en-IN" sz="2000" dirty="0">
                <a:latin typeface="Baskerville Old Face" panose="02020602080505020303" pitchFamily="18" charset="0"/>
              </a:rPr>
              <a:t>Class diagram</a:t>
            </a:r>
          </a:p>
          <a:p>
            <a:pPr marL="285750" indent="-285750">
              <a:buFont typeface="Wingdings" panose="05000000000000000000" pitchFamily="2" charset="2"/>
              <a:buChar char="§"/>
            </a:pPr>
            <a:r>
              <a:rPr lang="en-IN" sz="2000" dirty="0">
                <a:latin typeface="Baskerville Old Face" panose="02020602080505020303" pitchFamily="18" charset="0"/>
              </a:rPr>
              <a:t>Deployment diagram</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6536170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309EA4-F13A-D2AC-AF38-41BE8EB45167}"/>
              </a:ext>
            </a:extLst>
          </p:cNvPr>
          <p:cNvSpPr txBox="1"/>
          <p:nvPr/>
        </p:nvSpPr>
        <p:spPr>
          <a:xfrm>
            <a:off x="2715768" y="144388"/>
            <a:ext cx="6574536" cy="400110"/>
          </a:xfrm>
          <a:prstGeom prst="rect">
            <a:avLst/>
          </a:prstGeom>
          <a:noFill/>
        </p:spPr>
        <p:txBody>
          <a:bodyPr wrap="square" rtlCol="0">
            <a:spAutoFit/>
          </a:bodyPr>
          <a:lstStyle/>
          <a:p>
            <a:pPr algn="ctr"/>
            <a:r>
              <a:rPr lang="en-IN" sz="2000" dirty="0">
                <a:latin typeface="Arial Black" panose="020B0A04020102020204" pitchFamily="34" charset="0"/>
              </a:rPr>
              <a:t>Use –Case Diagram</a:t>
            </a:r>
          </a:p>
        </p:txBody>
      </p:sp>
      <p:pic>
        <p:nvPicPr>
          <p:cNvPr id="11" name="Content Placeholder 10">
            <a:extLst>
              <a:ext uri="{FF2B5EF4-FFF2-40B4-BE49-F238E27FC236}">
                <a16:creationId xmlns:a16="http://schemas.microsoft.com/office/drawing/2014/main" id="{B1090FAC-C86D-06E9-CC1E-F3A43455D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659" y="821749"/>
            <a:ext cx="5494682" cy="5214501"/>
          </a:xfrm>
        </p:spPr>
      </p:pic>
    </p:spTree>
    <p:extLst>
      <p:ext uri="{BB962C8B-B14F-4D97-AF65-F5344CB8AC3E}">
        <p14:creationId xmlns:p14="http://schemas.microsoft.com/office/powerpoint/2010/main" val="41184807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276917-27CC-A92C-076F-DAAAAD24A1FC}"/>
              </a:ext>
            </a:extLst>
          </p:cNvPr>
          <p:cNvSpPr txBox="1"/>
          <p:nvPr/>
        </p:nvSpPr>
        <p:spPr>
          <a:xfrm>
            <a:off x="3170682" y="201168"/>
            <a:ext cx="5850636" cy="369332"/>
          </a:xfrm>
          <a:prstGeom prst="rect">
            <a:avLst/>
          </a:prstGeom>
          <a:noFill/>
        </p:spPr>
        <p:txBody>
          <a:bodyPr wrap="square" rtlCol="0">
            <a:spAutoFit/>
          </a:bodyPr>
          <a:lstStyle/>
          <a:p>
            <a:pPr algn="ctr"/>
            <a:r>
              <a:rPr lang="en-IN" dirty="0">
                <a:latin typeface="Arial Black" panose="020B0A04020102020204" pitchFamily="34" charset="0"/>
              </a:rPr>
              <a:t>Sequence Diagram</a:t>
            </a:r>
          </a:p>
        </p:txBody>
      </p:sp>
      <p:pic>
        <p:nvPicPr>
          <p:cNvPr id="3" name="Picture 2">
            <a:extLst>
              <a:ext uri="{FF2B5EF4-FFF2-40B4-BE49-F238E27FC236}">
                <a16:creationId xmlns:a16="http://schemas.microsoft.com/office/drawing/2014/main" id="{5DCB21DB-FE3B-9214-A085-12A1C0ECA25E}"/>
              </a:ext>
            </a:extLst>
          </p:cNvPr>
          <p:cNvPicPr>
            <a:picLocks noChangeAspect="1"/>
          </p:cNvPicPr>
          <p:nvPr/>
        </p:nvPicPr>
        <p:blipFill>
          <a:blip r:embed="rId2">
            <a:extLst>
              <a:ext uri="{28A0092B-C50C-407E-A947-70E740481C1C}">
                <a14:useLocalDpi xmlns:a14="http://schemas.microsoft.com/office/drawing/2010/main" val="0"/>
              </a:ext>
            </a:extLst>
          </a:blip>
          <a:srcRect b="24485"/>
          <a:stretch/>
        </p:blipFill>
        <p:spPr>
          <a:xfrm>
            <a:off x="1899652" y="1152972"/>
            <a:ext cx="8392696" cy="4443156"/>
          </a:xfrm>
          <a:prstGeom prst="rect">
            <a:avLst/>
          </a:prstGeom>
        </p:spPr>
      </p:pic>
    </p:spTree>
    <p:extLst>
      <p:ext uri="{BB962C8B-B14F-4D97-AF65-F5344CB8AC3E}">
        <p14:creationId xmlns:p14="http://schemas.microsoft.com/office/powerpoint/2010/main" val="14548522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7522A7-044A-CDC8-7B8F-D5074FCB4E08}"/>
              </a:ext>
            </a:extLst>
          </p:cNvPr>
          <p:cNvSpPr txBox="1"/>
          <p:nvPr/>
        </p:nvSpPr>
        <p:spPr>
          <a:xfrm>
            <a:off x="4427220" y="91440"/>
            <a:ext cx="3337560" cy="369332"/>
          </a:xfrm>
          <a:prstGeom prst="rect">
            <a:avLst/>
          </a:prstGeom>
          <a:noFill/>
        </p:spPr>
        <p:txBody>
          <a:bodyPr wrap="square" rtlCol="0">
            <a:spAutoFit/>
          </a:bodyPr>
          <a:lstStyle/>
          <a:p>
            <a:pPr algn="ctr"/>
            <a:r>
              <a:rPr lang="en-IN" dirty="0">
                <a:latin typeface="Arial Black" panose="020B0A04020102020204" pitchFamily="34" charset="0"/>
              </a:rPr>
              <a:t>Activity Diagram</a:t>
            </a:r>
          </a:p>
        </p:txBody>
      </p:sp>
      <p:pic>
        <p:nvPicPr>
          <p:cNvPr id="5" name="Picture 4">
            <a:extLst>
              <a:ext uri="{FF2B5EF4-FFF2-40B4-BE49-F238E27FC236}">
                <a16:creationId xmlns:a16="http://schemas.microsoft.com/office/drawing/2014/main" id="{4A98F556-9344-1D95-BC0B-5B853831660E}"/>
              </a:ext>
            </a:extLst>
          </p:cNvPr>
          <p:cNvPicPr>
            <a:picLocks noChangeAspect="1"/>
          </p:cNvPicPr>
          <p:nvPr/>
        </p:nvPicPr>
        <p:blipFill>
          <a:blip r:embed="rId2">
            <a:extLst>
              <a:ext uri="{28A0092B-C50C-407E-A947-70E740481C1C}">
                <a14:useLocalDpi xmlns:a14="http://schemas.microsoft.com/office/drawing/2010/main" val="0"/>
              </a:ext>
            </a:extLst>
          </a:blip>
          <a:srcRect t="7426"/>
          <a:stretch/>
        </p:blipFill>
        <p:spPr>
          <a:xfrm>
            <a:off x="3675888" y="960120"/>
            <a:ext cx="5001768" cy="5129784"/>
          </a:xfrm>
          <a:prstGeom prst="rect">
            <a:avLst/>
          </a:prstGeom>
        </p:spPr>
      </p:pic>
    </p:spTree>
    <p:extLst>
      <p:ext uri="{BB962C8B-B14F-4D97-AF65-F5344CB8AC3E}">
        <p14:creationId xmlns:p14="http://schemas.microsoft.com/office/powerpoint/2010/main" val="37405570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D275AB-E97B-801F-F49D-F9EC082689E7}"/>
              </a:ext>
            </a:extLst>
          </p:cNvPr>
          <p:cNvSpPr txBox="1"/>
          <p:nvPr/>
        </p:nvSpPr>
        <p:spPr>
          <a:xfrm>
            <a:off x="4992624" y="109728"/>
            <a:ext cx="2112146" cy="369332"/>
          </a:xfrm>
          <a:prstGeom prst="rect">
            <a:avLst/>
          </a:prstGeom>
          <a:noFill/>
        </p:spPr>
        <p:txBody>
          <a:bodyPr wrap="square" rtlCol="0">
            <a:spAutoFit/>
          </a:bodyPr>
          <a:lstStyle/>
          <a:p>
            <a:pPr algn="ctr"/>
            <a:r>
              <a:rPr lang="en-IN" dirty="0">
                <a:latin typeface="Arial Black" panose="020B0A04020102020204" pitchFamily="34" charset="0"/>
              </a:rPr>
              <a:t>Class Diagram</a:t>
            </a:r>
          </a:p>
        </p:txBody>
      </p:sp>
      <p:pic>
        <p:nvPicPr>
          <p:cNvPr id="6" name="Picture 5">
            <a:extLst>
              <a:ext uri="{FF2B5EF4-FFF2-40B4-BE49-F238E27FC236}">
                <a16:creationId xmlns:a16="http://schemas.microsoft.com/office/drawing/2014/main" id="{AD77B7E8-6EB4-88E1-1305-AD5815C7BD0F}"/>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227832" y="479060"/>
            <a:ext cx="6373368" cy="6269212"/>
          </a:xfrm>
          <a:prstGeom prst="rect">
            <a:avLst/>
          </a:prstGeom>
        </p:spPr>
      </p:pic>
    </p:spTree>
    <p:extLst>
      <p:ext uri="{BB962C8B-B14F-4D97-AF65-F5344CB8AC3E}">
        <p14:creationId xmlns:p14="http://schemas.microsoft.com/office/powerpoint/2010/main" val="21091018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B4D3CD-BABF-4CB9-562A-EB2C3E13ABF2}"/>
              </a:ext>
            </a:extLst>
          </p:cNvPr>
          <p:cNvSpPr txBox="1"/>
          <p:nvPr/>
        </p:nvSpPr>
        <p:spPr>
          <a:xfrm>
            <a:off x="4230623" y="149876"/>
            <a:ext cx="3730752" cy="369332"/>
          </a:xfrm>
          <a:prstGeom prst="rect">
            <a:avLst/>
          </a:prstGeom>
          <a:noFill/>
        </p:spPr>
        <p:txBody>
          <a:bodyPr wrap="square" rtlCol="0">
            <a:spAutoFit/>
          </a:bodyPr>
          <a:lstStyle/>
          <a:p>
            <a:pPr algn="ctr"/>
            <a:r>
              <a:rPr lang="en-IN" dirty="0">
                <a:latin typeface="Arial Black" panose="020B0A04020102020204" pitchFamily="34" charset="0"/>
              </a:rPr>
              <a:t>Deployment Diagram</a:t>
            </a:r>
          </a:p>
        </p:txBody>
      </p:sp>
      <p:pic>
        <p:nvPicPr>
          <p:cNvPr id="5" name="Picture 4">
            <a:extLst>
              <a:ext uri="{FF2B5EF4-FFF2-40B4-BE49-F238E27FC236}">
                <a16:creationId xmlns:a16="http://schemas.microsoft.com/office/drawing/2014/main" id="{C843674A-F17D-F9D2-FE70-94FB678B15FE}"/>
              </a:ext>
            </a:extLst>
          </p:cNvPr>
          <p:cNvPicPr>
            <a:picLocks noChangeAspect="1"/>
          </p:cNvPicPr>
          <p:nvPr/>
        </p:nvPicPr>
        <p:blipFill>
          <a:blip r:embed="rId2">
            <a:extLst>
              <a:ext uri="{28A0092B-C50C-407E-A947-70E740481C1C}">
                <a14:useLocalDpi xmlns:a14="http://schemas.microsoft.com/office/drawing/2010/main" val="0"/>
              </a:ext>
            </a:extLst>
          </a:blip>
          <a:srcRect t="6616"/>
          <a:stretch/>
        </p:blipFill>
        <p:spPr>
          <a:xfrm>
            <a:off x="1737740" y="1042416"/>
            <a:ext cx="8924163" cy="4388358"/>
          </a:xfrm>
          <a:prstGeom prst="rect">
            <a:avLst/>
          </a:prstGeom>
        </p:spPr>
      </p:pic>
    </p:spTree>
    <p:extLst>
      <p:ext uri="{BB962C8B-B14F-4D97-AF65-F5344CB8AC3E}">
        <p14:creationId xmlns:p14="http://schemas.microsoft.com/office/powerpoint/2010/main" val="25160852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AA21-5B92-1DE0-4673-FD5CD65331D3}"/>
              </a:ext>
            </a:extLst>
          </p:cNvPr>
          <p:cNvSpPr>
            <a:spLocks noGrp="1"/>
          </p:cNvSpPr>
          <p:nvPr>
            <p:ph type="title"/>
          </p:nvPr>
        </p:nvSpPr>
        <p:spPr>
          <a:xfrm>
            <a:off x="1024128" y="585216"/>
            <a:ext cx="9720072" cy="510339"/>
          </a:xfrm>
        </p:spPr>
        <p:txBody>
          <a:bodyPr>
            <a:normAutofit/>
          </a:bodyPr>
          <a:lstStyle/>
          <a:p>
            <a:r>
              <a:rPr lang="en-IN" sz="3200" b="1" dirty="0">
                <a:latin typeface="Times New Roman" panose="02020603050405020304" pitchFamily="18" charset="0"/>
                <a:cs typeface="Times New Roman" panose="02020603050405020304" pitchFamily="18" charset="0"/>
              </a:rPr>
              <a:t>Output Screens</a:t>
            </a:r>
          </a:p>
        </p:txBody>
      </p:sp>
      <p:pic>
        <p:nvPicPr>
          <p:cNvPr id="9" name="Content Placeholder 8">
            <a:extLst>
              <a:ext uri="{FF2B5EF4-FFF2-40B4-BE49-F238E27FC236}">
                <a16:creationId xmlns:a16="http://schemas.microsoft.com/office/drawing/2014/main" id="{B8DE6AC9-8828-32EB-F63B-41E1D90C7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417637"/>
            <a:ext cx="5258007" cy="4022725"/>
          </a:xfrm>
        </p:spPr>
      </p:pic>
      <p:sp>
        <p:nvSpPr>
          <p:cNvPr id="10" name="TextBox 9">
            <a:extLst>
              <a:ext uri="{FF2B5EF4-FFF2-40B4-BE49-F238E27FC236}">
                <a16:creationId xmlns:a16="http://schemas.microsoft.com/office/drawing/2014/main" id="{145A9817-4AF2-9D04-BF28-14BEAB9D04BF}"/>
              </a:ext>
            </a:extLst>
          </p:cNvPr>
          <p:cNvSpPr txBox="1"/>
          <p:nvPr/>
        </p:nvSpPr>
        <p:spPr>
          <a:xfrm>
            <a:off x="1121435" y="2044461"/>
            <a:ext cx="4787659" cy="1477328"/>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Once you open the web page enter you credentials and login ,if you don’t have an account then signup.</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60356331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B62825-1D1F-3370-E172-BB191FE55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4858" y="1061050"/>
            <a:ext cx="4318842" cy="4022725"/>
          </a:xfrm>
        </p:spPr>
      </p:pic>
      <p:sp>
        <p:nvSpPr>
          <p:cNvPr id="7" name="TextBox 6">
            <a:extLst>
              <a:ext uri="{FF2B5EF4-FFF2-40B4-BE49-F238E27FC236}">
                <a16:creationId xmlns:a16="http://schemas.microsoft.com/office/drawing/2014/main" id="{1F8BCB6E-D196-5D79-AA62-0CE739CB7703}"/>
              </a:ext>
            </a:extLst>
          </p:cNvPr>
          <p:cNvSpPr txBox="1"/>
          <p:nvPr/>
        </p:nvSpPr>
        <p:spPr>
          <a:xfrm>
            <a:off x="1078302" y="2216989"/>
            <a:ext cx="4318842" cy="1569660"/>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After opening the web page if the entered details of the user are incorrect the it shows invalid username or password.</a:t>
            </a:r>
          </a:p>
        </p:txBody>
      </p:sp>
    </p:spTree>
    <p:extLst>
      <p:ext uri="{BB962C8B-B14F-4D97-AF65-F5344CB8AC3E}">
        <p14:creationId xmlns:p14="http://schemas.microsoft.com/office/powerpoint/2010/main" val="391163098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BC8D-94C6-828A-9929-8F288DD0027D}"/>
              </a:ext>
            </a:extLst>
          </p:cNvPr>
          <p:cNvSpPr>
            <a:spLocks noGrp="1"/>
          </p:cNvSpPr>
          <p:nvPr>
            <p:ph type="title"/>
          </p:nvPr>
        </p:nvSpPr>
        <p:spPr>
          <a:xfrm>
            <a:off x="913149" y="373191"/>
            <a:ext cx="10364451" cy="898049"/>
          </a:xfrm>
        </p:spPr>
        <p:txBody>
          <a:bodyPr/>
          <a:lstStyle/>
          <a:p>
            <a:pPr algn="l"/>
            <a:r>
              <a:rPr lang="en-US" b="1" dirty="0">
                <a:solidFill>
                  <a:schemeClr val="accent1">
                    <a:lumMod val="50000"/>
                  </a:schemeClr>
                </a:solidFill>
                <a:latin typeface="Times New Roman" panose="02020603050405020304" pitchFamily="18" charset="0"/>
                <a:cs typeface="Times New Roman" panose="02020603050405020304" pitchFamily="18" charset="0"/>
              </a:rPr>
              <a:t>Contents</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E58D2-06BB-06B5-31B0-BB0AFEA6B46D}"/>
              </a:ext>
            </a:extLst>
          </p:cNvPr>
          <p:cNvSpPr>
            <a:spLocks noGrp="1"/>
          </p:cNvSpPr>
          <p:nvPr>
            <p:ph sz="quarter" idx="13"/>
          </p:nvPr>
        </p:nvSpPr>
        <p:spPr>
          <a:xfrm>
            <a:off x="913774" y="1271240"/>
            <a:ext cx="10363826" cy="5293462"/>
          </a:xfrm>
        </p:spPr>
        <p:txBody>
          <a:bodyPr>
            <a:normAutofit fontScale="85000" lnSpcReduction="20000"/>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Existing System v/s Proposed System</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Design(UML diagrams)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Output Screens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Future Enhancement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85311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86E36A-E400-8845-E02E-FF3D5FB7D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3706" y="1375795"/>
            <a:ext cx="6663906" cy="2940583"/>
          </a:xfrm>
        </p:spPr>
      </p:pic>
      <p:sp>
        <p:nvSpPr>
          <p:cNvPr id="6" name="TextBox 5">
            <a:extLst>
              <a:ext uri="{FF2B5EF4-FFF2-40B4-BE49-F238E27FC236}">
                <a16:creationId xmlns:a16="http://schemas.microsoft.com/office/drawing/2014/main" id="{586B552C-8836-0393-AD36-233A5C6FB9EE}"/>
              </a:ext>
            </a:extLst>
          </p:cNvPr>
          <p:cNvSpPr txBox="1"/>
          <p:nvPr/>
        </p:nvSpPr>
        <p:spPr>
          <a:xfrm>
            <a:off x="992037" y="2073394"/>
            <a:ext cx="3010619" cy="1200329"/>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After login enter the </a:t>
            </a:r>
            <a:r>
              <a:rPr lang="en-IN" sz="2400" dirty="0" err="1">
                <a:latin typeface="Times New Roman" panose="02020603050405020304" pitchFamily="18" charset="0"/>
                <a:cs typeface="Times New Roman" panose="02020603050405020304" pitchFamily="18" charset="0"/>
              </a:rPr>
              <a:t>url</a:t>
            </a:r>
            <a:r>
              <a:rPr lang="en-IN" sz="2400" dirty="0">
                <a:latin typeface="Times New Roman" panose="02020603050405020304" pitchFamily="18" charset="0"/>
                <a:cs typeface="Times New Roman" panose="02020603050405020304" pitchFamily="18" charset="0"/>
              </a:rPr>
              <a:t> you want check then click check </a:t>
            </a:r>
            <a:r>
              <a:rPr lang="en-IN" sz="2400" dirty="0" err="1">
                <a:latin typeface="Times New Roman" panose="02020603050405020304" pitchFamily="18" charset="0"/>
                <a:cs typeface="Times New Roman" panose="02020603050405020304" pitchFamily="18" charset="0"/>
              </a:rPr>
              <a:t>url</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740828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B805FA-851B-DE0F-E58E-E8C614844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5245" y="1084858"/>
            <a:ext cx="6509351" cy="3978848"/>
          </a:xfrm>
        </p:spPr>
      </p:pic>
      <p:sp>
        <p:nvSpPr>
          <p:cNvPr id="6" name="TextBox 5">
            <a:extLst>
              <a:ext uri="{FF2B5EF4-FFF2-40B4-BE49-F238E27FC236}">
                <a16:creationId xmlns:a16="http://schemas.microsoft.com/office/drawing/2014/main" id="{439696CB-B56D-7792-F309-82B30D82325C}"/>
              </a:ext>
            </a:extLst>
          </p:cNvPr>
          <p:cNvSpPr txBox="1"/>
          <p:nvPr/>
        </p:nvSpPr>
        <p:spPr>
          <a:xfrm>
            <a:off x="879895" y="2320505"/>
            <a:ext cx="3890513" cy="1200329"/>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After clicking the check </a:t>
            </a:r>
            <a:r>
              <a:rPr lang="en-IN" sz="2400" dirty="0" err="1">
                <a:latin typeface="Times New Roman" panose="02020603050405020304" pitchFamily="18" charset="0"/>
                <a:cs typeface="Times New Roman" panose="02020603050405020304" pitchFamily="18" charset="0"/>
              </a:rPr>
              <a:t>url</a:t>
            </a:r>
            <a:r>
              <a:rPr lang="en-IN" sz="2400" dirty="0">
                <a:latin typeface="Times New Roman" panose="02020603050405020304" pitchFamily="18" charset="0"/>
                <a:cs typeface="Times New Roman" panose="02020603050405020304" pitchFamily="18" charset="0"/>
              </a:rPr>
              <a:t> if it is a secure website it shows legitimate. </a:t>
            </a:r>
          </a:p>
        </p:txBody>
      </p:sp>
    </p:spTree>
    <p:extLst>
      <p:ext uri="{BB962C8B-B14F-4D97-AF65-F5344CB8AC3E}">
        <p14:creationId xmlns:p14="http://schemas.microsoft.com/office/powerpoint/2010/main" val="333745527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865EDA-4D89-7C66-269F-E7CAD02B6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0407" y="1480643"/>
            <a:ext cx="7103853" cy="3577190"/>
          </a:xfrm>
        </p:spPr>
      </p:pic>
      <p:sp>
        <p:nvSpPr>
          <p:cNvPr id="3" name="TextBox 2">
            <a:extLst>
              <a:ext uri="{FF2B5EF4-FFF2-40B4-BE49-F238E27FC236}">
                <a16:creationId xmlns:a16="http://schemas.microsoft.com/office/drawing/2014/main" id="{0417DD12-4B7F-6060-2D4F-C6DCAB86B997}"/>
              </a:ext>
            </a:extLst>
          </p:cNvPr>
          <p:cNvSpPr txBox="1"/>
          <p:nvPr/>
        </p:nvSpPr>
        <p:spPr>
          <a:xfrm>
            <a:off x="992038" y="2216989"/>
            <a:ext cx="3062377" cy="1569660"/>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If the entered </a:t>
            </a:r>
            <a:r>
              <a:rPr lang="en-IN" sz="2400" dirty="0" err="1">
                <a:latin typeface="Times New Roman" panose="02020603050405020304" pitchFamily="18" charset="0"/>
                <a:cs typeface="Times New Roman" panose="02020603050405020304" pitchFamily="18" charset="0"/>
              </a:rPr>
              <a:t>url</a:t>
            </a:r>
            <a:r>
              <a:rPr lang="en-IN" sz="2400" dirty="0">
                <a:latin typeface="Times New Roman" panose="02020603050405020304" pitchFamily="18" charset="0"/>
                <a:cs typeface="Times New Roman" panose="02020603050405020304" pitchFamily="18" charset="0"/>
              </a:rPr>
              <a:t> is not secure then it shows the result as phishing.</a:t>
            </a:r>
          </a:p>
        </p:txBody>
      </p:sp>
    </p:spTree>
    <p:extLst>
      <p:ext uri="{BB962C8B-B14F-4D97-AF65-F5344CB8AC3E}">
        <p14:creationId xmlns:p14="http://schemas.microsoft.com/office/powerpoint/2010/main" val="322313370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C40C-4319-2592-B7F3-6F735D12368E}"/>
              </a:ext>
            </a:extLst>
          </p:cNvPr>
          <p:cNvSpPr>
            <a:spLocks noGrp="1"/>
          </p:cNvSpPr>
          <p:nvPr>
            <p:ph type="title"/>
          </p:nvPr>
        </p:nvSpPr>
        <p:spPr>
          <a:xfrm>
            <a:off x="230498" y="199270"/>
            <a:ext cx="9720072" cy="698740"/>
          </a:xfrm>
        </p:spPr>
        <p:txBody>
          <a:bodyPr>
            <a:normAutofit/>
          </a:bodyPr>
          <a:lstStyle/>
          <a:p>
            <a:r>
              <a:rPr lang="en-IN" sz="3600" b="1" dirty="0">
                <a:solidFill>
                  <a:schemeClr val="bg2">
                    <a:lumMod val="2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4FC9701-39C2-C75A-CF23-7AEE9C2B4BED}"/>
              </a:ext>
            </a:extLst>
          </p:cNvPr>
          <p:cNvSpPr>
            <a:spLocks noGrp="1"/>
          </p:cNvSpPr>
          <p:nvPr>
            <p:ph idx="1"/>
          </p:nvPr>
        </p:nvSpPr>
        <p:spPr>
          <a:xfrm>
            <a:off x="1235963" y="1155938"/>
            <a:ext cx="9720073" cy="4261449"/>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this mini project, we successfully developed a system to detect phishing URLs using machine learning techniques. By analyzing various features of URLs, the model can identify whether a link is safe or potentially harmful. Our approach improves security by providing users with early warnings against phishing attacks.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Compared to traditional methods, our system is faster, more accurate, and can adapt to new phishing techniques with regular updates. This project shows how machine learning can play a vital role in improving online safety and protecting users from cyber threats.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the future, this system can be enhanced by analyzing website content, adding browser extensions, and integrating with real-time threat databases.</a:t>
            </a:r>
          </a:p>
          <a:p>
            <a:endParaRPr lang="en-IN" dirty="0"/>
          </a:p>
        </p:txBody>
      </p:sp>
    </p:spTree>
    <p:extLst>
      <p:ext uri="{BB962C8B-B14F-4D97-AF65-F5344CB8AC3E}">
        <p14:creationId xmlns:p14="http://schemas.microsoft.com/office/powerpoint/2010/main" val="13653261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96A6-FC89-CACA-74F7-E0A65F1575AF}"/>
              </a:ext>
            </a:extLst>
          </p:cNvPr>
          <p:cNvSpPr>
            <a:spLocks noGrp="1"/>
          </p:cNvSpPr>
          <p:nvPr>
            <p:ph type="title"/>
          </p:nvPr>
        </p:nvSpPr>
        <p:spPr>
          <a:xfrm>
            <a:off x="178739" y="309171"/>
            <a:ext cx="8093993" cy="838142"/>
          </a:xfrm>
        </p:spPr>
        <p:txBody>
          <a:bodyPr>
            <a:normAutofit/>
          </a:bodyPr>
          <a:lstStyle/>
          <a:p>
            <a:r>
              <a:rPr lang="en-IN" sz="3200" b="1" dirty="0">
                <a:solidFill>
                  <a:schemeClr val="bg2">
                    <a:lumMod val="25000"/>
                  </a:schemeClr>
                </a:solidFill>
                <a:latin typeface="Times New Roman" panose="02020603050405020304" pitchFamily="18" charset="0"/>
                <a:cs typeface="Times New Roman" panose="02020603050405020304" pitchFamily="18" charset="0"/>
              </a:rPr>
              <a:t>Future enhancement</a:t>
            </a:r>
          </a:p>
        </p:txBody>
      </p:sp>
      <p:sp>
        <p:nvSpPr>
          <p:cNvPr id="4" name="Rectangle 1">
            <a:extLst>
              <a:ext uri="{FF2B5EF4-FFF2-40B4-BE49-F238E27FC236}">
                <a16:creationId xmlns:a16="http://schemas.microsoft.com/office/drawing/2014/main" id="{66589EE2-BF2F-2B5E-AF5A-3D0B9C77CB45}"/>
              </a:ext>
            </a:extLst>
          </p:cNvPr>
          <p:cNvSpPr>
            <a:spLocks noGrp="1" noChangeArrowheads="1"/>
          </p:cNvSpPr>
          <p:nvPr>
            <p:ph idx="1"/>
          </p:nvPr>
        </p:nvSpPr>
        <p:spPr bwMode="auto">
          <a:xfrm>
            <a:off x="532421" y="1536174"/>
            <a:ext cx="115445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Website Content Analysis: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the actual webpage content (not just the URL) for better and deeper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Browser Extension: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plugin for browsers that alerts users about phishing links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Real-Time URL Scanning: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scan links from emails, messages, or web pages as users receive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Use of Deep Learning Models: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accuracy by using advanced models like LSTM or CNN to detect tricky phishing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Auto-Updating Dataset: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with online phishing databases to regularly update the system with the latest threats.</a:t>
            </a:r>
          </a:p>
        </p:txBody>
      </p:sp>
    </p:spTree>
    <p:extLst>
      <p:ext uri="{BB962C8B-B14F-4D97-AF65-F5344CB8AC3E}">
        <p14:creationId xmlns:p14="http://schemas.microsoft.com/office/powerpoint/2010/main" val="29520663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3D00-1EA6-AA69-A0E7-D07275A24C60}"/>
              </a:ext>
            </a:extLst>
          </p:cNvPr>
          <p:cNvSpPr>
            <a:spLocks noGrp="1"/>
          </p:cNvSpPr>
          <p:nvPr>
            <p:ph type="title"/>
          </p:nvPr>
        </p:nvSpPr>
        <p:spPr>
          <a:xfrm>
            <a:off x="446158" y="145269"/>
            <a:ext cx="9720072" cy="967539"/>
          </a:xfrm>
        </p:spPr>
        <p:txBody>
          <a:bodyPr>
            <a:normAutofit/>
          </a:bodyPr>
          <a:lstStyle/>
          <a:p>
            <a:r>
              <a:rPr lang="en-IN" sz="3600" b="1" dirty="0">
                <a:solidFill>
                  <a:schemeClr val="tx1">
                    <a:lumMod val="75000"/>
                    <a:lumOff val="2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1D98DEA-331B-D9F3-B159-A45B30F95CC4}"/>
              </a:ext>
            </a:extLst>
          </p:cNvPr>
          <p:cNvSpPr>
            <a:spLocks noGrp="1"/>
          </p:cNvSpPr>
          <p:nvPr>
            <p:ph idx="1"/>
          </p:nvPr>
        </p:nvSpPr>
        <p:spPr>
          <a:xfrm>
            <a:off x="748083" y="1224950"/>
            <a:ext cx="11147743" cy="5029201"/>
          </a:xfrm>
        </p:spPr>
        <p:txBody>
          <a:bodyPr>
            <a:normAutofit/>
          </a:bodyPr>
          <a:lstStyle/>
          <a:p>
            <a:pPr>
              <a:buFont typeface="Wingdings" panose="05000000000000000000" pitchFamily="2" charset="2"/>
              <a:buChar char="§"/>
            </a:pPr>
            <a:r>
              <a:rPr lang="en-IN" sz="2000" b="0" u="none" kern="100" dirty="0" err="1">
                <a:effectLst/>
                <a:latin typeface="Times New Roman" panose="02020603050405020304" pitchFamily="18" charset="0"/>
                <a:cs typeface="Times New Roman" panose="02020603050405020304" pitchFamily="18" charset="0"/>
              </a:rPr>
              <a:t>Dawange</a:t>
            </a:r>
            <a:r>
              <a:rPr lang="en-IN" sz="2000" b="0" u="none" kern="100" dirty="0">
                <a:effectLst/>
                <a:latin typeface="Times New Roman" panose="02020603050405020304" pitchFamily="18" charset="0"/>
                <a:cs typeface="Times New Roman" panose="02020603050405020304" pitchFamily="18" charset="0"/>
              </a:rPr>
              <a:t>, N. S., &amp; </a:t>
            </a:r>
            <a:r>
              <a:rPr lang="en-IN" sz="2000" b="0" u="none" kern="100" dirty="0" err="1">
                <a:effectLst/>
                <a:latin typeface="Times New Roman" panose="02020603050405020304" pitchFamily="18" charset="0"/>
                <a:cs typeface="Times New Roman" panose="02020603050405020304" pitchFamily="18" charset="0"/>
              </a:rPr>
              <a:t>Yawalkar</a:t>
            </a:r>
            <a:r>
              <a:rPr lang="en-IN" sz="2000" b="0" u="none" kern="100" dirty="0">
                <a:effectLst/>
                <a:latin typeface="Times New Roman" panose="02020603050405020304" pitchFamily="18" charset="0"/>
                <a:cs typeface="Times New Roman" panose="02020603050405020304" pitchFamily="18" charset="0"/>
              </a:rPr>
              <a:t>, N. D. P. (2024). International Journal of Advanced Research in Science Communication and Technology, 132–141. </a:t>
            </a:r>
            <a:r>
              <a:rPr lang="en-IN" sz="2000" b="0" u="sng" kern="100" dirty="0">
                <a:solidFill>
                  <a:schemeClr val="tx1">
                    <a:lumMod val="95000"/>
                    <a:lumOff val="5000"/>
                  </a:schemeClr>
                </a:solidFill>
                <a:effectLst/>
                <a:latin typeface="Times New Roman" panose="02020603050405020304" pitchFamily="18" charset="0"/>
                <a:cs typeface="Times New Roman" panose="02020603050405020304" pitchFamily="18" charset="0"/>
              </a:rPr>
              <a:t>https://doi.org/10.48175/ijarsct-24519</a:t>
            </a:r>
            <a:endParaRPr lang="en-IN" sz="2000" b="0" u="sng"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2000" kern="100" cap="none" dirty="0" err="1">
                <a:effectLst/>
                <a:latin typeface="Times New Roman" panose="02020603050405020304" pitchFamily="18" charset="0"/>
                <a:cs typeface="Times New Roman" panose="02020603050405020304" pitchFamily="18" charset="0"/>
              </a:rPr>
              <a:t>Nallamala</a:t>
            </a:r>
            <a:r>
              <a:rPr lang="en-IN" sz="2000" kern="100" cap="none" dirty="0">
                <a:effectLst/>
                <a:latin typeface="Times New Roman" panose="02020603050405020304" pitchFamily="18" charset="0"/>
                <a:cs typeface="Times New Roman" panose="02020603050405020304" pitchFamily="18" charset="0"/>
              </a:rPr>
              <a:t>, S. H., Namitha, K., Raviteja, K., Sumanth, K. S., &amp; Kota, J. S. (2024). International journal for research in applied science and engineering technology, 12(3). </a:t>
            </a:r>
            <a:r>
              <a:rPr lang="en-IN" sz="2000" u="sng" kern="100" cap="none" dirty="0">
                <a:solidFill>
                  <a:schemeClr val="tx1">
                    <a:lumMod val="95000"/>
                    <a:lumOff val="5000"/>
                  </a:schemeClr>
                </a:solidFill>
                <a:effectLst/>
                <a:latin typeface="Times New Roman" panose="02020603050405020304" pitchFamily="18" charset="0"/>
                <a:cs typeface="Times New Roman" panose="02020603050405020304" pitchFamily="18" charset="0"/>
              </a:rPr>
              <a:t>https://doi.Org/10.22214/ijraset.2024.59261</a:t>
            </a:r>
            <a:endParaRPr lang="en-IN" sz="2000" u="sng" kern="100" cap="none"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2000" kern="100" dirty="0">
                <a:effectLst/>
                <a:latin typeface="Times New Roman" panose="02020603050405020304" pitchFamily="18" charset="0"/>
                <a:cs typeface="Times New Roman" panose="02020603050405020304" pitchFamily="18" charset="0"/>
              </a:rPr>
              <a:t>Chari, S. P. (2023).  INTERANTIONAL JOURNAL OF SCIENTIFIC RESEARCH IN ENGINEERING AND MANAGEMENT, 07(12), 1–13. </a:t>
            </a:r>
            <a:r>
              <a:rPr lang="en-IN" sz="2000" u="sng" kern="10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https://doi.org/10.55041/ijsrem27708</a:t>
            </a:r>
            <a:r>
              <a:rPr lang="en-IN" sz="2000" u="sng" kern="100" dirty="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000" b="0" kern="1200" dirty="0">
                <a:solidFill>
                  <a:schemeClr val="tx1"/>
                </a:solidFill>
                <a:effectLst/>
                <a:latin typeface="Times New Roman" panose="02020603050405020304" pitchFamily="18" charset="0"/>
                <a:ea typeface="+mn-ea"/>
                <a:cs typeface="Times New Roman" panose="02020603050405020304" pitchFamily="18" charset="0"/>
              </a:rPr>
              <a:t>Sri Hari </a:t>
            </a:r>
            <a:r>
              <a:rPr lang="en-IN" sz="2000" b="0" kern="1200" dirty="0" err="1">
                <a:solidFill>
                  <a:schemeClr val="tx1"/>
                </a:solidFill>
                <a:effectLst/>
                <a:latin typeface="Times New Roman" panose="02020603050405020304" pitchFamily="18" charset="0"/>
                <a:ea typeface="+mn-ea"/>
                <a:cs typeface="Times New Roman" panose="02020603050405020304" pitchFamily="18" charset="0"/>
              </a:rPr>
              <a:t>Nallamala</a:t>
            </a:r>
            <a:r>
              <a:rPr lang="en-IN" sz="20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effectLst/>
                <a:latin typeface="Times New Roman" panose="02020603050405020304" pitchFamily="18" charset="0"/>
                <a:ea typeface="+mn-ea"/>
                <a:cs typeface="Times New Roman" panose="02020603050405020304" pitchFamily="18" charset="0"/>
              </a:rPr>
              <a:t>Komu</a:t>
            </a:r>
            <a:r>
              <a:rPr lang="en-IN" sz="20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effectLst/>
                <a:latin typeface="Times New Roman" panose="02020603050405020304" pitchFamily="18" charset="0"/>
                <a:ea typeface="+mn-ea"/>
                <a:cs typeface="Times New Roman" panose="02020603050405020304" pitchFamily="18" charset="0"/>
              </a:rPr>
              <a:t>Nmitha</a:t>
            </a:r>
            <a:r>
              <a:rPr lang="en-IN" sz="2000" b="0" kern="1200" dirty="0">
                <a:solidFill>
                  <a:schemeClr val="tx1"/>
                </a:solidFill>
                <a:effectLst/>
                <a:latin typeface="Times New Roman" panose="02020603050405020304" pitchFamily="18" charset="0"/>
                <a:ea typeface="+mn-ea"/>
                <a:cs typeface="Times New Roman" panose="02020603050405020304" pitchFamily="18" charset="0"/>
              </a:rPr>
              <a:t> , </a:t>
            </a:r>
            <a:r>
              <a:rPr lang="en-IN" sz="2000" b="0" kern="1200" dirty="0" err="1">
                <a:solidFill>
                  <a:schemeClr val="tx1"/>
                </a:solidFill>
                <a:effectLst/>
                <a:latin typeface="Times New Roman" panose="02020603050405020304" pitchFamily="18" charset="0"/>
                <a:ea typeface="+mn-ea"/>
                <a:cs typeface="Times New Roman" panose="02020603050405020304" pitchFamily="18" charset="0"/>
              </a:rPr>
              <a:t>Kadiyam</a:t>
            </a:r>
            <a:r>
              <a:rPr lang="en-IN" sz="2000" b="0" kern="1200" dirty="0">
                <a:solidFill>
                  <a:schemeClr val="tx1"/>
                </a:solidFill>
                <a:effectLst/>
                <a:latin typeface="Times New Roman" panose="02020603050405020304" pitchFamily="18" charset="0"/>
                <a:ea typeface="+mn-ea"/>
                <a:cs typeface="Times New Roman" panose="02020603050405020304" pitchFamily="18" charset="0"/>
              </a:rPr>
              <a:t> Sai Sumanth , </a:t>
            </a:r>
            <a:r>
              <a:rPr lang="en-IN" sz="2000" b="0" kern="1200" dirty="0" err="1">
                <a:solidFill>
                  <a:schemeClr val="tx1"/>
                </a:solidFill>
                <a:effectLst/>
                <a:latin typeface="Times New Roman" panose="02020603050405020304" pitchFamily="18" charset="0"/>
                <a:ea typeface="+mn-ea"/>
                <a:cs typeface="Times New Roman" panose="02020603050405020304" pitchFamily="18" charset="0"/>
              </a:rPr>
              <a:t>Kunchana</a:t>
            </a:r>
            <a:r>
              <a:rPr lang="en-IN" sz="2000" b="0" kern="1200" dirty="0">
                <a:solidFill>
                  <a:schemeClr val="tx1"/>
                </a:solidFill>
                <a:effectLst/>
                <a:latin typeface="Times New Roman" panose="02020603050405020304" pitchFamily="18" charset="0"/>
                <a:ea typeface="+mn-ea"/>
                <a:cs typeface="Times New Roman" panose="02020603050405020304" pitchFamily="18" charset="0"/>
              </a:rPr>
              <a:t> Palli Ravi Teja. </a:t>
            </a:r>
            <a:r>
              <a:rPr lang="en-IN" sz="2000" b="0" u="sng" dirty="0">
                <a:solidFill>
                  <a:schemeClr val="tx1">
                    <a:lumMod val="95000"/>
                    <a:lumOff val="5000"/>
                  </a:schemeClr>
                </a:solidFill>
                <a:latin typeface="Times New Roman" panose="02020603050405020304" pitchFamily="18" charset="0"/>
                <a:cs typeface="Times New Roman" panose="02020603050405020304" pitchFamily="18" charset="0"/>
              </a:rPr>
              <a:t>https://doi.org/10.1038/s41598-024-74725-6</a:t>
            </a:r>
          </a:p>
          <a:p>
            <a:pPr>
              <a:buFont typeface="Wingdings" panose="05000000000000000000" pitchFamily="2" charset="2"/>
              <a:buChar char="§"/>
            </a:pPr>
            <a:r>
              <a:rPr lang="en-IN" sz="2000" b="0" u="none" kern="1200" dirty="0">
                <a:solidFill>
                  <a:schemeClr val="tx1"/>
                </a:solidFill>
                <a:effectLst/>
                <a:latin typeface="Times New Roman" panose="02020603050405020304" pitchFamily="18" charset="0"/>
                <a:ea typeface="+mn-ea"/>
                <a:cs typeface="Times New Roman" panose="02020603050405020304" pitchFamily="18" charset="0"/>
              </a:rPr>
              <a:t>Sreenidhi, Anand, B. Shruthi, Ambati Divya. </a:t>
            </a:r>
            <a:r>
              <a:rPr lang="en-IN" sz="2000" u="sng"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https://doi.org/10.1016/j.cose.2022.102819</a:t>
            </a:r>
            <a:endParaRPr lang="en-IN" sz="2000" u="sng"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Asif ,Ejaz Adan Noor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Midan</a:t>
            </a:r>
            <a:r>
              <a:rPr lang="en-IN" sz="20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https://doi.org/10.1002/qre.3411</a:t>
            </a:r>
            <a:r>
              <a:rPr lang="en-IN" sz="2000" u="sng" dirty="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000" b="0" u="none" kern="1200" dirty="0">
                <a:solidFill>
                  <a:schemeClr val="tx1"/>
                </a:solidFill>
                <a:effectLst/>
                <a:latin typeface="Times New Roman" panose="02020603050405020304" pitchFamily="18" charset="0"/>
                <a:ea typeface="+mn-ea"/>
                <a:cs typeface="Times New Roman" panose="02020603050405020304" pitchFamily="18" charset="0"/>
              </a:rPr>
              <a:t>Sreenidhi Anand, </a:t>
            </a:r>
            <a:r>
              <a:rPr lang="en-IN" sz="2000" b="0" u="none" kern="1200" dirty="0" err="1">
                <a:solidFill>
                  <a:schemeClr val="tx1"/>
                </a:solidFill>
                <a:effectLst/>
                <a:latin typeface="Times New Roman" panose="02020603050405020304" pitchFamily="18" charset="0"/>
                <a:ea typeface="+mn-ea"/>
                <a:cs typeface="Times New Roman" panose="02020603050405020304" pitchFamily="18" charset="0"/>
              </a:rPr>
              <a:t>B.Shruthi</a:t>
            </a:r>
            <a:r>
              <a:rPr lang="en-IN" sz="2000" dirty="0">
                <a:latin typeface="Times New Roman" panose="02020603050405020304" pitchFamily="18" charset="0"/>
                <a:cs typeface="Times New Roman" panose="02020603050405020304" pitchFamily="18" charset="0"/>
              </a:rPr>
              <a:t>, </a:t>
            </a:r>
            <a:r>
              <a:rPr lang="en-IN" sz="2000" b="0" u="none" kern="1200" dirty="0">
                <a:solidFill>
                  <a:schemeClr val="tx1"/>
                </a:solidFill>
                <a:effectLst/>
                <a:latin typeface="Times New Roman" panose="02020603050405020304" pitchFamily="18" charset="0"/>
                <a:ea typeface="+mn-ea"/>
                <a:cs typeface="Times New Roman" panose="02020603050405020304" pitchFamily="18" charset="0"/>
              </a:rPr>
              <a:t>Ambati Divya. </a:t>
            </a:r>
            <a:r>
              <a:rPr lang="en-IN" sz="2000" u="sng"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https://doi.org/10.1016/j.cose.2022.102819</a:t>
            </a:r>
            <a:r>
              <a:rPr lang="en-IN" sz="2000" u="sng" dirty="0">
                <a:solidFill>
                  <a:schemeClr val="tx1">
                    <a:lumMod val="95000"/>
                    <a:lumOff val="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Arolin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Jeeva, Rejis Anne W. </a:t>
            </a:r>
            <a:r>
              <a:rPr lang="en-IN" sz="2000" u="sng" dirty="0">
                <a:solidFill>
                  <a:schemeClr val="tx1">
                    <a:lumMod val="95000"/>
                    <a:lumOff val="5000"/>
                  </a:schemeClr>
                </a:solidFill>
                <a:latin typeface="Times New Roman" panose="02020603050405020304" pitchFamily="18" charset="0"/>
                <a:cs typeface="Times New Roman" panose="02020603050405020304" pitchFamily="18" charset="0"/>
              </a:rPr>
              <a:t>https://doi.org/10.1016/j.cose.2023.103545</a:t>
            </a:r>
            <a:r>
              <a:rPr lang="en-IN" sz="2000" u="sng"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u="sng"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sz="2000" u="sng"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b="0" u="sng" kern="1200" dirty="0">
              <a:solidFill>
                <a:srgbClr val="002060"/>
              </a:solidFill>
              <a:effectLst/>
              <a:latin typeface="Times New Roman" panose="02020603050405020304" pitchFamily="18" charset="0"/>
              <a:ea typeface="+mn-ea"/>
              <a:cs typeface="Times New Roman" panose="02020603050405020304" pitchFamily="18" charset="0"/>
            </a:endParaRPr>
          </a:p>
          <a:p>
            <a:pPr>
              <a:buFont typeface="Wingdings" panose="05000000000000000000" pitchFamily="2" charset="2"/>
              <a:buChar char="§"/>
            </a:pPr>
            <a:endParaRPr lang="en-IN" sz="2000" dirty="0"/>
          </a:p>
        </p:txBody>
      </p:sp>
    </p:spTree>
    <p:extLst>
      <p:ext uri="{BB962C8B-B14F-4D97-AF65-F5344CB8AC3E}">
        <p14:creationId xmlns:p14="http://schemas.microsoft.com/office/powerpoint/2010/main" val="38320267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8D7A2-83B3-6450-9FC8-7108C988EFFC}"/>
              </a:ext>
            </a:extLst>
          </p:cNvPr>
          <p:cNvSpPr>
            <a:spLocks noGrp="1"/>
          </p:cNvSpPr>
          <p:nvPr>
            <p:ph idx="1"/>
          </p:nvPr>
        </p:nvSpPr>
        <p:spPr>
          <a:xfrm>
            <a:off x="1811596" y="2139696"/>
            <a:ext cx="9371516" cy="2596895"/>
          </a:xfrm>
        </p:spPr>
        <p:txBody>
          <a:bodyPr>
            <a:normAutofit/>
          </a:bodyPr>
          <a:lstStyle/>
          <a:p>
            <a:pPr marL="0" indent="0" algn="ctr">
              <a:buNone/>
            </a:pPr>
            <a:r>
              <a:rPr lang="en-US" sz="14900" dirty="0">
                <a:latin typeface="Imprint MT Shadow" panose="04020605060303030202" pitchFamily="82" charset="0"/>
              </a:rPr>
              <a:t>Thank You </a:t>
            </a:r>
            <a:endParaRPr lang="en-IN" sz="14900" dirty="0">
              <a:latin typeface="Imprint MT Shadow" panose="04020605060303030202" pitchFamily="82" charset="0"/>
            </a:endParaRPr>
          </a:p>
        </p:txBody>
      </p:sp>
    </p:spTree>
    <p:extLst>
      <p:ext uri="{BB962C8B-B14F-4D97-AF65-F5344CB8AC3E}">
        <p14:creationId xmlns:p14="http://schemas.microsoft.com/office/powerpoint/2010/main" val="297142943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5CB8-A294-F752-A7D1-C25A18212026}"/>
              </a:ext>
            </a:extLst>
          </p:cNvPr>
          <p:cNvSpPr>
            <a:spLocks noGrp="1"/>
          </p:cNvSpPr>
          <p:nvPr>
            <p:ph type="title"/>
          </p:nvPr>
        </p:nvSpPr>
        <p:spPr>
          <a:xfrm>
            <a:off x="838200" y="544734"/>
            <a:ext cx="10602951" cy="1280890"/>
          </a:xfrm>
        </p:spPr>
        <p:txBody>
          <a:bodyPr>
            <a:normAutofit/>
          </a:bodyPr>
          <a:lstStyle/>
          <a:p>
            <a:pPr algn="l"/>
            <a:r>
              <a:rPr lang="en-US" sz="4000" b="1" dirty="0">
                <a:solidFill>
                  <a:schemeClr val="bg2">
                    <a:lumMod val="50000"/>
                  </a:schemeClr>
                </a:solidFill>
                <a:latin typeface="Times New Roman" panose="02020603050405020304" pitchFamily="18" charset="0"/>
                <a:cs typeface="Times New Roman" panose="02020603050405020304" pitchFamily="18" charset="0"/>
              </a:rPr>
              <a:t>Abstract</a:t>
            </a:r>
            <a:endParaRPr lang="en-IN" sz="40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A85B92-89BD-F0D8-0386-41306869AAA5}"/>
              </a:ext>
            </a:extLst>
          </p:cNvPr>
          <p:cNvSpPr>
            <a:spLocks noGrp="1"/>
          </p:cNvSpPr>
          <p:nvPr>
            <p:ph idx="1"/>
          </p:nvPr>
        </p:nvSpPr>
        <p:spPr>
          <a:xfrm>
            <a:off x="838200" y="1825624"/>
            <a:ext cx="9407013" cy="4427942"/>
          </a:xfrm>
        </p:spPr>
        <p:txBody>
          <a:bodyPr>
            <a:normAutofit/>
          </a:bodyPr>
          <a:lstStyle/>
          <a:p>
            <a:pPr marL="0" indent="0" algn="just">
              <a:buNone/>
            </a:pPr>
            <a:r>
              <a:rPr lang="en-IN" sz="1600" dirty="0"/>
              <a:t>
</a:t>
            </a:r>
            <a:r>
              <a:rPr lang="en-IN" sz="1800" dirty="0">
                <a:latin typeface="Times New Roman" panose="02020603050405020304" pitchFamily="18" charset="0"/>
                <a:cs typeface="Times New Roman" panose="02020603050405020304" pitchFamily="18" charset="0"/>
              </a:rPr>
              <a:t>Phishing attacks continue to pose a significant threat to online security, with attackers using deceptive URLs to steal sensitive information. Detecting phishing URLs is a critical step in mitigating these threats. This project demonstrates a machine learning-based approach to phishing URL detection using Python. The project leverages a pre-existing dataset containing both phishing and legitimate URLs, extracts basic features such as URL length, presence of special characters, and domain age, and trains a Logistic Regression model for classification.</a:t>
            </a:r>
          </a:p>
          <a:p>
            <a:pPr marL="0" indent="0" algn="just">
              <a:buNone/>
            </a:pPr>
            <a:r>
              <a:rPr lang="en-IN" sz="1800" dirty="0">
                <a:latin typeface="Times New Roman" panose="02020603050405020304" pitchFamily="18" charset="0"/>
                <a:cs typeface="Times New Roman" panose="02020603050405020304" pitchFamily="18" charset="0"/>
              </a:rPr>
              <a:t> The model is evaluated using standard metrics like accuracy, precision, recall, and F1-score. The simplicity of the approach makes it suitable for small to medium-sized projects, while also providing a foundation for further enhancements, such as incorporating more advanced features or experimenting with other machine learning algorithms. The project highlights the potential of machine learning in automating the detection of phishing URLs, contributing to improved cybersecurity measures.</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7539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98A7-E91A-A7E4-7CEA-51FACD609216}"/>
              </a:ext>
            </a:extLst>
          </p:cNvPr>
          <p:cNvSpPr>
            <a:spLocks noGrp="1"/>
          </p:cNvSpPr>
          <p:nvPr>
            <p:ph type="title"/>
          </p:nvPr>
        </p:nvSpPr>
        <p:spPr>
          <a:xfrm>
            <a:off x="853335" y="646412"/>
            <a:ext cx="10554363" cy="1280890"/>
          </a:xfrm>
        </p:spPr>
        <p:txBody>
          <a:bodyPr>
            <a:normAutofit/>
          </a:bodyPr>
          <a:lstStyle/>
          <a:p>
            <a:pPr algn="l"/>
            <a:r>
              <a:rPr lang="en-US" sz="4000" b="1" dirty="0">
                <a:solidFill>
                  <a:schemeClr val="bg2">
                    <a:lumMod val="50000"/>
                  </a:schemeClr>
                </a:solidFill>
                <a:latin typeface="Times New Roman" panose="02020603050405020304" pitchFamily="18" charset="0"/>
                <a:cs typeface="Times New Roman" panose="02020603050405020304" pitchFamily="18" charset="0"/>
              </a:rPr>
              <a:t>Introduction </a:t>
            </a:r>
            <a:endParaRPr lang="en-IN" sz="40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F5B488E-A34B-6128-7992-DAF2D6F2D0D9}"/>
              </a:ext>
            </a:extLst>
          </p:cNvPr>
          <p:cNvSpPr>
            <a:spLocks noGrp="1"/>
          </p:cNvSpPr>
          <p:nvPr>
            <p:ph idx="1"/>
          </p:nvPr>
        </p:nvSpPr>
        <p:spPr>
          <a:xfrm>
            <a:off x="1071308" y="2033016"/>
            <a:ext cx="8915400" cy="3777622"/>
          </a:xfrm>
        </p:spPr>
        <p:txBody>
          <a:bodyPr>
            <a:normAutofit/>
          </a:bodyPr>
          <a:lstStyle/>
          <a:p>
            <a:pPr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Phishing attacks are one of the most prevalent cyber threats, where attackers use deceptive URLs to trick users into revealing sensitive information such as passwords, credit card numbers, or personal data. Traditional methods of detecting phishing URLs, such as blacklisting, are often ineffective against evolving attack techniques. Machine learning offers a proactive and scalable solution by automatically identifying phishing URLs based on their characteristics.</a:t>
            </a:r>
          </a:p>
          <a:p>
            <a:pPr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This project focuses on building a phishing URL detection system using machine learning in Python. By extracting features such as URL length, presence of special characters, and domain age, and training a Logistic Regression model, the system can classify URLs as phishing or legitimate. This project serves as a foundational implementation for cybersecurity applications, with potential for further enhancement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375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7E7FC3-7722-B804-5E36-89A6A7D3C7AE}"/>
              </a:ext>
            </a:extLst>
          </p:cNvPr>
          <p:cNvSpPr txBox="1"/>
          <p:nvPr/>
        </p:nvSpPr>
        <p:spPr>
          <a:xfrm>
            <a:off x="480060" y="-75860"/>
            <a:ext cx="11164824" cy="892552"/>
          </a:xfrm>
          <a:prstGeom prst="rect">
            <a:avLst/>
          </a:prstGeom>
          <a:noFill/>
        </p:spPr>
        <p:txBody>
          <a:bodyPr wrap="square" rtlCol="0">
            <a:spAutoFit/>
          </a:bodyPr>
          <a:lstStyle/>
          <a:p>
            <a:pPr algn="ctr"/>
            <a:r>
              <a:rPr lang="en-IN" sz="3600" b="1" u="sng" dirty="0">
                <a:solidFill>
                  <a:schemeClr val="bg2">
                    <a:lumMod val="50000"/>
                  </a:schemeClr>
                </a:solidFill>
                <a:latin typeface="Times New Roman" panose="02020603050405020304" pitchFamily="18" charset="0"/>
                <a:cs typeface="Times New Roman" panose="02020603050405020304" pitchFamily="18" charset="0"/>
              </a:rPr>
              <a:t>LITERATURE SURVEY</a:t>
            </a:r>
          </a:p>
          <a:p>
            <a:pPr algn="ctr"/>
            <a:endParaRPr lang="en-IN" sz="1600" dirty="0"/>
          </a:p>
        </p:txBody>
      </p:sp>
      <p:sp>
        <p:nvSpPr>
          <p:cNvPr id="8" name="Rectangle 7">
            <a:extLst>
              <a:ext uri="{FF2B5EF4-FFF2-40B4-BE49-F238E27FC236}">
                <a16:creationId xmlns:a16="http://schemas.microsoft.com/office/drawing/2014/main" id="{9BA39195-C115-A176-9EBC-D4150B6A7D95}"/>
              </a:ext>
            </a:extLst>
          </p:cNvPr>
          <p:cNvSpPr/>
          <p:nvPr/>
        </p:nvSpPr>
        <p:spPr>
          <a:xfrm>
            <a:off x="850392" y="4965192"/>
            <a:ext cx="10424160" cy="14447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a:extLst>
              <a:ext uri="{FF2B5EF4-FFF2-40B4-BE49-F238E27FC236}">
                <a16:creationId xmlns:a16="http://schemas.microsoft.com/office/drawing/2014/main" id="{7490A67D-6F4F-7B4D-1190-370E6A2E6C5B}"/>
              </a:ext>
            </a:extLst>
          </p:cNvPr>
          <p:cNvGraphicFramePr>
            <a:graphicFrameLocks noGrp="1"/>
          </p:cNvGraphicFramePr>
          <p:nvPr>
            <p:extLst>
              <p:ext uri="{D42A27DB-BD31-4B8C-83A1-F6EECF244321}">
                <p14:modId xmlns:p14="http://schemas.microsoft.com/office/powerpoint/2010/main" val="2144858"/>
              </p:ext>
            </p:extLst>
          </p:nvPr>
        </p:nvGraphicFramePr>
        <p:xfrm>
          <a:off x="355600" y="590129"/>
          <a:ext cx="11489267" cy="6165726"/>
        </p:xfrm>
        <a:graphic>
          <a:graphicData uri="http://schemas.openxmlformats.org/drawingml/2006/table">
            <a:tbl>
              <a:tblPr firstRow="1" bandRow="1">
                <a:tableStyleId>{BC89EF96-8CEA-46FF-86C4-4CE0E7609802}</a:tableStyleId>
              </a:tblPr>
              <a:tblGrid>
                <a:gridCol w="2489100">
                  <a:extLst>
                    <a:ext uri="{9D8B030D-6E8A-4147-A177-3AD203B41FA5}">
                      <a16:colId xmlns:a16="http://schemas.microsoft.com/office/drawing/2014/main" val="2580207825"/>
                    </a:ext>
                  </a:extLst>
                </a:gridCol>
                <a:gridCol w="2209900">
                  <a:extLst>
                    <a:ext uri="{9D8B030D-6E8A-4147-A177-3AD203B41FA5}">
                      <a16:colId xmlns:a16="http://schemas.microsoft.com/office/drawing/2014/main" val="1903292224"/>
                    </a:ext>
                  </a:extLst>
                </a:gridCol>
                <a:gridCol w="2190192">
                  <a:extLst>
                    <a:ext uri="{9D8B030D-6E8A-4147-A177-3AD203B41FA5}">
                      <a16:colId xmlns:a16="http://schemas.microsoft.com/office/drawing/2014/main" val="3821015987"/>
                    </a:ext>
                  </a:extLst>
                </a:gridCol>
                <a:gridCol w="2972997">
                  <a:extLst>
                    <a:ext uri="{9D8B030D-6E8A-4147-A177-3AD203B41FA5}">
                      <a16:colId xmlns:a16="http://schemas.microsoft.com/office/drawing/2014/main" val="1024758693"/>
                    </a:ext>
                  </a:extLst>
                </a:gridCol>
                <a:gridCol w="1627078">
                  <a:extLst>
                    <a:ext uri="{9D8B030D-6E8A-4147-A177-3AD203B41FA5}">
                      <a16:colId xmlns:a16="http://schemas.microsoft.com/office/drawing/2014/main" val="4224721233"/>
                    </a:ext>
                  </a:extLst>
                </a:gridCol>
              </a:tblGrid>
              <a:tr h="405006">
                <a:tc>
                  <a:txBody>
                    <a:bodyPr/>
                    <a:lstStyle/>
                    <a:p>
                      <a:pPr algn="ctr"/>
                      <a:r>
                        <a:rPr lang="en-IN" sz="2000" b="0" dirty="0">
                          <a:solidFill>
                            <a:schemeClr val="tx1"/>
                          </a:solidFill>
                          <a:latin typeface="Times New Roman" panose="02020603050405020304" pitchFamily="18" charset="0"/>
                          <a:cs typeface="Times New Roman" panose="02020603050405020304" pitchFamily="18" charset="0"/>
                        </a:rPr>
                        <a:t>Title</a:t>
                      </a:r>
                      <a:endParaRPr lang="en-IN" sz="20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cs typeface="Times New Roman" panose="02020603050405020304" pitchFamily="18" charset="0"/>
                        </a:rPr>
                        <a:t>Reference</a:t>
                      </a:r>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Tecchnology used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cs typeface="Times New Roman" panose="02020603050405020304" pitchFamily="18" charset="0"/>
                        </a:rPr>
                        <a:t>Limitations</a:t>
                      </a:r>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cs typeface="Times New Roman" panose="02020603050405020304" pitchFamily="18" charset="0"/>
                        </a:rPr>
                        <a:t>Year</a:t>
                      </a:r>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549864080"/>
                  </a:ext>
                </a:extLst>
              </a:tr>
              <a:tr h="1585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u="none" kern="100" dirty="0">
                          <a:effectLst/>
                          <a:latin typeface="Times New Roman" panose="02020603050405020304" pitchFamily="18" charset="0"/>
                          <a:cs typeface="Times New Roman" panose="02020603050405020304" pitchFamily="18" charset="0"/>
                        </a:rPr>
                        <a:t>Intelligent Machine Learning Algorithms for Reliable Phishing URL Identification</a:t>
                      </a:r>
                    </a:p>
                    <a:p>
                      <a:pPr algn="l"/>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u="none" kern="100" dirty="0" err="1">
                          <a:effectLst/>
                          <a:latin typeface="Times New Roman" panose="02020603050405020304" pitchFamily="18" charset="0"/>
                          <a:cs typeface="Times New Roman" panose="02020603050405020304" pitchFamily="18" charset="0"/>
                        </a:rPr>
                        <a:t>Dawange</a:t>
                      </a:r>
                      <a:r>
                        <a:rPr lang="en-IN" sz="1400" b="0" u="none" kern="100" dirty="0">
                          <a:effectLst/>
                          <a:latin typeface="Times New Roman" panose="02020603050405020304" pitchFamily="18" charset="0"/>
                          <a:cs typeface="Times New Roman" panose="02020603050405020304" pitchFamily="18" charset="0"/>
                        </a:rPr>
                        <a:t>, N. S., &amp; </a:t>
                      </a:r>
                      <a:r>
                        <a:rPr lang="en-IN" sz="1400" b="0" u="none" kern="100" dirty="0" err="1">
                          <a:effectLst/>
                          <a:latin typeface="Times New Roman" panose="02020603050405020304" pitchFamily="18" charset="0"/>
                          <a:cs typeface="Times New Roman" panose="02020603050405020304" pitchFamily="18" charset="0"/>
                        </a:rPr>
                        <a:t>Yawalkar</a:t>
                      </a:r>
                      <a:r>
                        <a:rPr lang="en-IN" sz="1400" b="0" u="none" kern="100" dirty="0">
                          <a:effectLst/>
                          <a:latin typeface="Times New Roman" panose="02020603050405020304" pitchFamily="18" charset="0"/>
                          <a:cs typeface="Times New Roman" panose="02020603050405020304" pitchFamily="18" charset="0"/>
                        </a:rPr>
                        <a:t>, N. D. P. (2024). International Journal of Advanced Research in Science Communication and Technology, 132–141. </a:t>
                      </a:r>
                      <a:r>
                        <a:rPr lang="en-IN" sz="1200" b="0" u="sng" kern="100" dirty="0">
                          <a:solidFill>
                            <a:srgbClr val="002060"/>
                          </a:solidFill>
                          <a:effectLst/>
                          <a:latin typeface="Times New Roman" panose="02020603050405020304" pitchFamily="18" charset="0"/>
                          <a:cs typeface="Times New Roman" panose="02020603050405020304" pitchFamily="18" charset="0"/>
                        </a:rPr>
                        <a:t>https://doi.org/10.48175/ijarsct-24519</a:t>
                      </a:r>
                      <a:endParaRPr lang="en-IN" sz="1200" b="0"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r>
                        <a:rPr lang="en-US" sz="1600" b="0" u="sng" dirty="0">
                          <a:latin typeface="Times New Roman" panose="02020603050405020304" pitchFamily="18" charset="0"/>
                          <a:cs typeface="Times New Roman" panose="02020603050405020304" pitchFamily="18" charset="0"/>
                        </a:rPr>
                        <a:t>Machine Learning Algorithms:</a:t>
                      </a:r>
                    </a:p>
                    <a:p>
                      <a:pPr algn="l"/>
                      <a:r>
                        <a:rPr lang="en-US" sz="1600" dirty="0">
                          <a:latin typeface="Times New Roman" panose="02020603050405020304" pitchFamily="18" charset="0"/>
                          <a:cs typeface="Times New Roman" panose="02020603050405020304" pitchFamily="18" charset="0"/>
                        </a:rPr>
                        <a:t>Random Forest, SVM, </a:t>
                      </a:r>
                      <a:r>
                        <a:rPr lang="en-US" sz="1600" dirty="0" err="1">
                          <a:latin typeface="Times New Roman" panose="02020603050405020304" pitchFamily="18" charset="0"/>
                          <a:cs typeface="Times New Roman" panose="02020603050405020304" pitchFamily="18" charset="0"/>
                        </a:rPr>
                        <a:t>XGBoost</a:t>
                      </a:r>
                      <a:endParaRPr lang="en-IN"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r>
                        <a:rPr lang="en-US" sz="1600" b="0" kern="1200" dirty="0">
                          <a:solidFill>
                            <a:schemeClr val="dk1"/>
                          </a:solidFill>
                          <a:effectLst/>
                          <a:latin typeface="Times New Roman" panose="02020603050405020304" pitchFamily="18" charset="0"/>
                          <a:cs typeface="Times New Roman" panose="02020603050405020304" pitchFamily="18" charset="0"/>
                        </a:rPr>
                        <a:t>Technological limits include evolving phishing tactics, adversarial evasion, data imbalance, real-time processing demands, and HTTPS encryption hindering feature extraction.</a:t>
                      </a:r>
                      <a:endParaRPr lang="en-IN"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Times New Roman" panose="02020603050405020304" pitchFamily="18" charset="0"/>
                          <a:cs typeface="Times New Roman" panose="02020603050405020304" pitchFamily="18" charset="0"/>
                        </a:rPr>
                        <a:t>Dec 2024</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6785242"/>
                  </a:ext>
                </a:extLst>
              </a:tr>
              <a:tr h="1463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00" dirty="0">
                          <a:effectLst/>
                          <a:latin typeface="Times New Roman" panose="02020603050405020304" pitchFamily="18" charset="0"/>
                          <a:cs typeface="Times New Roman" panose="02020603050405020304" pitchFamily="18" charset="0"/>
                        </a:rPr>
                        <a:t>Machine learning model for identifying phishing websites</a:t>
                      </a:r>
                      <a:endParaRPr lang="en-IN" sz="1800" b="0" dirty="0">
                        <a:solidFill>
                          <a:schemeClr val="tx1"/>
                        </a:solidFill>
                        <a:latin typeface="Times New Roman" panose="02020603050405020304" pitchFamily="18" charset="0"/>
                        <a:cs typeface="Times New Roman" panose="02020603050405020304" pitchFamily="18" charset="0"/>
                      </a:endParaRPr>
                    </a:p>
                    <a:p>
                      <a:pPr algn="l"/>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00" cap="none" dirty="0" err="1">
                          <a:effectLst/>
                          <a:latin typeface="Times New Roman" panose="02020603050405020304" pitchFamily="18" charset="0"/>
                          <a:cs typeface="Times New Roman" panose="02020603050405020304" pitchFamily="18" charset="0"/>
                        </a:rPr>
                        <a:t>Nallamala</a:t>
                      </a:r>
                      <a:r>
                        <a:rPr lang="en-IN" sz="1400" kern="100" cap="none" dirty="0">
                          <a:effectLst/>
                          <a:latin typeface="Times New Roman" panose="02020603050405020304" pitchFamily="18" charset="0"/>
                          <a:cs typeface="Times New Roman" panose="02020603050405020304" pitchFamily="18" charset="0"/>
                        </a:rPr>
                        <a:t>, S. H., Namitha, K., Raviteja, K., Sumanth, K. S., &amp; Kota, J. S. (2024). International journal for research in applied science and engineering technology, 12(3). </a:t>
                      </a:r>
                      <a:r>
                        <a:rPr lang="en-IN" sz="1400" u="sng" kern="100" cap="none" dirty="0">
                          <a:solidFill>
                            <a:srgbClr val="002060"/>
                          </a:solidFill>
                          <a:effectLst/>
                          <a:latin typeface="Times New Roman" panose="02020603050405020304" pitchFamily="18" charset="0"/>
                          <a:cs typeface="Times New Roman" panose="02020603050405020304" pitchFamily="18" charset="0"/>
                        </a:rPr>
                        <a:t>https://doi.Org/10.22214/ijraset.2024.59261</a:t>
                      </a:r>
                      <a:endParaRPr lang="en-IN" sz="1400" u="sng" kern="100" cap="non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r>
                        <a:rPr lang="en-US" sz="1600" b="0" u="sng" dirty="0">
                          <a:latin typeface="Times New Roman" panose="02020603050405020304" pitchFamily="18" charset="0"/>
                          <a:cs typeface="Times New Roman" panose="02020603050405020304" pitchFamily="18" charset="0"/>
                        </a:rPr>
                        <a:t>Deep Learning Models :</a:t>
                      </a:r>
                    </a:p>
                    <a:p>
                      <a:pPr algn="l"/>
                      <a:r>
                        <a:rPr lang="en-US" sz="1600" dirty="0">
                          <a:latin typeface="Times New Roman" panose="02020603050405020304" pitchFamily="18" charset="0"/>
                          <a:cs typeface="Times New Roman" panose="02020603050405020304" pitchFamily="18" charset="0"/>
                        </a:rPr>
                        <a:t>CNN</a:t>
                      </a:r>
                      <a:r>
                        <a:rPr lang="en-US" sz="1600" dirty="0"/>
                        <a:t>, LSTM, RNN</a:t>
                      </a:r>
                      <a:endParaRPr lang="en-IN"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cs typeface="Times New Roman" panose="02020603050405020304" pitchFamily="18" charset="0"/>
                        </a:rPr>
                        <a:t>Phishing URL detection using ML faces limits like adversarial evasion, data imbalance, HTTPS encryption, zero-day attacks, and real-time processing constraints</a:t>
                      </a:r>
                      <a:endParaRPr lang="en-IN" sz="1600" b="0" dirty="0">
                        <a:solidFill>
                          <a:schemeClr val="tx1"/>
                        </a:solidFill>
                        <a:latin typeface="Times New Roman" panose="02020603050405020304" pitchFamily="18" charset="0"/>
                        <a:cs typeface="Times New Roman" panose="02020603050405020304" pitchFamily="18" charset="0"/>
                      </a:endParaRPr>
                    </a:p>
                    <a:p>
                      <a:pPr algn="l"/>
                      <a:endParaRPr lang="en-IN" sz="14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latin typeface="Times New Roman" panose="02020603050405020304" pitchFamily="18" charset="0"/>
                          <a:cs typeface="Times New Roman" panose="02020603050405020304" pitchFamily="18" charset="0"/>
                        </a:rPr>
                        <a:t>March 2024</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877589"/>
                  </a:ext>
                </a:extLst>
              </a:tr>
              <a:tr h="1641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effectLst/>
                          <a:latin typeface="Times New Roman" panose="02020603050405020304" pitchFamily="18" charset="0"/>
                          <a:cs typeface="Times New Roman" panose="02020603050405020304" pitchFamily="18" charset="0"/>
                        </a:rPr>
                        <a:t>Identification of phishing </a:t>
                      </a:r>
                      <a:r>
                        <a:rPr lang="en-IN" sz="1800" b="0" dirty="0" err="1">
                          <a:effectLst/>
                          <a:latin typeface="Times New Roman" panose="02020603050405020304" pitchFamily="18" charset="0"/>
                          <a:cs typeface="Times New Roman" panose="02020603050405020304" pitchFamily="18" charset="0"/>
                        </a:rPr>
                        <a:t>urls</a:t>
                      </a:r>
                      <a:r>
                        <a:rPr lang="en-IN" sz="1800" b="0" dirty="0">
                          <a:effectLst/>
                          <a:latin typeface="Times New Roman" panose="02020603050405020304" pitchFamily="18" charset="0"/>
                          <a:cs typeface="Times New Roman" panose="02020603050405020304" pitchFamily="18" charset="0"/>
                        </a:rPr>
                        <a:t> and websites using ml</a:t>
                      </a:r>
                    </a:p>
                    <a:p>
                      <a:pPr algn="l"/>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Chari, S. P. (2023).  INTERANTIONAL JOURNAL OF SCIENTIFIC RESEARCH IN ENGINEERING AND MANAGEMENT, 07(12), 1–13. </a:t>
                      </a:r>
                      <a:r>
                        <a:rPr lang="en-IN" sz="1400" u="sng" kern="100" dirty="0">
                          <a:solidFill>
                            <a:srgbClr val="002060"/>
                          </a:solidFill>
                          <a:effectLst/>
                          <a:latin typeface="Times New Roman" panose="02020603050405020304" pitchFamily="18" charset="0"/>
                          <a:cs typeface="Times New Roman" panose="02020603050405020304" pitchFamily="18" charset="0"/>
                        </a:rPr>
                        <a:t>https://doi.org/10.55041/ijsrem27708</a:t>
                      </a:r>
                      <a:endParaRPr lang="en-IN" sz="1400" b="0" u="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r>
                        <a:rPr lang="en-US" sz="1600" b="0" u="sng" dirty="0">
                          <a:latin typeface="Times New Roman" panose="02020603050405020304" pitchFamily="18" charset="0"/>
                          <a:cs typeface="Times New Roman" panose="02020603050405020304" pitchFamily="18" charset="0"/>
                        </a:rPr>
                        <a:t>Natural Language Processing (NLP) :</a:t>
                      </a:r>
                      <a:endParaRPr lang="en-US" sz="1600" u="sng"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For domain and URL analysis</a:t>
                      </a:r>
                      <a:endParaRPr lang="en-IN"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cs typeface="Times New Roman" panose="02020603050405020304" pitchFamily="18" charset="0"/>
                        </a:rPr>
                        <a:t>Machine learning identifies phishing URLs/websites using features like URL structure, domain age, SSL certificates, and content analysis for real-time detection.</a:t>
                      </a:r>
                      <a:endParaRPr lang="en-IN" sz="1600" b="0" dirty="0">
                        <a:solidFill>
                          <a:schemeClr val="tx1"/>
                        </a:solidFill>
                        <a:latin typeface="Times New Roman" panose="02020603050405020304" pitchFamily="18" charset="0"/>
                        <a:cs typeface="Times New Roman" panose="02020603050405020304" pitchFamily="18" charset="0"/>
                      </a:endParaRPr>
                    </a:p>
                    <a:p>
                      <a:pPr algn="l"/>
                      <a:endParaRPr lang="en-IN" sz="14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April 2023</a:t>
                      </a:r>
                    </a:p>
                  </a:txBody>
                  <a:tcPr/>
                </a:tc>
                <a:extLst>
                  <a:ext uri="{0D108BD9-81ED-4DB2-BD59-A6C34878D82A}">
                    <a16:rowId xmlns:a16="http://schemas.microsoft.com/office/drawing/2014/main" val="1754521720"/>
                  </a:ext>
                </a:extLst>
              </a:tr>
            </a:tbl>
          </a:graphicData>
        </a:graphic>
      </p:graphicFrame>
    </p:spTree>
    <p:extLst>
      <p:ext uri="{BB962C8B-B14F-4D97-AF65-F5344CB8AC3E}">
        <p14:creationId xmlns:p14="http://schemas.microsoft.com/office/powerpoint/2010/main" val="256442792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B991C40-C638-92B1-84A0-8757AFC36DB0}"/>
              </a:ext>
            </a:extLst>
          </p:cNvPr>
          <p:cNvGraphicFramePr>
            <a:graphicFrameLocks noGrp="1"/>
          </p:cNvGraphicFramePr>
          <p:nvPr>
            <p:extLst>
              <p:ext uri="{D42A27DB-BD31-4B8C-83A1-F6EECF244321}">
                <p14:modId xmlns:p14="http://schemas.microsoft.com/office/powerpoint/2010/main" val="2123756405"/>
              </p:ext>
            </p:extLst>
          </p:nvPr>
        </p:nvGraphicFramePr>
        <p:xfrm>
          <a:off x="148590" y="131717"/>
          <a:ext cx="11894820" cy="6594565"/>
        </p:xfrm>
        <a:graphic>
          <a:graphicData uri="http://schemas.openxmlformats.org/drawingml/2006/table">
            <a:tbl>
              <a:tblPr firstRow="1" bandRow="1">
                <a:tableStyleId>{BC89EF96-8CEA-46FF-86C4-4CE0E7609802}</a:tableStyleId>
              </a:tblPr>
              <a:tblGrid>
                <a:gridCol w="2348061">
                  <a:extLst>
                    <a:ext uri="{9D8B030D-6E8A-4147-A177-3AD203B41FA5}">
                      <a16:colId xmlns:a16="http://schemas.microsoft.com/office/drawing/2014/main" val="1825540015"/>
                    </a:ext>
                  </a:extLst>
                </a:gridCol>
                <a:gridCol w="2538561">
                  <a:extLst>
                    <a:ext uri="{9D8B030D-6E8A-4147-A177-3AD203B41FA5}">
                      <a16:colId xmlns:a16="http://schemas.microsoft.com/office/drawing/2014/main" val="349913963"/>
                    </a:ext>
                  </a:extLst>
                </a:gridCol>
                <a:gridCol w="2538561">
                  <a:extLst>
                    <a:ext uri="{9D8B030D-6E8A-4147-A177-3AD203B41FA5}">
                      <a16:colId xmlns:a16="http://schemas.microsoft.com/office/drawing/2014/main" val="1265118570"/>
                    </a:ext>
                  </a:extLst>
                </a:gridCol>
                <a:gridCol w="3163873">
                  <a:extLst>
                    <a:ext uri="{9D8B030D-6E8A-4147-A177-3AD203B41FA5}">
                      <a16:colId xmlns:a16="http://schemas.microsoft.com/office/drawing/2014/main" val="2094674697"/>
                    </a:ext>
                  </a:extLst>
                </a:gridCol>
                <a:gridCol w="1305764">
                  <a:extLst>
                    <a:ext uri="{9D8B030D-6E8A-4147-A177-3AD203B41FA5}">
                      <a16:colId xmlns:a16="http://schemas.microsoft.com/office/drawing/2014/main" val="1944428523"/>
                    </a:ext>
                  </a:extLst>
                </a:gridCol>
              </a:tblGrid>
              <a:tr h="1208314">
                <a:tc>
                  <a:txBody>
                    <a:bodyPr/>
                    <a:lstStyle/>
                    <a:p>
                      <a:r>
                        <a:rPr lang="en-IN" sz="1600" b="0" kern="1200" dirty="0">
                          <a:solidFill>
                            <a:schemeClr val="tx1"/>
                          </a:solidFill>
                          <a:effectLst/>
                          <a:latin typeface="Times New Roman" panose="02020603050405020304" pitchFamily="18" charset="0"/>
                          <a:ea typeface="+mn-ea"/>
                          <a:cs typeface="Times New Roman" panose="02020603050405020304" pitchFamily="18" charset="0"/>
                        </a:rPr>
                        <a:t>Phishing URL Detection using Machine Learning</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a:solidFill>
                            <a:schemeClr val="tx1"/>
                          </a:solidFill>
                          <a:effectLst/>
                          <a:latin typeface="Times New Roman" panose="02020603050405020304" pitchFamily="18" charset="0"/>
                          <a:ea typeface="+mn-ea"/>
                          <a:cs typeface="Times New Roman" panose="02020603050405020304" pitchFamily="18" charset="0"/>
                        </a:rPr>
                        <a:t>Sri Hari Nallamala, Komu Nmitha , Kadiyam Sai Sumanth , Kunchana Palli Ravi Teja.</a:t>
                      </a:r>
                    </a:p>
                    <a:p>
                      <a:r>
                        <a:rPr lang="en-IN" sz="1400" b="0" u="sng">
                          <a:solidFill>
                            <a:srgbClr val="002060"/>
                          </a:solidFill>
                          <a:latin typeface="Times New Roman" panose="02020603050405020304" pitchFamily="18" charset="0"/>
                          <a:cs typeface="Times New Roman" panose="02020603050405020304" pitchFamily="18" charset="0"/>
                        </a:rPr>
                        <a:t>https://doi.org/10.1038/s41598-024-74725-6</a:t>
                      </a:r>
                      <a:endParaRPr lang="en-IN" sz="1400" b="0" u="sng" dirty="0">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sz="1800" b="0" u="sng">
                          <a:latin typeface="Times New Roman" panose="02020603050405020304" pitchFamily="18" charset="0"/>
                          <a:cs typeface="Times New Roman" panose="02020603050405020304" pitchFamily="18" charset="0"/>
                        </a:rPr>
                        <a:t>Feature Extraction Tools : </a:t>
                      </a:r>
                      <a:r>
                        <a:rPr lang="en-US" sz="1800" b="0">
                          <a:latin typeface="Times New Roman" panose="02020603050405020304" pitchFamily="18" charset="0"/>
                          <a:cs typeface="Times New Roman" panose="02020603050405020304" pitchFamily="18" charset="0"/>
                        </a:rPr>
                        <a:t>Scikit-learn, pandas</a:t>
                      </a:r>
                      <a:endParaRPr lang="en-IN" sz="1800" b="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Phishers use advanced techniques like obfuscated URLs or frequently changing domains to bypass ML models.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b="0"/>
                        <a:t>2024</a:t>
                      </a:r>
                      <a:endParaRPr lang="en-IN" b="0" dirty="0"/>
                    </a:p>
                  </a:txBody>
                  <a:tcPr/>
                </a:tc>
                <a:extLst>
                  <a:ext uri="{0D108BD9-81ED-4DB2-BD59-A6C34878D82A}">
                    <a16:rowId xmlns:a16="http://schemas.microsoft.com/office/drawing/2014/main" val="574431348"/>
                  </a:ext>
                </a:extLst>
              </a:tr>
              <a:tr h="1020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a:solidFill>
                            <a:schemeClr val="tx1"/>
                          </a:solidFill>
                          <a:effectLst/>
                          <a:latin typeface="Times New Roman" panose="02020603050405020304" pitchFamily="18" charset="0"/>
                          <a:ea typeface="+mn-ea"/>
                          <a:cs typeface="Times New Roman" panose="02020603050405020304" pitchFamily="18" charset="0"/>
                        </a:rPr>
                        <a:t>Detecting Phishing Websites Using Machine Learning</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b="0" u="none" kern="1200">
                          <a:solidFill>
                            <a:schemeClr val="tx1"/>
                          </a:solidFill>
                          <a:effectLst/>
                          <a:latin typeface="Times New Roman" panose="02020603050405020304" pitchFamily="18" charset="0"/>
                          <a:ea typeface="+mn-ea"/>
                          <a:cs typeface="Times New Roman" panose="02020603050405020304" pitchFamily="18" charset="0"/>
                        </a:rPr>
                        <a:t>Sreenidhi Anand</a:t>
                      </a:r>
                    </a:p>
                    <a:p>
                      <a:r>
                        <a:rPr lang="en-IN" sz="1400" b="0" u="none" kern="1200">
                          <a:solidFill>
                            <a:schemeClr val="tx1"/>
                          </a:solidFill>
                          <a:effectLst/>
                          <a:latin typeface="Times New Roman" panose="02020603050405020304" pitchFamily="18" charset="0"/>
                          <a:ea typeface="+mn-ea"/>
                          <a:cs typeface="Times New Roman" panose="02020603050405020304" pitchFamily="18" charset="0"/>
                        </a:rPr>
                        <a:t>B.Shruthi</a:t>
                      </a:r>
                    </a:p>
                    <a:p>
                      <a:r>
                        <a:rPr lang="en-IN" sz="1400" b="0" u="none" kern="1200">
                          <a:solidFill>
                            <a:schemeClr val="tx1"/>
                          </a:solidFill>
                          <a:effectLst/>
                          <a:latin typeface="Times New Roman" panose="02020603050405020304" pitchFamily="18" charset="0"/>
                          <a:ea typeface="+mn-ea"/>
                          <a:cs typeface="Times New Roman" panose="02020603050405020304" pitchFamily="18" charset="0"/>
                        </a:rPr>
                        <a:t>Ambati Divya</a:t>
                      </a:r>
                    </a:p>
                    <a:p>
                      <a:r>
                        <a:rPr lang="en-IN" sz="1400" u="sng">
                          <a:solidFill>
                            <a:srgbClr val="002060"/>
                          </a:solidFill>
                          <a:latin typeface="Times New Roman" panose="02020603050405020304" pitchFamily="18" charset="0"/>
                          <a:cs typeface="Times New Roman" panose="02020603050405020304" pitchFamily="18" charset="0"/>
                        </a:rPr>
                        <a:t>https://doi.org/10.1016/j.cose.2022.102819</a:t>
                      </a:r>
                      <a:endParaRPr lang="en-IN" sz="1400" b="0" u="sng" kern="1200" dirty="0">
                        <a:solidFill>
                          <a:srgbClr val="002060"/>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sng">
                          <a:latin typeface="Times New Roman" panose="02020603050405020304" pitchFamily="18" charset="0"/>
                          <a:cs typeface="Times New Roman" panose="02020603050405020304" pitchFamily="18" charset="0"/>
                        </a:rPr>
                        <a:t>URL Parsing Libraries : </a:t>
                      </a:r>
                      <a:r>
                        <a:rPr lang="en-IN" sz="1600" b="0">
                          <a:latin typeface="Times New Roman" panose="02020603050405020304" pitchFamily="18" charset="0"/>
                          <a:cs typeface="Times New Roman" panose="02020603050405020304" pitchFamily="18" charset="0"/>
                        </a:rPr>
                        <a:t>urllib, tldextract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Models trained on specific datasets may fail to detect new or unseen phishing tactics effectively.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a:t>2022</a:t>
                      </a:r>
                      <a:endParaRPr lang="en-IN" dirty="0"/>
                    </a:p>
                  </a:txBody>
                  <a:tcPr/>
                </a:tc>
                <a:extLst>
                  <a:ext uri="{0D108BD9-81ED-4DB2-BD59-A6C34878D82A}">
                    <a16:rowId xmlns:a16="http://schemas.microsoft.com/office/drawing/2014/main" val="3151347870"/>
                  </a:ext>
                </a:extLst>
              </a:tr>
              <a:tr h="939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a:solidFill>
                            <a:schemeClr val="tx1"/>
                          </a:solidFill>
                          <a:effectLst/>
                          <a:latin typeface="Times New Roman" panose="02020603050405020304" pitchFamily="18" charset="0"/>
                          <a:ea typeface="+mn-ea"/>
                          <a:cs typeface="Times New Roman" panose="02020603050405020304" pitchFamily="18" charset="0"/>
                        </a:rPr>
                        <a:t>Real-Time Phishing Detection Using Machine Learning-Based URL Analysis</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u="none" kern="1200" dirty="0" err="1">
                          <a:solidFill>
                            <a:schemeClr val="tx1"/>
                          </a:solidFill>
                          <a:effectLst/>
                          <a:latin typeface="+mn-lt"/>
                          <a:ea typeface="+mn-ea"/>
                          <a:cs typeface="+mn-cs"/>
                        </a:rPr>
                        <a:t>Dr.S.Gnanapriya</a:t>
                      </a:r>
                      <a:endParaRPr lang="en-IN" sz="1600" b="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u="sng" dirty="0">
                          <a:solidFill>
                            <a:srgbClr val="002060"/>
                          </a:solidFill>
                          <a:latin typeface="Times New Roman" panose="02020603050405020304" pitchFamily="18" charset="0"/>
                          <a:cs typeface="Times New Roman" panose="02020603050405020304" pitchFamily="18" charset="0"/>
                        </a:rPr>
                        <a:t>https://doi.org/10.3390/electronics11223647</a:t>
                      </a:r>
                      <a:r>
                        <a:rPr lang="en-IN" sz="1600" u="sng" kern="100" cap="none" dirty="0">
                          <a:solidFill>
                            <a:srgbClr val="002060"/>
                          </a:solidFill>
                          <a:effectLst/>
                          <a:latin typeface="Times New Roman" panose="02020603050405020304" pitchFamily="18" charset="0"/>
                          <a:cs typeface="Times New Roman" panose="02020603050405020304" pitchFamily="18" charset="0"/>
                        </a:rPr>
                        <a:t>1</a:t>
                      </a:r>
                      <a:endParaRPr lang="en-IN" sz="1600" b="0" u="sng" kern="1200" dirty="0">
                        <a:solidFill>
                          <a:srgbClr val="002060"/>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u="sng">
                          <a:latin typeface="Times New Roman" panose="02020603050405020304" pitchFamily="18" charset="0"/>
                          <a:cs typeface="Times New Roman" panose="02020603050405020304" pitchFamily="18" charset="0"/>
                        </a:rPr>
                        <a:t>WHOIS &amp; DNS Lookup APIs :</a:t>
                      </a:r>
                    </a:p>
                    <a:p>
                      <a:r>
                        <a:rPr lang="en-US" sz="1600" b="0">
                          <a:latin typeface="Times New Roman" panose="02020603050405020304" pitchFamily="18" charset="0"/>
                          <a:cs typeface="Times New Roman" panose="02020603050405020304" pitchFamily="18" charset="0"/>
                        </a:rPr>
                        <a:t>For domain metadata</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Phishing datasets often have far fewer malicious URLs compared to legitimate ones, leading to biased predictions.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a:t>2023</a:t>
                      </a:r>
                      <a:endParaRPr lang="en-IN" dirty="0"/>
                    </a:p>
                  </a:txBody>
                  <a:tcPr/>
                </a:tc>
                <a:extLst>
                  <a:ext uri="{0D108BD9-81ED-4DB2-BD59-A6C34878D82A}">
                    <a16:rowId xmlns:a16="http://schemas.microsoft.com/office/drawing/2014/main" val="3141101574"/>
                  </a:ext>
                </a:extLst>
              </a:tr>
              <a:tr h="939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a:solidFill>
                            <a:schemeClr val="tx1"/>
                          </a:solidFill>
                          <a:effectLst/>
                          <a:latin typeface="Times New Roman" panose="02020603050405020304" pitchFamily="18" charset="0"/>
                          <a:ea typeface="+mn-ea"/>
                          <a:cs typeface="Times New Roman" panose="02020603050405020304" pitchFamily="18" charset="0"/>
                        </a:rPr>
                        <a:t>Phishing Attack Detection using NLP and Machine Learning</a:t>
                      </a:r>
                      <a:endParaRPr lang="en-IN"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07000"/>
                        </a:lnSpc>
                        <a:spcAft>
                          <a:spcPts val="800"/>
                        </a:spcAft>
                        <a:buNone/>
                      </a:pPr>
                      <a:r>
                        <a:rPr lang="en-IN" sz="1400" b="0" u="none"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Naresh Kamble,Mishra</a:t>
                      </a:r>
                    </a:p>
                    <a:p>
                      <a:pPr>
                        <a:lnSpc>
                          <a:spcPct val="107000"/>
                        </a:lnSpc>
                        <a:spcAft>
                          <a:spcPts val="800"/>
                        </a:spcAft>
                        <a:buNone/>
                      </a:pPr>
                      <a:r>
                        <a:rPr lang="en-IN" sz="1400" u="sng">
                          <a:solidFill>
                            <a:srgbClr val="002060"/>
                          </a:solidFill>
                          <a:latin typeface="Times New Roman" panose="02020603050405020304" pitchFamily="18" charset="0"/>
                          <a:cs typeface="Times New Roman" panose="02020603050405020304" pitchFamily="18" charset="0"/>
                        </a:rPr>
                        <a:t>https://doi.org/10.1007/s41060-025-00728-9</a:t>
                      </a:r>
                      <a:endParaRPr lang="en-IN" sz="1400" b="0" u="sng"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b="0" u="sng">
                          <a:latin typeface="Times New Roman" panose="02020603050405020304" pitchFamily="18" charset="0"/>
                          <a:cs typeface="Times New Roman" panose="02020603050405020304" pitchFamily="18" charset="0"/>
                        </a:rPr>
                        <a:t>Threat Intelligence Feeds : </a:t>
                      </a:r>
                      <a:r>
                        <a:rPr lang="en-US" sz="1600" b="0">
                          <a:latin typeface="Times New Roman" panose="02020603050405020304" pitchFamily="18" charset="0"/>
                          <a:cs typeface="Times New Roman" panose="02020603050405020304" pitchFamily="18" charset="0"/>
                        </a:rPr>
                        <a:t>Integration with blacklists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ML models may struggle with real-time analysis due to processing delays or unavailable external data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a:t>2023</a:t>
                      </a:r>
                      <a:endParaRPr lang="en-IN" dirty="0"/>
                    </a:p>
                  </a:txBody>
                  <a:tcPr/>
                </a:tc>
                <a:extLst>
                  <a:ext uri="{0D108BD9-81ED-4DB2-BD59-A6C34878D82A}">
                    <a16:rowId xmlns:a16="http://schemas.microsoft.com/office/drawing/2014/main" val="3225746151"/>
                  </a:ext>
                </a:extLst>
              </a:tr>
              <a:tr h="1154611">
                <a:tc>
                  <a:txBody>
                    <a:bodyPr/>
                    <a:lstStyle/>
                    <a:p>
                      <a:r>
                        <a:rPr lang="en-IN" sz="1600" kern="1200">
                          <a:solidFill>
                            <a:schemeClr val="tx1"/>
                          </a:solidFill>
                          <a:effectLst/>
                          <a:latin typeface="Times New Roman" panose="02020603050405020304" pitchFamily="18" charset="0"/>
                          <a:ea typeface="+mn-ea"/>
                          <a:cs typeface="Times New Roman" panose="02020603050405020304" pitchFamily="18" charset="0"/>
                        </a:rPr>
                        <a:t>Life-long phishing attack detection using continual learning</a:t>
                      </a:r>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buNone/>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Asif ,Ejaz Adan Noor ,Midan</a:t>
                      </a:r>
                    </a:p>
                    <a:p>
                      <a:pPr>
                        <a:lnSpc>
                          <a:spcPct val="107000"/>
                        </a:lnSpc>
                        <a:spcAft>
                          <a:spcPts val="800"/>
                        </a:spcAft>
                        <a:buNone/>
                      </a:pPr>
                      <a:r>
                        <a:rPr lang="en-IN" sz="1600" u="sng">
                          <a:solidFill>
                            <a:srgbClr val="002060"/>
                          </a:solidFill>
                          <a:latin typeface="Times New Roman" panose="02020603050405020304" pitchFamily="18" charset="0"/>
                          <a:cs typeface="Times New Roman" panose="02020603050405020304" pitchFamily="18" charset="0"/>
                        </a:rPr>
                        <a:t>https://doi.org/10.1002/qre.3411</a:t>
                      </a:r>
                      <a:endParaRPr lang="en-IN" sz="1600" u="sng"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b="0" u="sng">
                          <a:latin typeface="Times New Roman" panose="02020603050405020304" pitchFamily="18" charset="0"/>
                          <a:cs typeface="Times New Roman" panose="02020603050405020304" pitchFamily="18" charset="0"/>
                        </a:rPr>
                        <a:t>Deep Learning Models : </a:t>
                      </a:r>
                      <a:r>
                        <a:rPr lang="en-US" sz="1600" b="0">
                          <a:latin typeface="Times New Roman" panose="02020603050405020304" pitchFamily="18" charset="0"/>
                          <a:cs typeface="Times New Roman" panose="02020603050405020304" pitchFamily="18" charset="0"/>
                        </a:rPr>
                        <a:t>CNN, LSTM, RNN</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Attackers can alter features commonly used in detection (e.g., URL length, use of HTTPS), reducing model accuracy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a:t>2022</a:t>
                      </a:r>
                      <a:endParaRPr lang="en-IN" dirty="0"/>
                    </a:p>
                  </a:txBody>
                  <a:tcPr/>
                </a:tc>
                <a:extLst>
                  <a:ext uri="{0D108BD9-81ED-4DB2-BD59-A6C34878D82A}">
                    <a16:rowId xmlns:a16="http://schemas.microsoft.com/office/drawing/2014/main" val="3535340291"/>
                  </a:ext>
                </a:extLst>
              </a:tr>
              <a:tr h="392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a:solidFill>
                            <a:schemeClr val="tx1"/>
                          </a:solidFill>
                          <a:effectLst/>
                          <a:latin typeface="Times New Roman" panose="02020603050405020304" pitchFamily="18" charset="0"/>
                          <a:ea typeface="+mn-ea"/>
                          <a:cs typeface="Times New Roman" panose="02020603050405020304" pitchFamily="18" charset="0"/>
                        </a:rPr>
                        <a:t>Phishing URL Detection Based on Deep Learning Techniques</a:t>
                      </a:r>
                    </a:p>
                    <a:p>
                      <a:endParaRPr lang="en-IN" sz="16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buNone/>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Arolin Jeeva,Rejis Anne W</a:t>
                      </a:r>
                    </a:p>
                    <a:p>
                      <a:pPr>
                        <a:lnSpc>
                          <a:spcPct val="107000"/>
                        </a:lnSpc>
                        <a:spcAft>
                          <a:spcPts val="800"/>
                        </a:spcAft>
                        <a:buNone/>
                      </a:pPr>
                      <a:r>
                        <a:rPr lang="en-IN" sz="1400" u="sng">
                          <a:solidFill>
                            <a:srgbClr val="002060"/>
                          </a:solidFill>
                          <a:latin typeface="Times New Roman" panose="02020603050405020304" pitchFamily="18" charset="0"/>
                          <a:cs typeface="Times New Roman" panose="02020603050405020304" pitchFamily="18" charset="0"/>
                        </a:rPr>
                        <a:t>https://doi.org/10.1016/j.cose.2023.103545</a:t>
                      </a:r>
                      <a:endParaRPr lang="en-IN" sz="1600" u="sng" kern="1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b="0" u="sng"/>
                        <a:t>Web Scraping Tools : </a:t>
                      </a:r>
                      <a:r>
                        <a:rPr lang="en-US" sz="1600"/>
                        <a:t>BeautifulSoup, Selenium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Machine learning models often analyze URLs in isolation and may miss the </a:t>
                      </a:r>
                      <a:r>
                        <a:rPr lang="en-US" sz="1600" b="1" dirty="0">
                          <a:latin typeface="Times New Roman" panose="02020603050405020304" pitchFamily="18" charset="0"/>
                          <a:cs typeface="Times New Roman" panose="02020603050405020304" pitchFamily="18" charset="0"/>
                        </a:rPr>
                        <a:t>context</a:t>
                      </a:r>
                      <a:r>
                        <a:rPr lang="en-US" sz="1600" dirty="0">
                          <a:latin typeface="Times New Roman" panose="02020603050405020304" pitchFamily="18" charset="0"/>
                          <a:cs typeface="Times New Roman" panose="02020603050405020304" pitchFamily="18" charset="0"/>
                        </a:rPr>
                        <a:t>—such as the webpage content, user behavior.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dirty="0"/>
                        <a:t>2023</a:t>
                      </a:r>
                    </a:p>
                  </a:txBody>
                  <a:tcPr/>
                </a:tc>
                <a:extLst>
                  <a:ext uri="{0D108BD9-81ED-4DB2-BD59-A6C34878D82A}">
                    <a16:rowId xmlns:a16="http://schemas.microsoft.com/office/drawing/2014/main" val="1298137509"/>
                  </a:ext>
                </a:extLst>
              </a:tr>
            </a:tbl>
          </a:graphicData>
        </a:graphic>
      </p:graphicFrame>
    </p:spTree>
    <p:extLst>
      <p:ext uri="{BB962C8B-B14F-4D97-AF65-F5344CB8AC3E}">
        <p14:creationId xmlns:p14="http://schemas.microsoft.com/office/powerpoint/2010/main" val="413777384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9DD3-1FF7-0674-F383-FAF53B230B3D}"/>
              </a:ext>
            </a:extLst>
          </p:cNvPr>
          <p:cNvSpPr>
            <a:spLocks noGrp="1"/>
          </p:cNvSpPr>
          <p:nvPr>
            <p:ph type="title"/>
          </p:nvPr>
        </p:nvSpPr>
        <p:spPr>
          <a:xfrm>
            <a:off x="1024128" y="77638"/>
            <a:ext cx="9720072" cy="569343"/>
          </a:xfrm>
        </p:spPr>
        <p:txBody>
          <a:bodyPr>
            <a:normAutofit/>
          </a:bodyPr>
          <a:lstStyle/>
          <a:p>
            <a:pPr algn="ctr"/>
            <a:r>
              <a:rPr lang="en-IN" sz="3200" b="1" cap="none" dirty="0">
                <a:latin typeface="Times New Roman" panose="02020603050405020304" pitchFamily="18" charset="0"/>
                <a:cs typeface="Times New Roman" panose="02020603050405020304" pitchFamily="18" charset="0"/>
              </a:rPr>
              <a:t>Existing System v/s Proposed System</a:t>
            </a:r>
          </a:p>
        </p:txBody>
      </p:sp>
      <p:graphicFrame>
        <p:nvGraphicFramePr>
          <p:cNvPr id="10" name="Content Placeholder 9">
            <a:extLst>
              <a:ext uri="{FF2B5EF4-FFF2-40B4-BE49-F238E27FC236}">
                <a16:creationId xmlns:a16="http://schemas.microsoft.com/office/drawing/2014/main" id="{1246C6A9-F69A-F816-63DE-D33ED9989661}"/>
              </a:ext>
            </a:extLst>
          </p:cNvPr>
          <p:cNvGraphicFramePr>
            <a:graphicFrameLocks noGrp="1"/>
          </p:cNvGraphicFramePr>
          <p:nvPr>
            <p:ph idx="1"/>
            <p:extLst>
              <p:ext uri="{D42A27DB-BD31-4B8C-83A1-F6EECF244321}">
                <p14:modId xmlns:p14="http://schemas.microsoft.com/office/powerpoint/2010/main" val="644615651"/>
              </p:ext>
            </p:extLst>
          </p:nvPr>
        </p:nvGraphicFramePr>
        <p:xfrm>
          <a:off x="681925" y="646980"/>
          <a:ext cx="10610055" cy="6113035"/>
        </p:xfrm>
        <a:graphic>
          <a:graphicData uri="http://schemas.openxmlformats.org/drawingml/2006/table">
            <a:tbl>
              <a:tblPr firstRow="1" bandRow="1">
                <a:tableStyleId>{5C22544A-7EE6-4342-B048-85BDC9FD1C3A}</a:tableStyleId>
              </a:tblPr>
              <a:tblGrid>
                <a:gridCol w="5313435">
                  <a:extLst>
                    <a:ext uri="{9D8B030D-6E8A-4147-A177-3AD203B41FA5}">
                      <a16:colId xmlns:a16="http://schemas.microsoft.com/office/drawing/2014/main" val="2604975482"/>
                    </a:ext>
                  </a:extLst>
                </a:gridCol>
                <a:gridCol w="5296620">
                  <a:extLst>
                    <a:ext uri="{9D8B030D-6E8A-4147-A177-3AD203B41FA5}">
                      <a16:colId xmlns:a16="http://schemas.microsoft.com/office/drawing/2014/main" val="1180980790"/>
                    </a:ext>
                  </a:extLst>
                </a:gridCol>
              </a:tblGrid>
              <a:tr h="432529">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Limitations of Existing System</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Advantages of Proposed System</a:t>
                      </a:r>
                    </a:p>
                  </a:txBody>
                  <a:tcPr/>
                </a:tc>
                <a:extLst>
                  <a:ext uri="{0D108BD9-81ED-4DB2-BD59-A6C34878D82A}">
                    <a16:rowId xmlns:a16="http://schemas.microsoft.com/office/drawing/2014/main" val="145436546"/>
                  </a:ext>
                </a:extLst>
              </a:tr>
              <a:tr h="665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Can't Detect New Tricks Easily: </a:t>
                      </a:r>
                      <a:r>
                        <a:rPr lang="en-US" sz="1400" dirty="0">
                          <a:latin typeface="Times New Roman" panose="02020603050405020304" pitchFamily="18" charset="0"/>
                          <a:cs typeface="Times New Roman" panose="02020603050405020304" pitchFamily="18" charset="0"/>
                        </a:rPr>
                        <a:t>Hackers always create new tricks. Machine learning may not catch these new patterns quickly.</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Real-Time Detection: </a:t>
                      </a:r>
                      <a:r>
                        <a:rPr lang="en-US" sz="1400" dirty="0">
                          <a:latin typeface="Times New Roman" panose="02020603050405020304" pitchFamily="18" charset="0"/>
                          <a:cs typeface="Times New Roman" panose="02020603050405020304" pitchFamily="18" charset="0"/>
                        </a:rPr>
                        <a:t>Your system can check URLs instantly and give fast results, helping users avoid threats quickly.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2897651"/>
                  </a:ext>
                </a:extLst>
              </a:tr>
              <a:tr h="865283">
                <a:tc>
                  <a:txBody>
                    <a:bodyPr/>
                    <a:lstStyle/>
                    <a:p>
                      <a:r>
                        <a:rPr lang="en-US" sz="1400" b="1" dirty="0">
                          <a:latin typeface="Times New Roman" panose="02020603050405020304" pitchFamily="18" charset="0"/>
                          <a:cs typeface="Times New Roman" panose="02020603050405020304" pitchFamily="18" charset="0"/>
                        </a:rPr>
                        <a:t>Needs Lots of Data: </a:t>
                      </a:r>
                      <a:r>
                        <a:rPr lang="en-US" sz="1400" dirty="0">
                          <a:latin typeface="Times New Roman" panose="02020603050405020304" pitchFamily="18" charset="0"/>
                          <a:cs typeface="Times New Roman" panose="02020603050405020304" pitchFamily="18" charset="0"/>
                        </a:rPr>
                        <a:t>It needs a huge amount of phishing and safe URLs to learn well. Without enough data, it won’t work properly.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Updated with Latest Data: </a:t>
                      </a:r>
                      <a:r>
                        <a:rPr lang="en-US" sz="1400" dirty="0">
                          <a:latin typeface="Times New Roman" panose="02020603050405020304" pitchFamily="18" charset="0"/>
                          <a:cs typeface="Times New Roman" panose="02020603050405020304" pitchFamily="18" charset="0"/>
                        </a:rPr>
                        <a:t>Regularly adding new phishing URLs makes the model smarter and keeps it up to date.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6644976"/>
                  </a:ext>
                </a:extLst>
              </a:tr>
              <a:tr h="665604">
                <a:tc>
                  <a:txBody>
                    <a:bodyPr/>
                    <a:lstStyle/>
                    <a:p>
                      <a:r>
                        <a:rPr lang="en-US" sz="1400" b="1" dirty="0">
                          <a:latin typeface="Times New Roman" panose="02020603050405020304" pitchFamily="18" charset="0"/>
                          <a:cs typeface="Times New Roman" panose="02020603050405020304" pitchFamily="18" charset="0"/>
                        </a:rPr>
                        <a:t>Takes Time to Train: </a:t>
                      </a:r>
                      <a:r>
                        <a:rPr lang="en-US" sz="1400" dirty="0">
                          <a:latin typeface="Times New Roman" panose="02020603050405020304" pitchFamily="18" charset="0"/>
                          <a:cs typeface="Times New Roman" panose="02020603050405020304" pitchFamily="18" charset="0"/>
                        </a:rPr>
                        <a:t>Training machine learning models takes a lot of time and computer power.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Uses URL and Website Content: </a:t>
                      </a:r>
                      <a:r>
                        <a:rPr lang="en-US" sz="1400" dirty="0">
                          <a:latin typeface="Times New Roman" panose="02020603050405020304" pitchFamily="18" charset="0"/>
                          <a:cs typeface="Times New Roman" panose="02020603050405020304" pitchFamily="18" charset="0"/>
                        </a:rPr>
                        <a:t>Instead of checking just the URL, your system can also look at the webpage text or structure for better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9658227"/>
                  </a:ext>
                </a:extLst>
              </a:tr>
              <a:tr h="665604">
                <a:tc>
                  <a:txBody>
                    <a:bodyPr/>
                    <a:lstStyle/>
                    <a:p>
                      <a:r>
                        <a:rPr lang="en-US" sz="1400" b="1" dirty="0">
                          <a:latin typeface="Times New Roman" panose="02020603050405020304" pitchFamily="18" charset="0"/>
                          <a:cs typeface="Times New Roman" panose="02020603050405020304" pitchFamily="18" charset="0"/>
                        </a:rPr>
                        <a:t>May Give Wrong Results (False Positives): </a:t>
                      </a:r>
                      <a:r>
                        <a:rPr lang="en-US" sz="1400" dirty="0">
                          <a:latin typeface="Times New Roman" panose="02020603050405020304" pitchFamily="18" charset="0"/>
                          <a:cs typeface="Times New Roman" panose="02020603050405020304" pitchFamily="18" charset="0"/>
                        </a:rPr>
                        <a:t>Sometimes, it marks a safe website as phishing, which can be annoying or harmful.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Handles Shortened URLs: </a:t>
                      </a:r>
                      <a:r>
                        <a:rPr lang="en-US" sz="1400" dirty="0">
                          <a:latin typeface="Times New Roman" panose="02020603050405020304" pitchFamily="18" charset="0"/>
                          <a:cs typeface="Times New Roman" panose="02020603050405020304" pitchFamily="18" charset="0"/>
                        </a:rPr>
                        <a:t>It can expand shortened links (like bit.ly) and then analyze the real destination.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71943710"/>
                  </a:ext>
                </a:extLst>
              </a:tr>
              <a:tr h="665604">
                <a:tc>
                  <a:txBody>
                    <a:bodyPr/>
                    <a:lstStyle/>
                    <a:p>
                      <a:r>
                        <a:rPr lang="en-US" sz="1400" b="1" dirty="0">
                          <a:latin typeface="Times New Roman" panose="02020603050405020304" pitchFamily="18" charset="0"/>
                          <a:cs typeface="Times New Roman" panose="02020603050405020304" pitchFamily="18" charset="0"/>
                        </a:rPr>
                        <a:t>Can Be Fooled: </a:t>
                      </a:r>
                      <a:r>
                        <a:rPr lang="en-US" sz="1400" dirty="0">
                          <a:latin typeface="Times New Roman" panose="02020603050405020304" pitchFamily="18" charset="0"/>
                          <a:cs typeface="Times New Roman" panose="02020603050405020304" pitchFamily="18" charset="0"/>
                        </a:rPr>
                        <a:t>Smart attackers can design URLs that trick the ML model into thinking they are safe.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Better Accuracy: </a:t>
                      </a:r>
                      <a:r>
                        <a:rPr lang="en-US" sz="1400" dirty="0">
                          <a:latin typeface="Times New Roman" panose="02020603050405020304" pitchFamily="18" charset="0"/>
                          <a:cs typeface="Times New Roman" panose="02020603050405020304" pitchFamily="18" charset="0"/>
                        </a:rPr>
                        <a:t>By combining smart features and better models, your system can reduce wrong predictions (false positives/negatives).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3508220"/>
                  </a:ext>
                </a:extLst>
              </a:tr>
              <a:tr h="665604">
                <a:tc>
                  <a:txBody>
                    <a:bodyPr/>
                    <a:lstStyle/>
                    <a:p>
                      <a:r>
                        <a:rPr lang="en-US" sz="1400" b="1" dirty="0">
                          <a:latin typeface="Times New Roman" panose="02020603050405020304" pitchFamily="18" charset="0"/>
                          <a:cs typeface="Times New Roman" panose="02020603050405020304" pitchFamily="18" charset="0"/>
                        </a:rPr>
                        <a:t>Struggles with Short URLs: </a:t>
                      </a:r>
                      <a:r>
                        <a:rPr lang="en-US" sz="1400" dirty="0">
                          <a:latin typeface="Times New Roman" panose="02020603050405020304" pitchFamily="18" charset="0"/>
                          <a:cs typeface="Times New Roman" panose="02020603050405020304" pitchFamily="18" charset="0"/>
                        </a:rPr>
                        <a:t>Shortened URLs (like bit.ly) hide the real link. ML models often can't check where they lead.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Lightweight and Fast: </a:t>
                      </a:r>
                      <a:r>
                        <a:rPr lang="en-US" sz="1400" dirty="0">
                          <a:latin typeface="Times New Roman" panose="02020603050405020304" pitchFamily="18" charset="0"/>
                          <a:cs typeface="Times New Roman" panose="02020603050405020304" pitchFamily="18" charset="0"/>
                        </a:rPr>
                        <a:t>Your system can be optimized to use less memory and work faster, even on normal computers.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9495868"/>
                  </a:ext>
                </a:extLst>
              </a:tr>
              <a:tr h="755683">
                <a:tc>
                  <a:txBody>
                    <a:bodyPr/>
                    <a:lstStyle/>
                    <a:p>
                      <a:r>
                        <a:rPr lang="en-US" sz="1400" b="1" dirty="0">
                          <a:latin typeface="Times New Roman" panose="02020603050405020304" pitchFamily="18" charset="0"/>
                          <a:cs typeface="Times New Roman" panose="02020603050405020304" pitchFamily="18" charset="0"/>
                        </a:rPr>
                        <a:t>Language Problems: </a:t>
                      </a:r>
                      <a:r>
                        <a:rPr lang="en-US" sz="1400" dirty="0">
                          <a:latin typeface="Times New Roman" panose="02020603050405020304" pitchFamily="18" charset="0"/>
                          <a:cs typeface="Times New Roman" panose="02020603050405020304" pitchFamily="18" charset="0"/>
                        </a:rPr>
                        <a:t>If the phishing website uses a different language, the model may not understand it well.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User-Friendly Interface: </a:t>
                      </a:r>
                      <a:r>
                        <a:rPr lang="en-US" sz="1400" dirty="0">
                          <a:latin typeface="Times New Roman" panose="02020603050405020304" pitchFamily="18" charset="0"/>
                          <a:cs typeface="Times New Roman" panose="02020603050405020304" pitchFamily="18" charset="0"/>
                        </a:rPr>
                        <a:t>Easy-to-use design (like a clean web page or software) helps users without technical knowledge to use it safely.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7504818"/>
                  </a:ext>
                </a:extLst>
              </a:tr>
              <a:tr h="665604">
                <a:tc>
                  <a:txBody>
                    <a:bodyPr/>
                    <a:lstStyle/>
                    <a:p>
                      <a:r>
                        <a:rPr lang="en-US" sz="1400" b="1" dirty="0">
                          <a:latin typeface="Times New Roman" panose="02020603050405020304" pitchFamily="18" charset="0"/>
                          <a:cs typeface="Times New Roman" panose="02020603050405020304" pitchFamily="18" charset="0"/>
                        </a:rPr>
                        <a:t>Only Focuses on URLs: </a:t>
                      </a:r>
                      <a:r>
                        <a:rPr lang="en-US" sz="1400" dirty="0">
                          <a:latin typeface="Times New Roman" panose="02020603050405020304" pitchFamily="18" charset="0"/>
                          <a:cs typeface="Times New Roman" panose="02020603050405020304" pitchFamily="18" charset="0"/>
                        </a:rPr>
                        <a:t>Many models look only at the URL, not the actual website content, making detection incomplete.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1" dirty="0">
                          <a:latin typeface="Times New Roman" panose="02020603050405020304" pitchFamily="18" charset="0"/>
                          <a:cs typeface="Times New Roman" panose="02020603050405020304" pitchFamily="18" charset="0"/>
                        </a:rPr>
                        <a:t>Browser Extension or Tool Integration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Your system can be made into a browser plugin or tool that warns users while they are browsing.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9273531"/>
                  </a:ext>
                </a:extLst>
              </a:tr>
            </a:tbl>
          </a:graphicData>
        </a:graphic>
      </p:graphicFrame>
    </p:spTree>
    <p:extLst>
      <p:ext uri="{BB962C8B-B14F-4D97-AF65-F5344CB8AC3E}">
        <p14:creationId xmlns:p14="http://schemas.microsoft.com/office/powerpoint/2010/main" val="17860019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DF81-2C75-7C47-096A-06566B34689C}"/>
              </a:ext>
            </a:extLst>
          </p:cNvPr>
          <p:cNvSpPr>
            <a:spLocks noGrp="1"/>
          </p:cNvSpPr>
          <p:nvPr>
            <p:ph type="title"/>
          </p:nvPr>
        </p:nvSpPr>
        <p:spPr>
          <a:xfrm>
            <a:off x="831033" y="702168"/>
            <a:ext cx="10509757" cy="1280890"/>
          </a:xfrm>
        </p:spPr>
        <p:txBody>
          <a:bodyPr/>
          <a:lstStyle/>
          <a:p>
            <a:pPr algn="l"/>
            <a:r>
              <a:rPr lang="en-US" sz="4000" b="1" dirty="0">
                <a:solidFill>
                  <a:schemeClr val="bg2">
                    <a:lumMod val="50000"/>
                  </a:schemeClr>
                </a:solidFill>
                <a:latin typeface="Times New Roman" panose="02020603050405020304" pitchFamily="18" charset="0"/>
                <a:cs typeface="Times New Roman" panose="02020603050405020304" pitchFamily="18" charset="0"/>
              </a:rPr>
              <a:t>Advantages</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CCFB5C9-E0F2-7D55-5C88-A9D8292826F9}"/>
              </a:ext>
            </a:extLst>
          </p:cNvPr>
          <p:cNvSpPr>
            <a:spLocks noGrp="1"/>
          </p:cNvSpPr>
          <p:nvPr>
            <p:ph idx="1"/>
          </p:nvPr>
        </p:nvSpPr>
        <p:spPr>
          <a:xfrm>
            <a:off x="1363916" y="1983058"/>
            <a:ext cx="8915400" cy="3777622"/>
          </a:xfrm>
        </p:spPr>
        <p:txBody>
          <a:bodyPr>
            <a:normAutofit fontScale="92500" lnSpcReduction="20000"/>
          </a:bodyPr>
          <a:lstStyle/>
          <a:p>
            <a:r>
              <a:rPr lang="en-IN" dirty="0"/>
              <a:t> </a:t>
            </a:r>
            <a:r>
              <a:rPr lang="en-IN" b="1" dirty="0">
                <a:latin typeface="Times New Roman" panose="02020603050405020304" pitchFamily="18" charset="0"/>
                <a:cs typeface="Times New Roman" panose="02020603050405020304" pitchFamily="18" charset="0"/>
              </a:rPr>
              <a:t>Automation: </a:t>
            </a:r>
            <a:r>
              <a:rPr lang="en-IN" dirty="0">
                <a:latin typeface="Times New Roman" panose="02020603050405020304" pitchFamily="18" charset="0"/>
                <a:cs typeface="Times New Roman" panose="02020603050405020304" pitchFamily="18" charset="0"/>
              </a:rPr>
              <a:t>The system automates the detection of phishing URLs, reducing the need for manual intervention.
 </a:t>
            </a:r>
            <a:r>
              <a:rPr lang="en-IN" b="1" dirty="0">
                <a:latin typeface="Times New Roman" panose="02020603050405020304" pitchFamily="18" charset="0"/>
                <a:cs typeface="Times New Roman" panose="02020603050405020304" pitchFamily="18" charset="0"/>
              </a:rPr>
              <a:t>Scalability: </a:t>
            </a:r>
            <a:r>
              <a:rPr lang="en-IN" dirty="0">
                <a:latin typeface="Times New Roman" panose="02020603050405020304" pitchFamily="18" charset="0"/>
                <a:cs typeface="Times New Roman" panose="02020603050405020304" pitchFamily="18" charset="0"/>
              </a:rPr>
              <a:t>Machine learning models can handle large datasets and adapt to new phishing techniques with retraining.
 </a:t>
            </a:r>
            <a:r>
              <a:rPr lang="en-IN" b="1" dirty="0">
                <a:latin typeface="Times New Roman" panose="02020603050405020304" pitchFamily="18" charset="0"/>
                <a:cs typeface="Times New Roman" panose="02020603050405020304" pitchFamily="18" charset="0"/>
              </a:rPr>
              <a:t>Proactive Defence: </a:t>
            </a:r>
            <a:r>
              <a:rPr lang="en-IN" dirty="0">
                <a:latin typeface="Times New Roman" panose="02020603050405020304" pitchFamily="18" charset="0"/>
                <a:cs typeface="Times New Roman" panose="02020603050405020304" pitchFamily="18" charset="0"/>
              </a:rPr>
              <a:t>Unlike blacklisting, which reacts to known threats, machine learning can detect new and evolving phishing patterns.
 </a:t>
            </a:r>
            <a:r>
              <a:rPr lang="en-IN" b="1" dirty="0">
                <a:latin typeface="Times New Roman" panose="02020603050405020304" pitchFamily="18" charset="0"/>
                <a:cs typeface="Times New Roman" panose="02020603050405020304" pitchFamily="18" charset="0"/>
              </a:rPr>
              <a:t>Cost-Effective: </a:t>
            </a:r>
            <a:r>
              <a:rPr lang="en-IN" dirty="0">
                <a:latin typeface="Times New Roman" panose="02020603050405020304" pitchFamily="18" charset="0"/>
                <a:cs typeface="Times New Roman" panose="02020603050405020304" pitchFamily="18" charset="0"/>
              </a:rPr>
              <a:t>The use of open-source tools and libraries makes the project affordable and accessible.
 </a:t>
            </a:r>
            <a:r>
              <a:rPr lang="en-IN" b="1" dirty="0">
                <a:latin typeface="Times New Roman" panose="02020603050405020304" pitchFamily="18" charset="0"/>
                <a:cs typeface="Times New Roman" panose="02020603050405020304" pitchFamily="18" charset="0"/>
              </a:rPr>
              <a:t>Customizable: </a:t>
            </a:r>
            <a:r>
              <a:rPr lang="en-IN" dirty="0">
                <a:latin typeface="Times New Roman" panose="02020603050405020304" pitchFamily="18" charset="0"/>
                <a:cs typeface="Times New Roman" panose="02020603050405020304" pitchFamily="18" charset="0"/>
              </a:rPr>
              <a:t>The system can be extended with additional features, advanced models, or integrated into larger cybersecurity frameworks.
H</a:t>
            </a:r>
            <a:r>
              <a:rPr lang="en-IN" b="1" dirty="0">
                <a:latin typeface="Times New Roman" panose="02020603050405020304" pitchFamily="18" charset="0"/>
                <a:cs typeface="Times New Roman" panose="02020603050405020304" pitchFamily="18" charset="0"/>
              </a:rPr>
              <a:t>igh Accuracy: </a:t>
            </a:r>
            <a:r>
              <a:rPr lang="en-IN" dirty="0">
                <a:latin typeface="Times New Roman" panose="02020603050405020304" pitchFamily="18" charset="0"/>
                <a:cs typeface="Times New Roman" panose="02020603050405020304" pitchFamily="18" charset="0"/>
              </a:rPr>
              <a:t>Machine learning models can achieve high accuracy in distinguishing between phishing and legitimate URLs when trained on quality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3844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AF74-D9C3-F3C7-514E-E7A79A2D4E58}"/>
              </a:ext>
            </a:extLst>
          </p:cNvPr>
          <p:cNvSpPr>
            <a:spLocks noGrp="1"/>
          </p:cNvSpPr>
          <p:nvPr>
            <p:ph type="title"/>
          </p:nvPr>
        </p:nvSpPr>
        <p:spPr>
          <a:xfrm>
            <a:off x="430912" y="593114"/>
            <a:ext cx="8911687" cy="1280890"/>
          </a:xfrm>
        </p:spPr>
        <p:txBody>
          <a:bodyPr>
            <a:normAutofit/>
          </a:bodyPr>
          <a:lstStyle/>
          <a:p>
            <a:pPr algn="l"/>
            <a:r>
              <a:rPr lang="en-US" sz="4000" b="1" dirty="0">
                <a:solidFill>
                  <a:schemeClr val="bg2">
                    <a:lumMod val="50000"/>
                  </a:schemeClr>
                </a:solidFill>
                <a:latin typeface="Times New Roman" panose="02020603050405020304" pitchFamily="18" charset="0"/>
                <a:cs typeface="Times New Roman" panose="02020603050405020304" pitchFamily="18" charset="0"/>
              </a:rPr>
              <a:t>Hardware Requirements :</a:t>
            </a:r>
            <a:endParaRPr lang="en-IN" sz="40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D5F3CE9-6C46-42FE-1A8F-176F444084E4}"/>
              </a:ext>
            </a:extLst>
          </p:cNvPr>
          <p:cNvSpPr>
            <a:spLocks noGrp="1"/>
          </p:cNvSpPr>
          <p:nvPr>
            <p:ph idx="1"/>
          </p:nvPr>
        </p:nvSpPr>
        <p:spPr>
          <a:xfrm>
            <a:off x="1217612" y="1996440"/>
            <a:ext cx="8915400" cy="3777622"/>
          </a:xfrm>
        </p:spPr>
        <p:txBody>
          <a:bodyPr>
            <a:normAutofit/>
          </a:bodyPr>
          <a:lstStyle/>
          <a:p>
            <a:r>
              <a:rPr lang="en-IN" dirty="0"/>
              <a:t> </a:t>
            </a:r>
            <a:r>
              <a:rPr lang="en-IN" b="1" dirty="0">
                <a:latin typeface="Times New Roman" panose="02020603050405020304" pitchFamily="18" charset="0"/>
                <a:cs typeface="Times New Roman" panose="02020603050405020304" pitchFamily="18" charset="0"/>
              </a:rPr>
              <a:t>Processor: </a:t>
            </a:r>
            <a:r>
              <a:rPr lang="en-IN" dirty="0">
                <a:latin typeface="Times New Roman" panose="02020603050405020304" pitchFamily="18" charset="0"/>
                <a:cs typeface="Times New Roman" panose="02020603050405020304" pitchFamily="18" charset="0"/>
              </a:rPr>
              <a:t>Minimum Intel i3 or equivalent (Intel i5 or higher recommended for faster processing).
 </a:t>
            </a:r>
            <a:r>
              <a:rPr lang="en-IN" b="1" dirty="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4 GB (8 GB or more recommended for handling larger datasets).
 </a:t>
            </a:r>
            <a:r>
              <a:rPr lang="en-IN" b="1" dirty="0">
                <a:latin typeface="Times New Roman" panose="02020603050405020304" pitchFamily="18" charset="0"/>
                <a:cs typeface="Times New Roman" panose="02020603050405020304" pitchFamily="18" charset="0"/>
              </a:rPr>
              <a:t>Storage: </a:t>
            </a:r>
            <a:r>
              <a:rPr lang="en-IN" dirty="0">
                <a:latin typeface="Times New Roman" panose="02020603050405020304" pitchFamily="18" charset="0"/>
                <a:cs typeface="Times New Roman" panose="02020603050405020304" pitchFamily="18" charset="0"/>
              </a:rPr>
              <a:t>10 GB of free disk space (for storing datasets, models, and intermediate files).
 I</a:t>
            </a:r>
            <a:r>
              <a:rPr lang="en-IN" b="1" dirty="0">
                <a:latin typeface="Times New Roman" panose="02020603050405020304" pitchFamily="18" charset="0"/>
                <a:cs typeface="Times New Roman" panose="02020603050405020304" pitchFamily="18" charset="0"/>
              </a:rPr>
              <a:t>nternet Connection: </a:t>
            </a:r>
            <a:r>
              <a:rPr lang="en-IN" dirty="0">
                <a:latin typeface="Times New Roman" panose="02020603050405020304" pitchFamily="18" charset="0"/>
                <a:cs typeface="Times New Roman" panose="02020603050405020304" pitchFamily="18" charset="0"/>
              </a:rPr>
              <a:t>Required for downloading datasets, libraries, and updates.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169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718</TotalTime>
  <Words>2292</Words>
  <Application>Microsoft Office PowerPoint</Application>
  <PresentationFormat>Widescreen</PresentationFormat>
  <Paragraphs>160</Paragraphs>
  <Slides>26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Algerian</vt:lpstr>
      <vt:lpstr>Aptos</vt:lpstr>
      <vt:lpstr>Arial Black</vt:lpstr>
      <vt:lpstr>Baskerville Old Face</vt:lpstr>
      <vt:lpstr>Bookman Old Style</vt:lpstr>
      <vt:lpstr>Calibri</vt:lpstr>
      <vt:lpstr>Imprint MT Shadow</vt:lpstr>
      <vt:lpstr>Times New Roman</vt:lpstr>
      <vt:lpstr>Tw Cen MT</vt:lpstr>
      <vt:lpstr>Tw Cen MT Condensed</vt:lpstr>
      <vt:lpstr>Wingdings</vt:lpstr>
      <vt:lpstr>Wingdings 3</vt:lpstr>
      <vt:lpstr>Integral</vt:lpstr>
      <vt:lpstr>ACE Engineering College </vt:lpstr>
      <vt:lpstr>Contents</vt:lpstr>
      <vt:lpstr>Abstract</vt:lpstr>
      <vt:lpstr>Introduction </vt:lpstr>
      <vt:lpstr>PowerPoint Presentation</vt:lpstr>
      <vt:lpstr>PowerPoint Presentation</vt:lpstr>
      <vt:lpstr>Existing System v/s Proposed System</vt:lpstr>
      <vt:lpstr>Advantages</vt:lpstr>
      <vt:lpstr>Hardware Requirements :</vt:lpstr>
      <vt:lpstr>Software Requirements:</vt:lpstr>
      <vt:lpstr>PowerPoint Presentation</vt:lpstr>
      <vt:lpstr>UML DIAGRAMS</vt:lpstr>
      <vt:lpstr>PowerPoint Presentation</vt:lpstr>
      <vt:lpstr>PowerPoint Presentation</vt:lpstr>
      <vt:lpstr>PowerPoint Presentation</vt:lpstr>
      <vt:lpstr>PowerPoint Presentation</vt:lpstr>
      <vt:lpstr>PowerPoint Presentation</vt:lpstr>
      <vt:lpstr>Output Screens</vt:lpstr>
      <vt:lpstr>PowerPoint Presentation</vt:lpstr>
      <vt:lpstr>PowerPoint Presentation</vt:lpstr>
      <vt:lpstr>PowerPoint Presentation</vt:lpstr>
      <vt:lpstr>PowerPoint Presentation</vt:lpstr>
      <vt:lpstr>Conclusion</vt:lpstr>
      <vt:lpstr>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Engineering College</dc:title>
  <dc:creator>jhushiketh gaddam</dc:creator>
  <cp:lastModifiedBy>Sai Pradeep</cp:lastModifiedBy>
  <cp:revision>21</cp:revision>
  <dcterms:created xsi:type="dcterms:W3CDTF">2025-02-22T14:02:58Z</dcterms:created>
  <dcterms:modified xsi:type="dcterms:W3CDTF">2025-06-14T07:51:29Z</dcterms:modified>
</cp:coreProperties>
</file>