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6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9748C-C006-4241-87E4-5B68D1770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40D4F59-2B30-43B0-9539-7E62C96F0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9C005A-1872-4B76-A6D2-00FE65E4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497349-8BCC-42B8-94E2-7DF8709D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E42A5-6EC6-4B70-87B6-C97795B1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63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4AB720-9DBB-4E25-9CE1-D085CD8D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FD406FC-DAD6-47AB-8172-E771EEA77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A41DE4-3DC8-497C-B16C-6724ACCA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E13A3A-BDAF-4738-950A-58B8F442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A833EA-4EA8-42F6-8363-6C63CA49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37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D859A17-CB88-4D6C-A9E3-18F20E88E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1CFFC65-E8BC-489D-937D-97F342266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9EEAE2-3E11-413C-BB29-023F8B1B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E91FDE-0ECE-41DA-89D1-B8D123AA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F57889-9F5A-48B1-B736-5601D79F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25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B5D27D-6E26-44D0-B1DE-BDCC00E5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3D6139-9E4F-4B6A-A719-F444791A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8A4C7F-7E25-4959-912E-E9ADC05A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CFE4D0-6560-4687-9DC0-181DB895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D088C3-4344-433D-95ED-924FDFF0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57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05537-028E-4066-AD3D-066DE6A3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C186D3-9DA5-4297-82FA-A70D09A7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A9E3C8-31CC-461D-B85E-EC051D96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9366BF-A800-4D18-9AB9-352C062A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DCBF89-279E-494D-8CFB-4F6C5A18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3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328718-9EFA-4B02-96D9-4A0302B2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FACA64-D41E-4A9B-BF11-97F3CF3E0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2BBFE20-0842-4456-8F11-4D1AAB049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58FD50-58E8-48A0-AFE5-0187081B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B16493-0EDF-482C-B8E6-5E6CD56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0060CC-9048-4A65-B971-03E5E027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45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979927-1DC7-40DA-B4F9-22D30CBD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D714CF-E2D2-4D6A-A2B8-6EE41E43C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BA53F11-CE9D-4C61-A751-28BC315A8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6DFB39A-F736-411A-B6AA-C66970E96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850FF2C-BA6F-4447-BFC6-FF8FEB384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F78DBEF-1570-4C25-9AC3-E49C66CC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D96FC07-8A4A-4837-B81D-A6E6CB19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6EF1916-FC48-4735-8704-F0149E8A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30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3D3800-1306-4103-B635-8FB6D1CF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F1C56FC-E9F3-4B3D-AEAD-51A328D9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D7D824-3A01-432E-88C1-931933B2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C5EEC9-CE29-42DC-B7C7-A47EC171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67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BD0EC5A-98C6-4232-9C44-101597DF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272C958-04FD-4186-9937-2FB999F9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504BCD-A3B5-465D-8490-BB48814D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70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695342-AD9E-498F-9AD8-51900174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BCB26E-AB79-44E8-B81A-E5B72DFEE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E7AFAF8-7FFD-4AB2-A73C-6FBEE6EDA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9EF94A-C800-48D2-BD86-7FA8E15B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BCB0EFC-5256-4483-A23B-98D82C6C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535EF6F-12F6-4A8A-9163-BD48E255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40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542F62-716F-4E9B-A309-CEFA04CA8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6CAF624-563F-438B-92CB-D908C842C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9326F5-F45B-48BA-9C09-65AE88DB4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D346B5B-8C25-483E-B656-529D095F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2BDFB4-265C-4554-A5CE-E1AF9D12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CB09778-1C69-4157-BF3D-4773612A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02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B91279C-D7EC-4834-90DE-5441CF59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89D870-7D7A-4D95-A98C-65019CC6C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3E2731-9320-43AC-9952-C8DCF291F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6CC2-EC25-4877-9324-8E6B392E2242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195C7F-A3CD-4079-B5A6-575BEF6EB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4532FF-3406-4A07-9735-DF0C97797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55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188" y="1122363"/>
            <a:ext cx="9699812" cy="2387600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</a:rPr>
              <a:t>Database Management Systems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Project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By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Student name(Roll No)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Under the guidance of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(Faculty name)</a:t>
            </a:r>
          </a:p>
        </p:txBody>
      </p:sp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Problem statement and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Describe your problem statement of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719C24-F6AF-4CCF-9D66-0ABCAB5A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Existing solutions/ Naïve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7E5BF9-49EB-40A0-9E84-D30467DC6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24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79C607-0321-4664-A0D0-86C17931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Proposed Algorithm Design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F674A8-B697-455E-AE71-EE2E42A1C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the technique</a:t>
            </a:r>
          </a:p>
          <a:p>
            <a:r>
              <a:rPr lang="en-IN" dirty="0"/>
              <a:t>How is it suitable for your application</a:t>
            </a:r>
          </a:p>
          <a:p>
            <a:r>
              <a:rPr lang="en-IN" dirty="0"/>
              <a:t>What do you know about the solution of it using proposed design method</a:t>
            </a:r>
          </a:p>
        </p:txBody>
      </p:sp>
    </p:spTree>
    <p:extLst>
      <p:ext uri="{BB962C8B-B14F-4D97-AF65-F5344CB8AC3E}">
        <p14:creationId xmlns:p14="http://schemas.microsoft.com/office/powerpoint/2010/main" val="187389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50D7B3-C5EC-48FF-ABB6-4CD4DCD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Data Structures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916CAF-A315-4FBB-AF10-D90D4319C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68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0E2495-BC54-4067-8E7F-D378A503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accent2">
                    <a:lumMod val="50000"/>
                  </a:schemeClr>
                </a:solidFill>
              </a:rPr>
              <a:t>Github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162721-C3DA-47FF-B8CE-72984E3B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04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F3E181-6CB8-4C66-9588-9712C8DB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Division of work among the 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677678-E6FC-43AF-8710-22E963C7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13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72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Database Management Systems Project Name</vt:lpstr>
      <vt:lpstr>Problem statement and domain</vt:lpstr>
      <vt:lpstr>Existing solutions/ Naïve solutions</vt:lpstr>
      <vt:lpstr>Proposed Algorithm Design Technique</vt:lpstr>
      <vt:lpstr>Data Structures needed</vt:lpstr>
      <vt:lpstr>Github setup</vt:lpstr>
      <vt:lpstr>Division of work among the group members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Project Name</dc:title>
  <dc:creator>Deepthi Kalavala</dc:creator>
  <cp:lastModifiedBy>Windows User</cp:lastModifiedBy>
  <cp:revision>2</cp:revision>
  <dcterms:created xsi:type="dcterms:W3CDTF">2022-02-18T09:01:51Z</dcterms:created>
  <dcterms:modified xsi:type="dcterms:W3CDTF">2022-08-05T03:12:57Z</dcterms:modified>
</cp:coreProperties>
</file>