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3"/>
  </p:notesMasterIdLst>
  <p:sldIdLst>
    <p:sldId id="256" r:id="rId2"/>
    <p:sldId id="259" r:id="rId3"/>
    <p:sldId id="266" r:id="rId4"/>
    <p:sldId id="258" r:id="rId5"/>
    <p:sldId id="276" r:id="rId6"/>
    <p:sldId id="275" r:id="rId7"/>
    <p:sldId id="265" r:id="rId8"/>
    <p:sldId id="277" r:id="rId9"/>
    <p:sldId id="268" r:id="rId10"/>
    <p:sldId id="282" r:id="rId11"/>
    <p:sldId id="260" r:id="rId12"/>
  </p:sldIdLst>
  <p:sldSz cx="9144000" cy="5143500" type="screen16x9"/>
  <p:notesSz cx="6858000" cy="9144000"/>
  <p:embeddedFontLst>
    <p:embeddedFont>
      <p:font typeface="Baloo 2" panose="020B0604020202020204" charset="0"/>
      <p:regular r:id="rId14"/>
      <p:bold r:id="rId15"/>
    </p:embeddedFont>
    <p:embeddedFont>
      <p:font typeface="PT Sans" panose="020B0604020202020204" charset="0"/>
      <p:regular r:id="rId16"/>
      <p:bold r:id="rId17"/>
      <p:italic r:id="rId18"/>
      <p:boldItalic r:id="rId19"/>
    </p:embeddedFont>
    <p:embeddedFont>
      <p:font typeface="Open Sans"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D58307-8E55-4F2D-9DEC-43C2F88FDADC}">
  <a:tblStyle styleId="{FED58307-8E55-4F2D-9DEC-43C2F88FDA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543224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5189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12937d05419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12937d0541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904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1bc263f502_0_1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1bc263f502_0_1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041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1bc263f502_0_1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1bc263f502_0_1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2549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1bc263f502_0_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1bc263f502_0_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851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1bc263f50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1bc263f50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06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1bc263f502_0_2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1bc263f502_0_2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981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11bc263f502_0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11bc263f502_0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1202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bc263f502_0_2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bc263f502_0_2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99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1bc263f502_0_2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1bc263f502_0_2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54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26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834675" y="-25"/>
            <a:ext cx="3309317" cy="2987238"/>
          </a:xfrm>
          <a:custGeom>
            <a:avLst/>
            <a:gdLst/>
            <a:ahLst/>
            <a:cxnLst/>
            <a:rect l="l" t="t" r="r" b="b"/>
            <a:pathLst>
              <a:path w="32972" h="29763" extrusionOk="0">
                <a:moveTo>
                  <a:pt x="798" y="1"/>
                </a:moveTo>
                <a:cubicBezTo>
                  <a:pt x="1" y="1054"/>
                  <a:pt x="366" y="2627"/>
                  <a:pt x="1201" y="3647"/>
                </a:cubicBezTo>
                <a:cubicBezTo>
                  <a:pt x="2042" y="4668"/>
                  <a:pt x="3243" y="5301"/>
                  <a:pt x="4335" y="6038"/>
                </a:cubicBezTo>
                <a:cubicBezTo>
                  <a:pt x="5432" y="6775"/>
                  <a:pt x="6496" y="7736"/>
                  <a:pt x="6791" y="9024"/>
                </a:cubicBezTo>
                <a:cubicBezTo>
                  <a:pt x="7091" y="10340"/>
                  <a:pt x="6496" y="11715"/>
                  <a:pt x="5667" y="12774"/>
                </a:cubicBezTo>
                <a:cubicBezTo>
                  <a:pt x="4832" y="13839"/>
                  <a:pt x="3762" y="14696"/>
                  <a:pt x="2877" y="15717"/>
                </a:cubicBezTo>
                <a:cubicBezTo>
                  <a:pt x="1316" y="17518"/>
                  <a:pt x="355" y="19947"/>
                  <a:pt x="716" y="22305"/>
                </a:cubicBezTo>
                <a:cubicBezTo>
                  <a:pt x="1081" y="24664"/>
                  <a:pt x="2959" y="26831"/>
                  <a:pt x="5328" y="27120"/>
                </a:cubicBezTo>
                <a:cubicBezTo>
                  <a:pt x="5540" y="27146"/>
                  <a:pt x="5753" y="27157"/>
                  <a:pt x="5965" y="27157"/>
                </a:cubicBezTo>
                <a:cubicBezTo>
                  <a:pt x="7523" y="27157"/>
                  <a:pt x="9087" y="26549"/>
                  <a:pt x="10638" y="26549"/>
                </a:cubicBezTo>
                <a:cubicBezTo>
                  <a:pt x="10943" y="26549"/>
                  <a:pt x="11247" y="26572"/>
                  <a:pt x="11551" y="26629"/>
                </a:cubicBezTo>
                <a:cubicBezTo>
                  <a:pt x="13287" y="26956"/>
                  <a:pt x="14646" y="28283"/>
                  <a:pt x="16246" y="29036"/>
                </a:cubicBezTo>
                <a:cubicBezTo>
                  <a:pt x="17313" y="29538"/>
                  <a:pt x="18460" y="29763"/>
                  <a:pt x="19623" y="29763"/>
                </a:cubicBezTo>
                <a:cubicBezTo>
                  <a:pt x="21898" y="29763"/>
                  <a:pt x="24227" y="28901"/>
                  <a:pt x="26110" y="27568"/>
                </a:cubicBezTo>
                <a:cubicBezTo>
                  <a:pt x="28959" y="25553"/>
                  <a:pt x="30995" y="22617"/>
                  <a:pt x="32971" y="19745"/>
                </a:cubicBezTo>
                <a:lnTo>
                  <a:pt x="32971" y="6"/>
                </a:lnTo>
                <a:lnTo>
                  <a:pt x="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0" y="2156025"/>
            <a:ext cx="3309317" cy="2987238"/>
          </a:xfrm>
          <a:custGeom>
            <a:avLst/>
            <a:gdLst/>
            <a:ahLst/>
            <a:cxnLst/>
            <a:rect l="l" t="t" r="r" b="b"/>
            <a:pathLst>
              <a:path w="32972" h="29763" extrusionOk="0">
                <a:moveTo>
                  <a:pt x="798" y="1"/>
                </a:moveTo>
                <a:cubicBezTo>
                  <a:pt x="1" y="1054"/>
                  <a:pt x="366" y="2627"/>
                  <a:pt x="1201" y="3647"/>
                </a:cubicBezTo>
                <a:cubicBezTo>
                  <a:pt x="2042" y="4668"/>
                  <a:pt x="3243" y="5301"/>
                  <a:pt x="4335" y="6038"/>
                </a:cubicBezTo>
                <a:cubicBezTo>
                  <a:pt x="5432" y="6775"/>
                  <a:pt x="6496" y="7736"/>
                  <a:pt x="6791" y="9024"/>
                </a:cubicBezTo>
                <a:cubicBezTo>
                  <a:pt x="7091" y="10340"/>
                  <a:pt x="6496" y="11715"/>
                  <a:pt x="5667" y="12774"/>
                </a:cubicBezTo>
                <a:cubicBezTo>
                  <a:pt x="4832" y="13839"/>
                  <a:pt x="3762" y="14696"/>
                  <a:pt x="2877" y="15717"/>
                </a:cubicBezTo>
                <a:cubicBezTo>
                  <a:pt x="1316" y="17518"/>
                  <a:pt x="355" y="19947"/>
                  <a:pt x="716" y="22305"/>
                </a:cubicBezTo>
                <a:cubicBezTo>
                  <a:pt x="1081" y="24664"/>
                  <a:pt x="2959" y="26831"/>
                  <a:pt x="5328" y="27120"/>
                </a:cubicBezTo>
                <a:cubicBezTo>
                  <a:pt x="5540" y="27146"/>
                  <a:pt x="5753" y="27157"/>
                  <a:pt x="5965" y="27157"/>
                </a:cubicBezTo>
                <a:cubicBezTo>
                  <a:pt x="7523" y="27157"/>
                  <a:pt x="9087" y="26549"/>
                  <a:pt x="10638" y="26549"/>
                </a:cubicBezTo>
                <a:cubicBezTo>
                  <a:pt x="10943" y="26549"/>
                  <a:pt x="11247" y="26572"/>
                  <a:pt x="11551" y="26629"/>
                </a:cubicBezTo>
                <a:cubicBezTo>
                  <a:pt x="13287" y="26956"/>
                  <a:pt x="14646" y="28283"/>
                  <a:pt x="16246" y="29036"/>
                </a:cubicBezTo>
                <a:cubicBezTo>
                  <a:pt x="17313" y="29538"/>
                  <a:pt x="18460" y="29763"/>
                  <a:pt x="19623" y="29763"/>
                </a:cubicBezTo>
                <a:cubicBezTo>
                  <a:pt x="21898" y="29763"/>
                  <a:pt x="24227" y="28901"/>
                  <a:pt x="26110" y="27568"/>
                </a:cubicBezTo>
                <a:cubicBezTo>
                  <a:pt x="28959" y="25553"/>
                  <a:pt x="30995" y="22617"/>
                  <a:pt x="32971" y="19745"/>
                </a:cubicBezTo>
                <a:lnTo>
                  <a:pt x="32971" y="6"/>
                </a:lnTo>
                <a:lnTo>
                  <a:pt x="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flipH="1">
            <a:off x="4936300" y="-19"/>
            <a:ext cx="4207839" cy="1074716"/>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468900" y="-12"/>
            <a:ext cx="3558131" cy="1211312"/>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11300" y="3437299"/>
            <a:ext cx="5593200" cy="1706200"/>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4158047"/>
            <a:ext cx="5672961" cy="985453"/>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482446" y="4409700"/>
            <a:ext cx="2155504" cy="733809"/>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7913" y="2721625"/>
            <a:ext cx="959100" cy="9591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2184142" y="1255163"/>
            <a:ext cx="4775700" cy="1908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2184162" y="3418788"/>
            <a:ext cx="4775700" cy="46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p:nvPr/>
        </p:nvSpPr>
        <p:spPr>
          <a:xfrm>
            <a:off x="8678850" y="1481754"/>
            <a:ext cx="959100" cy="9591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5765502" y="0"/>
            <a:ext cx="3378498" cy="1310416"/>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328"/>
        <p:cNvGrpSpPr/>
        <p:nvPr/>
      </p:nvGrpSpPr>
      <p:grpSpPr>
        <a:xfrm>
          <a:off x="0" y="0"/>
          <a:ext cx="0" cy="0"/>
          <a:chOff x="0" y="0"/>
          <a:chExt cx="0" cy="0"/>
        </a:xfrm>
      </p:grpSpPr>
      <p:sp>
        <p:nvSpPr>
          <p:cNvPr id="329" name="Google Shape;329;p29"/>
          <p:cNvSpPr/>
          <p:nvPr/>
        </p:nvSpPr>
        <p:spPr>
          <a:xfrm>
            <a:off x="0" y="1943100"/>
            <a:ext cx="9143957" cy="3200365"/>
          </a:xfrm>
          <a:custGeom>
            <a:avLst/>
            <a:gdLst/>
            <a:ahLst/>
            <a:cxnLst/>
            <a:rect l="l" t="t" r="r" b="b"/>
            <a:pathLst>
              <a:path w="142852" h="28430" extrusionOk="0">
                <a:moveTo>
                  <a:pt x="21147" y="0"/>
                </a:moveTo>
                <a:cubicBezTo>
                  <a:pt x="13697" y="0"/>
                  <a:pt x="6296" y="1895"/>
                  <a:pt x="0" y="5926"/>
                </a:cubicBezTo>
                <a:lnTo>
                  <a:pt x="0" y="28429"/>
                </a:lnTo>
                <a:lnTo>
                  <a:pt x="142852" y="28429"/>
                </a:lnTo>
                <a:lnTo>
                  <a:pt x="142852" y="12344"/>
                </a:lnTo>
                <a:cubicBezTo>
                  <a:pt x="141208" y="8629"/>
                  <a:pt x="136870" y="7022"/>
                  <a:pt x="132811" y="7022"/>
                </a:cubicBezTo>
                <a:cubicBezTo>
                  <a:pt x="132460" y="7022"/>
                  <a:pt x="132112" y="7034"/>
                  <a:pt x="131767" y="7058"/>
                </a:cubicBezTo>
                <a:cubicBezTo>
                  <a:pt x="127433" y="7355"/>
                  <a:pt x="123278" y="9010"/>
                  <a:pt x="118944" y="9391"/>
                </a:cubicBezTo>
                <a:cubicBezTo>
                  <a:pt x="118253" y="9452"/>
                  <a:pt x="117565" y="9481"/>
                  <a:pt x="116879" y="9481"/>
                </a:cubicBezTo>
                <a:cubicBezTo>
                  <a:pt x="105909" y="9481"/>
                  <a:pt x="95570" y="2116"/>
                  <a:pt x="84530" y="2116"/>
                </a:cubicBezTo>
                <a:cubicBezTo>
                  <a:pt x="84167" y="2116"/>
                  <a:pt x="83804" y="2124"/>
                  <a:pt x="83439" y="2140"/>
                </a:cubicBezTo>
                <a:cubicBezTo>
                  <a:pt x="74022" y="2554"/>
                  <a:pt x="65358" y="8595"/>
                  <a:pt x="56005" y="8595"/>
                </a:cubicBezTo>
                <a:cubicBezTo>
                  <a:pt x="55661" y="8595"/>
                  <a:pt x="55317" y="8587"/>
                  <a:pt x="54972" y="8570"/>
                </a:cubicBezTo>
                <a:cubicBezTo>
                  <a:pt x="48328" y="8236"/>
                  <a:pt x="42315" y="4724"/>
                  <a:pt x="36029" y="2533"/>
                </a:cubicBezTo>
                <a:cubicBezTo>
                  <a:pt x="31264" y="870"/>
                  <a:pt x="26194" y="0"/>
                  <a:pt x="21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txBox="1">
            <a:spLocks noGrp="1"/>
          </p:cNvSpPr>
          <p:nvPr>
            <p:ph type="title" hasCustomPrompt="1"/>
          </p:nvPr>
        </p:nvSpPr>
        <p:spPr>
          <a:xfrm>
            <a:off x="960900" y="1003681"/>
            <a:ext cx="21243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1" name="Google Shape;331;p29"/>
          <p:cNvSpPr txBox="1">
            <a:spLocks noGrp="1"/>
          </p:cNvSpPr>
          <p:nvPr>
            <p:ph type="subTitle" idx="1"/>
          </p:nvPr>
        </p:nvSpPr>
        <p:spPr>
          <a:xfrm>
            <a:off x="960900" y="1678576"/>
            <a:ext cx="2124300" cy="101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32" name="Google Shape;332;p29"/>
          <p:cNvSpPr txBox="1">
            <a:spLocks noGrp="1"/>
          </p:cNvSpPr>
          <p:nvPr>
            <p:ph type="title" idx="2" hasCustomPrompt="1"/>
          </p:nvPr>
        </p:nvSpPr>
        <p:spPr>
          <a:xfrm>
            <a:off x="3509875" y="2449106"/>
            <a:ext cx="21243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3" name="Google Shape;333;p29"/>
          <p:cNvSpPr txBox="1">
            <a:spLocks noGrp="1"/>
          </p:cNvSpPr>
          <p:nvPr>
            <p:ph type="subTitle" idx="3"/>
          </p:nvPr>
        </p:nvSpPr>
        <p:spPr>
          <a:xfrm>
            <a:off x="3509875" y="3124001"/>
            <a:ext cx="2124300" cy="101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34" name="Google Shape;334;p29"/>
          <p:cNvSpPr txBox="1">
            <a:spLocks noGrp="1"/>
          </p:cNvSpPr>
          <p:nvPr>
            <p:ph type="title" idx="4" hasCustomPrompt="1"/>
          </p:nvPr>
        </p:nvSpPr>
        <p:spPr>
          <a:xfrm>
            <a:off x="6058850" y="1003681"/>
            <a:ext cx="21243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5" name="Google Shape;335;p29"/>
          <p:cNvSpPr txBox="1">
            <a:spLocks noGrp="1"/>
          </p:cNvSpPr>
          <p:nvPr>
            <p:ph type="subTitle" idx="5"/>
          </p:nvPr>
        </p:nvSpPr>
        <p:spPr>
          <a:xfrm>
            <a:off x="6058850" y="1678576"/>
            <a:ext cx="2124300" cy="101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36" name="Google Shape;336;p29"/>
          <p:cNvSpPr/>
          <p:nvPr/>
        </p:nvSpPr>
        <p:spPr>
          <a:xfrm rot="10800000">
            <a:off x="5208794" y="-64"/>
            <a:ext cx="4987359" cy="1521389"/>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rot="10800000">
            <a:off x="4319539" y="121"/>
            <a:ext cx="5057857" cy="878603"/>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8625750" y="1099629"/>
            <a:ext cx="959100" cy="9591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12" y="4183660"/>
            <a:ext cx="5525325" cy="959807"/>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611300" y="3481650"/>
            <a:ext cx="5447822" cy="1661853"/>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29"/>
          <p:cNvGrpSpPr/>
          <p:nvPr/>
        </p:nvGrpSpPr>
        <p:grpSpPr>
          <a:xfrm>
            <a:off x="1543450" y="3470413"/>
            <a:ext cx="959175" cy="162000"/>
            <a:chOff x="447675" y="1666875"/>
            <a:chExt cx="959175" cy="162000"/>
          </a:xfrm>
        </p:grpSpPr>
        <p:sp>
          <p:nvSpPr>
            <p:cNvPr id="342" name="Google Shape;342;p29"/>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29"/>
          <p:cNvGrpSpPr/>
          <p:nvPr/>
        </p:nvGrpSpPr>
        <p:grpSpPr>
          <a:xfrm>
            <a:off x="4589650" y="1244013"/>
            <a:ext cx="427725" cy="162000"/>
            <a:chOff x="979125" y="1666875"/>
            <a:chExt cx="427725" cy="162000"/>
          </a:xfrm>
        </p:grpSpPr>
        <p:sp>
          <p:nvSpPr>
            <p:cNvPr id="347" name="Google Shape;347;p29"/>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29"/>
          <p:cNvGrpSpPr/>
          <p:nvPr/>
        </p:nvGrpSpPr>
        <p:grpSpPr>
          <a:xfrm>
            <a:off x="6907138" y="4013588"/>
            <a:ext cx="427725" cy="162000"/>
            <a:chOff x="979125" y="1666875"/>
            <a:chExt cx="427725" cy="162000"/>
          </a:xfrm>
        </p:grpSpPr>
        <p:sp>
          <p:nvSpPr>
            <p:cNvPr id="350" name="Google Shape;350;p29"/>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1">
  <p:cSld name="CUSTOM_6_1_1">
    <p:spTree>
      <p:nvGrpSpPr>
        <p:cNvPr id="1" name="Shape 352"/>
        <p:cNvGrpSpPr/>
        <p:nvPr/>
      </p:nvGrpSpPr>
      <p:grpSpPr>
        <a:xfrm>
          <a:off x="0" y="0"/>
          <a:ext cx="0" cy="0"/>
          <a:chOff x="0" y="0"/>
          <a:chExt cx="0" cy="0"/>
        </a:xfrm>
      </p:grpSpPr>
      <p:sp>
        <p:nvSpPr>
          <p:cNvPr id="353" name="Google Shape;353;p30"/>
          <p:cNvSpPr/>
          <p:nvPr/>
        </p:nvSpPr>
        <p:spPr>
          <a:xfrm rot="10800000" flipH="1">
            <a:off x="12" y="17"/>
            <a:ext cx="2837951" cy="1111585"/>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rot="10800000" flipH="1">
            <a:off x="0" y="25"/>
            <a:ext cx="3474329" cy="603528"/>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124800" y="1018300"/>
            <a:ext cx="738900" cy="7389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0" y="4222582"/>
            <a:ext cx="2406520" cy="942461"/>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rot="10800000">
            <a:off x="6880103" y="-28"/>
            <a:ext cx="2263897" cy="1467577"/>
          </a:xfrm>
          <a:custGeom>
            <a:avLst/>
            <a:gdLst/>
            <a:ahLst/>
            <a:cxnLst/>
            <a:rect l="l" t="t" r="r" b="b"/>
            <a:pathLst>
              <a:path w="42033" h="27248" extrusionOk="0">
                <a:moveTo>
                  <a:pt x="2981" y="1"/>
                </a:moveTo>
                <a:cubicBezTo>
                  <a:pt x="1985" y="1"/>
                  <a:pt x="989" y="68"/>
                  <a:pt x="0" y="205"/>
                </a:cubicBezTo>
                <a:lnTo>
                  <a:pt x="0" y="27248"/>
                </a:lnTo>
                <a:lnTo>
                  <a:pt x="42033" y="27242"/>
                </a:lnTo>
                <a:cubicBezTo>
                  <a:pt x="41410" y="25081"/>
                  <a:pt x="39189" y="23847"/>
                  <a:pt x="37125" y="22957"/>
                </a:cubicBezTo>
                <a:cubicBezTo>
                  <a:pt x="35062" y="22068"/>
                  <a:pt x="32786" y="21140"/>
                  <a:pt x="31721" y="19163"/>
                </a:cubicBezTo>
                <a:cubicBezTo>
                  <a:pt x="30957" y="17733"/>
                  <a:pt x="30957" y="15959"/>
                  <a:pt x="30012" y="14644"/>
                </a:cubicBezTo>
                <a:cubicBezTo>
                  <a:pt x="28773" y="12908"/>
                  <a:pt x="26382" y="12564"/>
                  <a:pt x="24505" y="11559"/>
                </a:cubicBezTo>
                <a:cubicBezTo>
                  <a:pt x="22337" y="10402"/>
                  <a:pt x="20825" y="8339"/>
                  <a:pt x="19089" y="6603"/>
                </a:cubicBezTo>
                <a:cubicBezTo>
                  <a:pt x="14872" y="2395"/>
                  <a:pt x="8929" y="1"/>
                  <a:pt x="2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txBox="1">
            <a:spLocks noGrp="1"/>
          </p:cNvSpPr>
          <p:nvPr>
            <p:ph type="title" hasCustomPrompt="1"/>
          </p:nvPr>
        </p:nvSpPr>
        <p:spPr>
          <a:xfrm>
            <a:off x="1277475" y="1836100"/>
            <a:ext cx="14532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59" name="Google Shape;359;p30"/>
          <p:cNvSpPr txBox="1">
            <a:spLocks noGrp="1"/>
          </p:cNvSpPr>
          <p:nvPr>
            <p:ph type="title" idx="2" hasCustomPrompt="1"/>
          </p:nvPr>
        </p:nvSpPr>
        <p:spPr>
          <a:xfrm>
            <a:off x="3845425" y="1836100"/>
            <a:ext cx="14532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0" name="Google Shape;360;p30"/>
          <p:cNvSpPr txBox="1">
            <a:spLocks noGrp="1"/>
          </p:cNvSpPr>
          <p:nvPr>
            <p:ph type="title" idx="3"/>
          </p:nvPr>
        </p:nvSpPr>
        <p:spPr>
          <a:xfrm>
            <a:off x="713275" y="445025"/>
            <a:ext cx="77175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61" name="Google Shape;361;p30"/>
          <p:cNvSpPr txBox="1">
            <a:spLocks noGrp="1"/>
          </p:cNvSpPr>
          <p:nvPr>
            <p:ph type="title" idx="4"/>
          </p:nvPr>
        </p:nvSpPr>
        <p:spPr>
          <a:xfrm>
            <a:off x="1023985" y="3257188"/>
            <a:ext cx="1960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2" name="Google Shape;362;p30"/>
          <p:cNvSpPr txBox="1">
            <a:spLocks noGrp="1"/>
          </p:cNvSpPr>
          <p:nvPr>
            <p:ph type="subTitle" idx="1"/>
          </p:nvPr>
        </p:nvSpPr>
        <p:spPr>
          <a:xfrm>
            <a:off x="1023985" y="3686737"/>
            <a:ext cx="19602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3" name="Google Shape;363;p30"/>
          <p:cNvSpPr txBox="1">
            <a:spLocks noGrp="1"/>
          </p:cNvSpPr>
          <p:nvPr>
            <p:ph type="title" idx="5"/>
          </p:nvPr>
        </p:nvSpPr>
        <p:spPr>
          <a:xfrm>
            <a:off x="3591935" y="3257187"/>
            <a:ext cx="1960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4" name="Google Shape;364;p30"/>
          <p:cNvSpPr txBox="1">
            <a:spLocks noGrp="1"/>
          </p:cNvSpPr>
          <p:nvPr>
            <p:ph type="subTitle" idx="6"/>
          </p:nvPr>
        </p:nvSpPr>
        <p:spPr>
          <a:xfrm>
            <a:off x="3591926" y="3686738"/>
            <a:ext cx="19602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5" name="Google Shape;365;p30"/>
          <p:cNvSpPr txBox="1">
            <a:spLocks noGrp="1"/>
          </p:cNvSpPr>
          <p:nvPr>
            <p:ph type="title" idx="7" hasCustomPrompt="1"/>
          </p:nvPr>
        </p:nvSpPr>
        <p:spPr>
          <a:xfrm>
            <a:off x="6413325" y="1836100"/>
            <a:ext cx="14532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6" name="Google Shape;366;p30"/>
          <p:cNvSpPr txBox="1">
            <a:spLocks noGrp="1"/>
          </p:cNvSpPr>
          <p:nvPr>
            <p:ph type="title" idx="8"/>
          </p:nvPr>
        </p:nvSpPr>
        <p:spPr>
          <a:xfrm>
            <a:off x="6159835" y="3257187"/>
            <a:ext cx="1960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7" name="Google Shape;367;p30"/>
          <p:cNvSpPr txBox="1">
            <a:spLocks noGrp="1"/>
          </p:cNvSpPr>
          <p:nvPr>
            <p:ph type="subTitle" idx="9"/>
          </p:nvPr>
        </p:nvSpPr>
        <p:spPr>
          <a:xfrm>
            <a:off x="6159826" y="3686738"/>
            <a:ext cx="19602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8" name="Google Shape;368;p30"/>
          <p:cNvSpPr/>
          <p:nvPr/>
        </p:nvSpPr>
        <p:spPr>
          <a:xfrm flipH="1">
            <a:off x="6106160" y="4615802"/>
            <a:ext cx="3037840" cy="527705"/>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flipH="1">
            <a:off x="5935595" y="4164723"/>
            <a:ext cx="3208406" cy="978721"/>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0"/>
          <p:cNvGrpSpPr/>
          <p:nvPr/>
        </p:nvGrpSpPr>
        <p:grpSpPr>
          <a:xfrm>
            <a:off x="598588" y="4523088"/>
            <a:ext cx="959175" cy="162000"/>
            <a:chOff x="447675" y="1666875"/>
            <a:chExt cx="959175" cy="162000"/>
          </a:xfrm>
        </p:grpSpPr>
        <p:sp>
          <p:nvSpPr>
            <p:cNvPr id="371" name="Google Shape;371;p30"/>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30"/>
          <p:cNvGrpSpPr/>
          <p:nvPr/>
        </p:nvGrpSpPr>
        <p:grpSpPr>
          <a:xfrm>
            <a:off x="8533463" y="197988"/>
            <a:ext cx="427725" cy="162000"/>
            <a:chOff x="979125" y="1666875"/>
            <a:chExt cx="427725" cy="162000"/>
          </a:xfrm>
        </p:grpSpPr>
        <p:sp>
          <p:nvSpPr>
            <p:cNvPr id="376" name="Google Shape;376;p30"/>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93"/>
        <p:cNvGrpSpPr/>
        <p:nvPr/>
      </p:nvGrpSpPr>
      <p:grpSpPr>
        <a:xfrm>
          <a:off x="0" y="0"/>
          <a:ext cx="0" cy="0"/>
          <a:chOff x="0" y="0"/>
          <a:chExt cx="0" cy="0"/>
        </a:xfrm>
      </p:grpSpPr>
      <p:sp>
        <p:nvSpPr>
          <p:cNvPr id="394" name="Google Shape;394;p32"/>
          <p:cNvSpPr/>
          <p:nvPr/>
        </p:nvSpPr>
        <p:spPr>
          <a:xfrm rot="10800000" flipH="1">
            <a:off x="12" y="17"/>
            <a:ext cx="2837951" cy="1111585"/>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rot="10800000" flipH="1">
            <a:off x="0" y="25"/>
            <a:ext cx="3474329" cy="603528"/>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124800" y="1018300"/>
            <a:ext cx="738900" cy="7389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0" y="4222582"/>
            <a:ext cx="2406520" cy="942461"/>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rot="10800000">
            <a:off x="6880103" y="-28"/>
            <a:ext cx="2263897" cy="1467577"/>
          </a:xfrm>
          <a:custGeom>
            <a:avLst/>
            <a:gdLst/>
            <a:ahLst/>
            <a:cxnLst/>
            <a:rect l="l" t="t" r="r" b="b"/>
            <a:pathLst>
              <a:path w="42033" h="27248" extrusionOk="0">
                <a:moveTo>
                  <a:pt x="2981" y="1"/>
                </a:moveTo>
                <a:cubicBezTo>
                  <a:pt x="1985" y="1"/>
                  <a:pt x="989" y="68"/>
                  <a:pt x="0" y="205"/>
                </a:cubicBezTo>
                <a:lnTo>
                  <a:pt x="0" y="27248"/>
                </a:lnTo>
                <a:lnTo>
                  <a:pt x="42033" y="27242"/>
                </a:lnTo>
                <a:cubicBezTo>
                  <a:pt x="41410" y="25081"/>
                  <a:pt x="39189" y="23847"/>
                  <a:pt x="37125" y="22957"/>
                </a:cubicBezTo>
                <a:cubicBezTo>
                  <a:pt x="35062" y="22068"/>
                  <a:pt x="32786" y="21140"/>
                  <a:pt x="31721" y="19163"/>
                </a:cubicBezTo>
                <a:cubicBezTo>
                  <a:pt x="30957" y="17733"/>
                  <a:pt x="30957" y="15959"/>
                  <a:pt x="30012" y="14644"/>
                </a:cubicBezTo>
                <a:cubicBezTo>
                  <a:pt x="28773" y="12908"/>
                  <a:pt x="26382" y="12564"/>
                  <a:pt x="24505" y="11559"/>
                </a:cubicBezTo>
                <a:cubicBezTo>
                  <a:pt x="22337" y="10402"/>
                  <a:pt x="20825" y="8339"/>
                  <a:pt x="19089" y="6603"/>
                </a:cubicBezTo>
                <a:cubicBezTo>
                  <a:pt x="14872" y="2395"/>
                  <a:pt x="8929" y="1"/>
                  <a:pt x="2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flipH="1">
            <a:off x="6106160" y="4615802"/>
            <a:ext cx="3037840" cy="527705"/>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flipH="1">
            <a:off x="5935595" y="4164723"/>
            <a:ext cx="3208406" cy="978721"/>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32"/>
          <p:cNvGrpSpPr/>
          <p:nvPr/>
        </p:nvGrpSpPr>
        <p:grpSpPr>
          <a:xfrm>
            <a:off x="598588" y="4523088"/>
            <a:ext cx="959175" cy="162000"/>
            <a:chOff x="447675" y="1666875"/>
            <a:chExt cx="959175" cy="162000"/>
          </a:xfrm>
        </p:grpSpPr>
        <p:sp>
          <p:nvSpPr>
            <p:cNvPr id="402" name="Google Shape;402;p32"/>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32"/>
          <p:cNvGrpSpPr/>
          <p:nvPr/>
        </p:nvGrpSpPr>
        <p:grpSpPr>
          <a:xfrm>
            <a:off x="8533463" y="197988"/>
            <a:ext cx="427725" cy="162000"/>
            <a:chOff x="979125" y="1666875"/>
            <a:chExt cx="427725" cy="162000"/>
          </a:xfrm>
        </p:grpSpPr>
        <p:sp>
          <p:nvSpPr>
            <p:cNvPr id="407" name="Google Shape;407;p32"/>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09"/>
        <p:cNvGrpSpPr/>
        <p:nvPr/>
      </p:nvGrpSpPr>
      <p:grpSpPr>
        <a:xfrm>
          <a:off x="0" y="0"/>
          <a:ext cx="0" cy="0"/>
          <a:chOff x="0" y="0"/>
          <a:chExt cx="0" cy="0"/>
        </a:xfrm>
      </p:grpSpPr>
      <p:sp>
        <p:nvSpPr>
          <p:cNvPr id="410" name="Google Shape;410;p33"/>
          <p:cNvSpPr/>
          <p:nvPr/>
        </p:nvSpPr>
        <p:spPr>
          <a:xfrm rot="10800000">
            <a:off x="3979357" y="0"/>
            <a:ext cx="5164646" cy="5154850"/>
          </a:xfrm>
          <a:custGeom>
            <a:avLst/>
            <a:gdLst/>
            <a:ahLst/>
            <a:cxnLst/>
            <a:rect l="l" t="t" r="r" b="b"/>
            <a:pathLst>
              <a:path w="31634" h="40931" extrusionOk="0">
                <a:moveTo>
                  <a:pt x="23855" y="1"/>
                </a:moveTo>
                <a:lnTo>
                  <a:pt x="0" y="17"/>
                </a:lnTo>
                <a:lnTo>
                  <a:pt x="0" y="40931"/>
                </a:lnTo>
                <a:lnTo>
                  <a:pt x="31601" y="40931"/>
                </a:lnTo>
                <a:cubicBezTo>
                  <a:pt x="31634" y="34790"/>
                  <a:pt x="29576" y="28659"/>
                  <a:pt x="25935" y="24080"/>
                </a:cubicBezTo>
                <a:cubicBezTo>
                  <a:pt x="25001" y="22900"/>
                  <a:pt x="23959" y="21814"/>
                  <a:pt x="23205" y="20477"/>
                </a:cubicBezTo>
                <a:cubicBezTo>
                  <a:pt x="22452" y="19145"/>
                  <a:pt x="22015" y="17474"/>
                  <a:pt x="22436" y="15968"/>
                </a:cubicBezTo>
                <a:cubicBezTo>
                  <a:pt x="22998" y="13959"/>
                  <a:pt x="24958" y="12567"/>
                  <a:pt x="25040" y="10465"/>
                </a:cubicBezTo>
                <a:cubicBezTo>
                  <a:pt x="25121" y="8134"/>
                  <a:pt x="22867" y="6541"/>
                  <a:pt x="22343" y="4286"/>
                </a:cubicBezTo>
                <a:cubicBezTo>
                  <a:pt x="21977" y="2692"/>
                  <a:pt x="22616" y="874"/>
                  <a:pt x="23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rot="-5400000">
            <a:off x="4930657" y="935962"/>
            <a:ext cx="5145931" cy="3280896"/>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rot="-5400000">
            <a:off x="5510311" y="1512572"/>
            <a:ext cx="5143251" cy="2124220"/>
          </a:xfrm>
          <a:custGeom>
            <a:avLst/>
            <a:gdLst/>
            <a:ahLst/>
            <a:cxnLst/>
            <a:rect l="l" t="t" r="r" b="b"/>
            <a:pathLst>
              <a:path w="160890" h="83213" extrusionOk="0">
                <a:moveTo>
                  <a:pt x="86296" y="0"/>
                </a:moveTo>
                <a:cubicBezTo>
                  <a:pt x="78520" y="0"/>
                  <a:pt x="70747" y="4949"/>
                  <a:pt x="65056" y="11061"/>
                </a:cubicBezTo>
                <a:cubicBezTo>
                  <a:pt x="57984" y="18669"/>
                  <a:pt x="52769" y="28159"/>
                  <a:pt x="45233" y="35219"/>
                </a:cubicBezTo>
                <a:cubicBezTo>
                  <a:pt x="41283" y="38911"/>
                  <a:pt x="36209" y="41946"/>
                  <a:pt x="31144" y="41946"/>
                </a:cubicBezTo>
                <a:cubicBezTo>
                  <a:pt x="29889" y="41946"/>
                  <a:pt x="28634" y="41760"/>
                  <a:pt x="27397" y="41351"/>
                </a:cubicBezTo>
                <a:cubicBezTo>
                  <a:pt x="20170" y="38958"/>
                  <a:pt x="16717" y="30349"/>
                  <a:pt x="14002" y="22741"/>
                </a:cubicBezTo>
                <a:cubicBezTo>
                  <a:pt x="11300" y="15145"/>
                  <a:pt x="7383" y="6596"/>
                  <a:pt x="1" y="4882"/>
                </a:cubicBezTo>
                <a:lnTo>
                  <a:pt x="1" y="83213"/>
                </a:lnTo>
                <a:lnTo>
                  <a:pt x="160854" y="83213"/>
                </a:lnTo>
                <a:lnTo>
                  <a:pt x="160890" y="7037"/>
                </a:lnTo>
                <a:lnTo>
                  <a:pt x="160890" y="7037"/>
                </a:lnTo>
                <a:cubicBezTo>
                  <a:pt x="155306" y="13038"/>
                  <a:pt x="149615" y="19122"/>
                  <a:pt x="142650" y="23098"/>
                </a:cubicBezTo>
                <a:cubicBezTo>
                  <a:pt x="138302" y="25573"/>
                  <a:pt x="133332" y="27125"/>
                  <a:pt x="128450" y="27125"/>
                </a:cubicBezTo>
                <a:cubicBezTo>
                  <a:pt x="125512" y="27125"/>
                  <a:pt x="122605" y="26563"/>
                  <a:pt x="119885" y="25301"/>
                </a:cubicBezTo>
                <a:cubicBezTo>
                  <a:pt x="108764" y="20122"/>
                  <a:pt x="103478" y="4894"/>
                  <a:pt x="91929" y="929"/>
                </a:cubicBezTo>
                <a:cubicBezTo>
                  <a:pt x="90071" y="292"/>
                  <a:pt x="88183" y="0"/>
                  <a:pt x="86296" y="0"/>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rot="-5400000">
            <a:off x="5764530" y="1747750"/>
            <a:ext cx="5127267" cy="1631743"/>
          </a:xfrm>
          <a:custGeom>
            <a:avLst/>
            <a:gdLst/>
            <a:ahLst/>
            <a:cxnLst/>
            <a:rect l="l" t="t" r="r" b="b"/>
            <a:pathLst>
              <a:path w="160390" h="63921" extrusionOk="0">
                <a:moveTo>
                  <a:pt x="25594" y="1"/>
                </a:moveTo>
                <a:cubicBezTo>
                  <a:pt x="24854" y="1"/>
                  <a:pt x="24109" y="50"/>
                  <a:pt x="23360" y="151"/>
                </a:cubicBezTo>
                <a:cubicBezTo>
                  <a:pt x="17014" y="1020"/>
                  <a:pt x="11549" y="5616"/>
                  <a:pt x="7882" y="11176"/>
                </a:cubicBezTo>
                <a:cubicBezTo>
                  <a:pt x="4215" y="16737"/>
                  <a:pt x="2084" y="23249"/>
                  <a:pt x="0" y="29679"/>
                </a:cubicBezTo>
                <a:lnTo>
                  <a:pt x="24" y="63921"/>
                </a:lnTo>
                <a:lnTo>
                  <a:pt x="160294" y="63921"/>
                </a:lnTo>
                <a:lnTo>
                  <a:pt x="160294" y="59647"/>
                </a:lnTo>
                <a:cubicBezTo>
                  <a:pt x="160389" y="56503"/>
                  <a:pt x="158079" y="53789"/>
                  <a:pt x="155460" y="52301"/>
                </a:cubicBezTo>
                <a:cubicBezTo>
                  <a:pt x="152852" y="50812"/>
                  <a:pt x="149888" y="50193"/>
                  <a:pt x="147149" y="48979"/>
                </a:cubicBezTo>
                <a:cubicBezTo>
                  <a:pt x="139410" y="45550"/>
                  <a:pt x="134303" y="37834"/>
                  <a:pt x="128504" y="31405"/>
                </a:cubicBezTo>
                <a:cubicBezTo>
                  <a:pt x="123628" y="25989"/>
                  <a:pt x="117052" y="21086"/>
                  <a:pt x="110283" y="21086"/>
                </a:cubicBezTo>
                <a:cubicBezTo>
                  <a:pt x="109002" y="21086"/>
                  <a:pt x="107714" y="21261"/>
                  <a:pt x="106430" y="21642"/>
                </a:cubicBezTo>
                <a:cubicBezTo>
                  <a:pt x="98441" y="23999"/>
                  <a:pt x="93952" y="33322"/>
                  <a:pt x="86368" y="36906"/>
                </a:cubicBezTo>
                <a:cubicBezTo>
                  <a:pt x="84111" y="37971"/>
                  <a:pt x="81720" y="38448"/>
                  <a:pt x="79303" y="38448"/>
                </a:cubicBezTo>
                <a:cubicBezTo>
                  <a:pt x="73482" y="38448"/>
                  <a:pt x="67511" y="35682"/>
                  <a:pt x="62901" y="31703"/>
                </a:cubicBezTo>
                <a:cubicBezTo>
                  <a:pt x="56245" y="25952"/>
                  <a:pt x="51637" y="17999"/>
                  <a:pt x="45780" y="11331"/>
                </a:cubicBezTo>
                <a:cubicBezTo>
                  <a:pt x="40448" y="5250"/>
                  <a:pt x="33274" y="1"/>
                  <a:pt x="25594"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p:nvPr/>
        </p:nvSpPr>
        <p:spPr>
          <a:xfrm>
            <a:off x="0" y="1943100"/>
            <a:ext cx="9143957" cy="3200365"/>
          </a:xfrm>
          <a:custGeom>
            <a:avLst/>
            <a:gdLst/>
            <a:ahLst/>
            <a:cxnLst/>
            <a:rect l="l" t="t" r="r" b="b"/>
            <a:pathLst>
              <a:path w="142852" h="28430" extrusionOk="0">
                <a:moveTo>
                  <a:pt x="21147" y="0"/>
                </a:moveTo>
                <a:cubicBezTo>
                  <a:pt x="13697" y="0"/>
                  <a:pt x="6296" y="1895"/>
                  <a:pt x="0" y="5926"/>
                </a:cubicBezTo>
                <a:lnTo>
                  <a:pt x="0" y="28429"/>
                </a:lnTo>
                <a:lnTo>
                  <a:pt x="142852" y="28429"/>
                </a:lnTo>
                <a:lnTo>
                  <a:pt x="142852" y="12344"/>
                </a:lnTo>
                <a:cubicBezTo>
                  <a:pt x="141208" y="8629"/>
                  <a:pt x="136870" y="7022"/>
                  <a:pt x="132811" y="7022"/>
                </a:cubicBezTo>
                <a:cubicBezTo>
                  <a:pt x="132460" y="7022"/>
                  <a:pt x="132112" y="7034"/>
                  <a:pt x="131767" y="7058"/>
                </a:cubicBezTo>
                <a:cubicBezTo>
                  <a:pt x="127433" y="7355"/>
                  <a:pt x="123278" y="9010"/>
                  <a:pt x="118944" y="9391"/>
                </a:cubicBezTo>
                <a:cubicBezTo>
                  <a:pt x="118253" y="9452"/>
                  <a:pt x="117565" y="9481"/>
                  <a:pt x="116879" y="9481"/>
                </a:cubicBezTo>
                <a:cubicBezTo>
                  <a:pt x="105909" y="9481"/>
                  <a:pt x="95570" y="2116"/>
                  <a:pt x="84530" y="2116"/>
                </a:cubicBezTo>
                <a:cubicBezTo>
                  <a:pt x="84167" y="2116"/>
                  <a:pt x="83804" y="2124"/>
                  <a:pt x="83439" y="2140"/>
                </a:cubicBezTo>
                <a:cubicBezTo>
                  <a:pt x="74022" y="2554"/>
                  <a:pt x="65358" y="8595"/>
                  <a:pt x="56005" y="8595"/>
                </a:cubicBezTo>
                <a:cubicBezTo>
                  <a:pt x="55661" y="8595"/>
                  <a:pt x="55317" y="8587"/>
                  <a:pt x="54972" y="8570"/>
                </a:cubicBezTo>
                <a:cubicBezTo>
                  <a:pt x="48328" y="8236"/>
                  <a:pt x="42315" y="4724"/>
                  <a:pt x="36029" y="2533"/>
                </a:cubicBezTo>
                <a:cubicBezTo>
                  <a:pt x="31264" y="870"/>
                  <a:pt x="26194" y="0"/>
                  <a:pt x="21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2" name="Google Shape;42;p5"/>
          <p:cNvSpPr txBox="1">
            <a:spLocks noGrp="1"/>
          </p:cNvSpPr>
          <p:nvPr>
            <p:ph type="title" idx="2"/>
          </p:nvPr>
        </p:nvSpPr>
        <p:spPr>
          <a:xfrm>
            <a:off x="1362575" y="2917125"/>
            <a:ext cx="2809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 name="Google Shape;43;p5"/>
          <p:cNvSpPr txBox="1">
            <a:spLocks noGrp="1"/>
          </p:cNvSpPr>
          <p:nvPr>
            <p:ph type="subTitle" idx="1"/>
          </p:nvPr>
        </p:nvSpPr>
        <p:spPr>
          <a:xfrm>
            <a:off x="1362575" y="3346673"/>
            <a:ext cx="2809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title" idx="3"/>
          </p:nvPr>
        </p:nvSpPr>
        <p:spPr>
          <a:xfrm>
            <a:off x="4971975" y="2917125"/>
            <a:ext cx="2809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5"/>
          <p:cNvSpPr txBox="1">
            <a:spLocks noGrp="1"/>
          </p:cNvSpPr>
          <p:nvPr>
            <p:ph type="subTitle" idx="4"/>
          </p:nvPr>
        </p:nvSpPr>
        <p:spPr>
          <a:xfrm>
            <a:off x="4971975" y="3346673"/>
            <a:ext cx="2809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5"/>
          <p:cNvSpPr/>
          <p:nvPr/>
        </p:nvSpPr>
        <p:spPr>
          <a:xfrm>
            <a:off x="-8" y="4487523"/>
            <a:ext cx="3776299" cy="655983"/>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10800000">
            <a:off x="6472682" y="0"/>
            <a:ext cx="3723459" cy="1135838"/>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10800000">
            <a:off x="5808550" y="82"/>
            <a:ext cx="3776299" cy="655983"/>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8625750" y="1099629"/>
            <a:ext cx="959100" cy="9591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611300" y="4007750"/>
            <a:ext cx="3723459" cy="1135838"/>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3" name="Google Shape;53;p6"/>
          <p:cNvSpPr/>
          <p:nvPr/>
        </p:nvSpPr>
        <p:spPr>
          <a:xfrm>
            <a:off x="0" y="0"/>
            <a:ext cx="1681797" cy="652318"/>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0" y="0"/>
            <a:ext cx="2006414" cy="529209"/>
          </a:xfrm>
          <a:custGeom>
            <a:avLst/>
            <a:gdLst/>
            <a:ahLst/>
            <a:cxnLst/>
            <a:rect l="l" t="t" r="r" b="b"/>
            <a:pathLst>
              <a:path w="34571" h="9118" extrusionOk="0">
                <a:moveTo>
                  <a:pt x="0" y="0"/>
                </a:moveTo>
                <a:lnTo>
                  <a:pt x="0" y="6338"/>
                </a:lnTo>
                <a:cubicBezTo>
                  <a:pt x="943" y="7967"/>
                  <a:pt x="2339" y="9118"/>
                  <a:pt x="4255" y="9118"/>
                </a:cubicBezTo>
                <a:cubicBezTo>
                  <a:pt x="4290" y="9118"/>
                  <a:pt x="4326" y="9117"/>
                  <a:pt x="4362" y="9117"/>
                </a:cubicBezTo>
                <a:cubicBezTo>
                  <a:pt x="6420" y="9073"/>
                  <a:pt x="8510" y="7490"/>
                  <a:pt x="10405" y="6305"/>
                </a:cubicBezTo>
                <a:cubicBezTo>
                  <a:pt x="12479" y="5012"/>
                  <a:pt x="16256" y="1807"/>
                  <a:pt x="19035" y="1687"/>
                </a:cubicBezTo>
                <a:cubicBezTo>
                  <a:pt x="19099" y="1685"/>
                  <a:pt x="19164" y="1683"/>
                  <a:pt x="19229" y="1683"/>
                </a:cubicBezTo>
                <a:cubicBezTo>
                  <a:pt x="21978" y="1683"/>
                  <a:pt x="25338" y="4009"/>
                  <a:pt x="27327" y="4766"/>
                </a:cubicBezTo>
                <a:cubicBezTo>
                  <a:pt x="28374" y="5162"/>
                  <a:pt x="29407" y="5376"/>
                  <a:pt x="30348" y="5376"/>
                </a:cubicBezTo>
                <a:cubicBezTo>
                  <a:pt x="32168" y="5376"/>
                  <a:pt x="33645" y="4574"/>
                  <a:pt x="34221" y="2735"/>
                </a:cubicBezTo>
                <a:cubicBezTo>
                  <a:pt x="34500" y="1835"/>
                  <a:pt x="34571" y="912"/>
                  <a:pt x="34527"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239600" y="742325"/>
            <a:ext cx="441600" cy="4416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flipH="1">
            <a:off x="7137540" y="4491209"/>
            <a:ext cx="2006465" cy="652281"/>
          </a:xfrm>
          <a:custGeom>
            <a:avLst/>
            <a:gdLst/>
            <a:ahLst/>
            <a:cxnLst/>
            <a:rect l="l" t="t" r="r" b="b"/>
            <a:pathLst>
              <a:path w="85155" h="27683" extrusionOk="0">
                <a:moveTo>
                  <a:pt x="24" y="1"/>
                </a:moveTo>
                <a:lnTo>
                  <a:pt x="1" y="27683"/>
                </a:lnTo>
                <a:lnTo>
                  <a:pt x="85154" y="27683"/>
                </a:lnTo>
                <a:cubicBezTo>
                  <a:pt x="81689" y="23277"/>
                  <a:pt x="78153" y="18813"/>
                  <a:pt x="73593" y="15562"/>
                </a:cubicBezTo>
                <a:cubicBezTo>
                  <a:pt x="70012" y="13016"/>
                  <a:pt x="65664" y="11288"/>
                  <a:pt x="61333" y="11288"/>
                </a:cubicBezTo>
                <a:cubicBezTo>
                  <a:pt x="60134" y="11288"/>
                  <a:pt x="58937" y="11421"/>
                  <a:pt x="57758" y="11705"/>
                </a:cubicBezTo>
                <a:cubicBezTo>
                  <a:pt x="54422" y="12512"/>
                  <a:pt x="51323" y="14479"/>
                  <a:pt x="47895" y="14479"/>
                </a:cubicBezTo>
                <a:cubicBezTo>
                  <a:pt x="47884" y="14479"/>
                  <a:pt x="47874" y="14479"/>
                  <a:pt x="47864" y="14479"/>
                </a:cubicBezTo>
                <a:cubicBezTo>
                  <a:pt x="40863" y="14455"/>
                  <a:pt x="36005" y="6418"/>
                  <a:pt x="29028" y="5954"/>
                </a:cubicBezTo>
                <a:cubicBezTo>
                  <a:pt x="28807" y="5939"/>
                  <a:pt x="28588" y="5932"/>
                  <a:pt x="28369" y="5932"/>
                </a:cubicBezTo>
                <a:cubicBezTo>
                  <a:pt x="24082" y="5932"/>
                  <a:pt x="20179" y="8697"/>
                  <a:pt x="15919" y="9490"/>
                </a:cubicBezTo>
                <a:cubicBezTo>
                  <a:pt x="15260" y="9612"/>
                  <a:pt x="14609" y="9670"/>
                  <a:pt x="13967" y="9670"/>
                </a:cubicBezTo>
                <a:cubicBezTo>
                  <a:pt x="8159" y="9670"/>
                  <a:pt x="3155" y="4922"/>
                  <a:pt x="24"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6316473" y="4433225"/>
            <a:ext cx="2827548" cy="710276"/>
          </a:xfrm>
          <a:custGeom>
            <a:avLst/>
            <a:gdLst/>
            <a:ahLst/>
            <a:cxnLst/>
            <a:rect l="l" t="t" r="r" b="b"/>
            <a:pathLst>
              <a:path w="136613" h="34317" extrusionOk="0">
                <a:moveTo>
                  <a:pt x="130454" y="1"/>
                </a:moveTo>
                <a:cubicBezTo>
                  <a:pt x="123279" y="1"/>
                  <a:pt x="116079" y="2986"/>
                  <a:pt x="111193" y="8278"/>
                </a:cubicBezTo>
                <a:cubicBezTo>
                  <a:pt x="106847" y="12993"/>
                  <a:pt x="103478" y="19803"/>
                  <a:pt x="97132" y="20708"/>
                </a:cubicBezTo>
                <a:cubicBezTo>
                  <a:pt x="96665" y="20775"/>
                  <a:pt x="96201" y="20806"/>
                  <a:pt x="95741" y="20806"/>
                </a:cubicBezTo>
                <a:cubicBezTo>
                  <a:pt x="90211" y="20806"/>
                  <a:pt x="85124" y="16362"/>
                  <a:pt x="79460" y="16362"/>
                </a:cubicBezTo>
                <a:cubicBezTo>
                  <a:pt x="79453" y="16362"/>
                  <a:pt x="79446" y="16362"/>
                  <a:pt x="79439" y="16362"/>
                </a:cubicBezTo>
                <a:cubicBezTo>
                  <a:pt x="69533" y="16386"/>
                  <a:pt x="63520" y="29543"/>
                  <a:pt x="53614" y="29757"/>
                </a:cubicBezTo>
                <a:cubicBezTo>
                  <a:pt x="53538" y="29758"/>
                  <a:pt x="53461" y="29759"/>
                  <a:pt x="53385" y="29759"/>
                </a:cubicBezTo>
                <a:cubicBezTo>
                  <a:pt x="47007" y="29759"/>
                  <a:pt x="42046" y="24386"/>
                  <a:pt x="36446" y="21268"/>
                </a:cubicBezTo>
                <a:cubicBezTo>
                  <a:pt x="32619" y="19136"/>
                  <a:pt x="28233" y="18045"/>
                  <a:pt x="23849" y="18045"/>
                </a:cubicBezTo>
                <a:cubicBezTo>
                  <a:pt x="20936" y="18045"/>
                  <a:pt x="18024" y="18527"/>
                  <a:pt x="15276" y="19506"/>
                </a:cubicBezTo>
                <a:cubicBezTo>
                  <a:pt x="8406" y="21958"/>
                  <a:pt x="2691" y="27471"/>
                  <a:pt x="1" y="34257"/>
                </a:cubicBezTo>
                <a:lnTo>
                  <a:pt x="136613" y="34317"/>
                </a:lnTo>
                <a:lnTo>
                  <a:pt x="136613" y="765"/>
                </a:lnTo>
                <a:cubicBezTo>
                  <a:pt x="134600" y="250"/>
                  <a:pt x="132528" y="1"/>
                  <a:pt x="130454"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8804600" y="3637850"/>
            <a:ext cx="652200" cy="6522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7951138" y="229013"/>
            <a:ext cx="959175" cy="162000"/>
            <a:chOff x="447675" y="1666875"/>
            <a:chExt cx="959175" cy="162000"/>
          </a:xfrm>
        </p:grpSpPr>
        <p:sp>
          <p:nvSpPr>
            <p:cNvPr id="60" name="Google Shape;60;p6"/>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6"/>
          <p:cNvSpPr/>
          <p:nvPr/>
        </p:nvSpPr>
        <p:spPr>
          <a:xfrm>
            <a:off x="65263" y="1021913"/>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6"/>
          <p:cNvGrpSpPr/>
          <p:nvPr/>
        </p:nvGrpSpPr>
        <p:grpSpPr>
          <a:xfrm>
            <a:off x="6104538" y="4858313"/>
            <a:ext cx="427725" cy="162000"/>
            <a:chOff x="447675" y="1666875"/>
            <a:chExt cx="427725" cy="162000"/>
          </a:xfrm>
        </p:grpSpPr>
        <p:sp>
          <p:nvSpPr>
            <p:cNvPr id="66" name="Google Shape;66;p6"/>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6"/>
        <p:cNvGrpSpPr/>
        <p:nvPr/>
      </p:nvGrpSpPr>
      <p:grpSpPr>
        <a:xfrm>
          <a:off x="0" y="0"/>
          <a:ext cx="0" cy="0"/>
          <a:chOff x="0" y="0"/>
          <a:chExt cx="0" cy="0"/>
        </a:xfrm>
      </p:grpSpPr>
      <p:sp>
        <p:nvSpPr>
          <p:cNvPr id="97" name="Google Shape;97;p9"/>
          <p:cNvSpPr txBox="1">
            <a:spLocks noGrp="1"/>
          </p:cNvSpPr>
          <p:nvPr>
            <p:ph type="title"/>
          </p:nvPr>
        </p:nvSpPr>
        <p:spPr>
          <a:xfrm>
            <a:off x="713400" y="966850"/>
            <a:ext cx="36963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98" name="Google Shape;98;p9"/>
          <p:cNvSpPr txBox="1">
            <a:spLocks noGrp="1"/>
          </p:cNvSpPr>
          <p:nvPr>
            <p:ph type="subTitle" idx="1"/>
          </p:nvPr>
        </p:nvSpPr>
        <p:spPr>
          <a:xfrm>
            <a:off x="713400" y="1798150"/>
            <a:ext cx="3696300" cy="184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9" name="Google Shape;99;p9"/>
          <p:cNvSpPr/>
          <p:nvPr/>
        </p:nvSpPr>
        <p:spPr>
          <a:xfrm>
            <a:off x="3898199" y="-808225"/>
            <a:ext cx="1347600" cy="13476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646975" y="4345325"/>
            <a:ext cx="2344611" cy="798187"/>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475575" y="3851150"/>
            <a:ext cx="851100" cy="8511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rot="-5400000">
            <a:off x="4942913" y="937427"/>
            <a:ext cx="5135483" cy="3266759"/>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rot="-5400000">
            <a:off x="5769435" y="1749872"/>
            <a:ext cx="5124461" cy="1624712"/>
          </a:xfrm>
          <a:custGeom>
            <a:avLst/>
            <a:gdLst/>
            <a:ahLst/>
            <a:cxnLst/>
            <a:rect l="l" t="t" r="r" b="b"/>
            <a:pathLst>
              <a:path w="160390" h="63921" extrusionOk="0">
                <a:moveTo>
                  <a:pt x="25594" y="1"/>
                </a:moveTo>
                <a:cubicBezTo>
                  <a:pt x="24854" y="1"/>
                  <a:pt x="24109" y="50"/>
                  <a:pt x="23360" y="151"/>
                </a:cubicBezTo>
                <a:cubicBezTo>
                  <a:pt x="17014" y="1020"/>
                  <a:pt x="11549" y="5616"/>
                  <a:pt x="7882" y="11176"/>
                </a:cubicBezTo>
                <a:cubicBezTo>
                  <a:pt x="4215" y="16737"/>
                  <a:pt x="2084" y="23249"/>
                  <a:pt x="0" y="29679"/>
                </a:cubicBezTo>
                <a:lnTo>
                  <a:pt x="24" y="63921"/>
                </a:lnTo>
                <a:lnTo>
                  <a:pt x="160294" y="63921"/>
                </a:lnTo>
                <a:lnTo>
                  <a:pt x="160294" y="59647"/>
                </a:lnTo>
                <a:cubicBezTo>
                  <a:pt x="160389" y="56503"/>
                  <a:pt x="158079" y="53789"/>
                  <a:pt x="155460" y="52301"/>
                </a:cubicBezTo>
                <a:cubicBezTo>
                  <a:pt x="152852" y="50812"/>
                  <a:pt x="149888" y="50193"/>
                  <a:pt x="147149" y="48979"/>
                </a:cubicBezTo>
                <a:cubicBezTo>
                  <a:pt x="139410" y="45550"/>
                  <a:pt x="134303" y="37834"/>
                  <a:pt x="128504" y="31405"/>
                </a:cubicBezTo>
                <a:cubicBezTo>
                  <a:pt x="123628" y="25989"/>
                  <a:pt x="117052" y="21086"/>
                  <a:pt x="110283" y="21086"/>
                </a:cubicBezTo>
                <a:cubicBezTo>
                  <a:pt x="109002" y="21086"/>
                  <a:pt x="107714" y="21261"/>
                  <a:pt x="106430" y="21642"/>
                </a:cubicBezTo>
                <a:cubicBezTo>
                  <a:pt x="98441" y="23999"/>
                  <a:pt x="93952" y="33322"/>
                  <a:pt x="86368" y="36906"/>
                </a:cubicBezTo>
                <a:cubicBezTo>
                  <a:pt x="84111" y="37971"/>
                  <a:pt x="81720" y="38448"/>
                  <a:pt x="79303" y="38448"/>
                </a:cubicBezTo>
                <a:cubicBezTo>
                  <a:pt x="73482" y="38448"/>
                  <a:pt x="67511" y="35682"/>
                  <a:pt x="62901" y="31703"/>
                </a:cubicBezTo>
                <a:cubicBezTo>
                  <a:pt x="56245" y="25952"/>
                  <a:pt x="51637" y="17999"/>
                  <a:pt x="45780" y="11331"/>
                </a:cubicBezTo>
                <a:cubicBezTo>
                  <a:pt x="40448" y="5250"/>
                  <a:pt x="33274" y="1"/>
                  <a:pt x="25594"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rot="-5400000">
            <a:off x="5516274" y="1515749"/>
            <a:ext cx="5140436" cy="2115066"/>
          </a:xfrm>
          <a:custGeom>
            <a:avLst/>
            <a:gdLst/>
            <a:ahLst/>
            <a:cxnLst/>
            <a:rect l="l" t="t" r="r" b="b"/>
            <a:pathLst>
              <a:path w="160890" h="83213" extrusionOk="0">
                <a:moveTo>
                  <a:pt x="86296" y="0"/>
                </a:moveTo>
                <a:cubicBezTo>
                  <a:pt x="78520" y="0"/>
                  <a:pt x="70747" y="4949"/>
                  <a:pt x="65056" y="11061"/>
                </a:cubicBezTo>
                <a:cubicBezTo>
                  <a:pt x="57984" y="18669"/>
                  <a:pt x="52769" y="28159"/>
                  <a:pt x="45233" y="35219"/>
                </a:cubicBezTo>
                <a:cubicBezTo>
                  <a:pt x="41283" y="38911"/>
                  <a:pt x="36209" y="41946"/>
                  <a:pt x="31144" y="41946"/>
                </a:cubicBezTo>
                <a:cubicBezTo>
                  <a:pt x="29889" y="41946"/>
                  <a:pt x="28634" y="41760"/>
                  <a:pt x="27397" y="41351"/>
                </a:cubicBezTo>
                <a:cubicBezTo>
                  <a:pt x="20170" y="38958"/>
                  <a:pt x="16717" y="30349"/>
                  <a:pt x="14002" y="22741"/>
                </a:cubicBezTo>
                <a:cubicBezTo>
                  <a:pt x="11300" y="15145"/>
                  <a:pt x="7383" y="6596"/>
                  <a:pt x="1" y="4882"/>
                </a:cubicBezTo>
                <a:lnTo>
                  <a:pt x="1" y="83213"/>
                </a:lnTo>
                <a:lnTo>
                  <a:pt x="160854" y="83213"/>
                </a:lnTo>
                <a:lnTo>
                  <a:pt x="160890" y="7037"/>
                </a:lnTo>
                <a:lnTo>
                  <a:pt x="160890" y="7037"/>
                </a:lnTo>
                <a:cubicBezTo>
                  <a:pt x="155306" y="13038"/>
                  <a:pt x="149615" y="19122"/>
                  <a:pt x="142650" y="23098"/>
                </a:cubicBezTo>
                <a:cubicBezTo>
                  <a:pt x="138302" y="25573"/>
                  <a:pt x="133332" y="27125"/>
                  <a:pt x="128450" y="27125"/>
                </a:cubicBezTo>
                <a:cubicBezTo>
                  <a:pt x="125512" y="27125"/>
                  <a:pt x="122605" y="26563"/>
                  <a:pt x="119885" y="25301"/>
                </a:cubicBezTo>
                <a:cubicBezTo>
                  <a:pt x="108764" y="20122"/>
                  <a:pt x="103478" y="4894"/>
                  <a:pt x="91929" y="929"/>
                </a:cubicBezTo>
                <a:cubicBezTo>
                  <a:pt x="90071" y="292"/>
                  <a:pt x="88183" y="0"/>
                  <a:pt x="86296" y="0"/>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0"/>
        <p:cNvGrpSpPr/>
        <p:nvPr/>
      </p:nvGrpSpPr>
      <p:grpSpPr>
        <a:xfrm>
          <a:off x="0" y="0"/>
          <a:ext cx="0" cy="0"/>
          <a:chOff x="0" y="0"/>
          <a:chExt cx="0" cy="0"/>
        </a:xfrm>
      </p:grpSpPr>
      <p:sp>
        <p:nvSpPr>
          <p:cNvPr id="121" name="Google Shape;12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2"/>
        <p:cNvGrpSpPr/>
        <p:nvPr/>
      </p:nvGrpSpPr>
      <p:grpSpPr>
        <a:xfrm>
          <a:off x="0" y="0"/>
          <a:ext cx="0" cy="0"/>
          <a:chOff x="0" y="0"/>
          <a:chExt cx="0" cy="0"/>
        </a:xfrm>
      </p:grpSpPr>
      <p:sp>
        <p:nvSpPr>
          <p:cNvPr id="123" name="Google Shape;123;p13"/>
          <p:cNvSpPr/>
          <p:nvPr/>
        </p:nvSpPr>
        <p:spPr>
          <a:xfrm>
            <a:off x="1536" y="3323993"/>
            <a:ext cx="9142528" cy="1819520"/>
          </a:xfrm>
          <a:custGeom>
            <a:avLst/>
            <a:gdLst/>
            <a:ahLst/>
            <a:cxnLst/>
            <a:rect l="l" t="t" r="r" b="b"/>
            <a:pathLst>
              <a:path w="142852" h="28430" extrusionOk="0">
                <a:moveTo>
                  <a:pt x="21147" y="0"/>
                </a:moveTo>
                <a:cubicBezTo>
                  <a:pt x="13697" y="0"/>
                  <a:pt x="6296" y="1895"/>
                  <a:pt x="0" y="5926"/>
                </a:cubicBezTo>
                <a:lnTo>
                  <a:pt x="0" y="28429"/>
                </a:lnTo>
                <a:lnTo>
                  <a:pt x="142852" y="28429"/>
                </a:lnTo>
                <a:lnTo>
                  <a:pt x="142852" y="12344"/>
                </a:lnTo>
                <a:cubicBezTo>
                  <a:pt x="141208" y="8629"/>
                  <a:pt x="136870" y="7022"/>
                  <a:pt x="132811" y="7022"/>
                </a:cubicBezTo>
                <a:cubicBezTo>
                  <a:pt x="132460" y="7022"/>
                  <a:pt x="132112" y="7034"/>
                  <a:pt x="131767" y="7058"/>
                </a:cubicBezTo>
                <a:cubicBezTo>
                  <a:pt x="127433" y="7355"/>
                  <a:pt x="123278" y="9010"/>
                  <a:pt x="118944" y="9391"/>
                </a:cubicBezTo>
                <a:cubicBezTo>
                  <a:pt x="118253" y="9452"/>
                  <a:pt x="117565" y="9481"/>
                  <a:pt x="116879" y="9481"/>
                </a:cubicBezTo>
                <a:cubicBezTo>
                  <a:pt x="105909" y="9481"/>
                  <a:pt x="95570" y="2116"/>
                  <a:pt x="84530" y="2116"/>
                </a:cubicBezTo>
                <a:cubicBezTo>
                  <a:pt x="84167" y="2116"/>
                  <a:pt x="83804" y="2124"/>
                  <a:pt x="83439" y="2140"/>
                </a:cubicBezTo>
                <a:cubicBezTo>
                  <a:pt x="74022" y="2554"/>
                  <a:pt x="65358" y="8595"/>
                  <a:pt x="56005" y="8595"/>
                </a:cubicBezTo>
                <a:cubicBezTo>
                  <a:pt x="55661" y="8595"/>
                  <a:pt x="55317" y="8587"/>
                  <a:pt x="54972" y="8570"/>
                </a:cubicBezTo>
                <a:cubicBezTo>
                  <a:pt x="48328" y="8236"/>
                  <a:pt x="42315" y="4724"/>
                  <a:pt x="36029" y="2533"/>
                </a:cubicBezTo>
                <a:cubicBezTo>
                  <a:pt x="31264" y="870"/>
                  <a:pt x="26194" y="0"/>
                  <a:pt x="21147" y="0"/>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0" y="3342361"/>
            <a:ext cx="9144064" cy="1801152"/>
          </a:xfrm>
          <a:custGeom>
            <a:avLst/>
            <a:gdLst/>
            <a:ahLst/>
            <a:cxnLst/>
            <a:rect l="l" t="t" r="r" b="b"/>
            <a:pathLst>
              <a:path w="142876" h="28143" extrusionOk="0">
                <a:moveTo>
                  <a:pt x="6574" y="1"/>
                </a:moveTo>
                <a:cubicBezTo>
                  <a:pt x="4253" y="1"/>
                  <a:pt x="1915" y="766"/>
                  <a:pt x="1" y="2068"/>
                </a:cubicBezTo>
                <a:lnTo>
                  <a:pt x="1" y="28142"/>
                </a:lnTo>
                <a:lnTo>
                  <a:pt x="142876" y="28142"/>
                </a:lnTo>
                <a:lnTo>
                  <a:pt x="142876" y="10652"/>
                </a:lnTo>
                <a:cubicBezTo>
                  <a:pt x="136786" y="13712"/>
                  <a:pt x="129891" y="15285"/>
                  <a:pt x="122999" y="15285"/>
                </a:cubicBezTo>
                <a:cubicBezTo>
                  <a:pt x="119192" y="15285"/>
                  <a:pt x="115386" y="14805"/>
                  <a:pt x="111717" y="13831"/>
                </a:cubicBezTo>
                <a:cubicBezTo>
                  <a:pt x="107800" y="12795"/>
                  <a:pt x="103990" y="11212"/>
                  <a:pt x="99918" y="10973"/>
                </a:cubicBezTo>
                <a:cubicBezTo>
                  <a:pt x="99531" y="10950"/>
                  <a:pt x="99145" y="10940"/>
                  <a:pt x="98759" y="10940"/>
                </a:cubicBezTo>
                <a:cubicBezTo>
                  <a:pt x="94033" y="10940"/>
                  <a:pt x="89359" y="12544"/>
                  <a:pt x="84643" y="12544"/>
                </a:cubicBezTo>
                <a:cubicBezTo>
                  <a:pt x="84194" y="12544"/>
                  <a:pt x="83746" y="12529"/>
                  <a:pt x="83297" y="12497"/>
                </a:cubicBezTo>
                <a:cubicBezTo>
                  <a:pt x="77403" y="12069"/>
                  <a:pt x="72248" y="8771"/>
                  <a:pt x="67211" y="5854"/>
                </a:cubicBezTo>
                <a:cubicBezTo>
                  <a:pt x="62811" y="3311"/>
                  <a:pt x="57903" y="904"/>
                  <a:pt x="52852" y="904"/>
                </a:cubicBezTo>
                <a:cubicBezTo>
                  <a:pt x="52109" y="904"/>
                  <a:pt x="51362" y="956"/>
                  <a:pt x="50614" y="1067"/>
                </a:cubicBezTo>
                <a:cubicBezTo>
                  <a:pt x="45721" y="1794"/>
                  <a:pt x="41684" y="4913"/>
                  <a:pt x="37529" y="7449"/>
                </a:cubicBezTo>
                <a:cubicBezTo>
                  <a:pt x="34352" y="9397"/>
                  <a:pt x="30619" y="11094"/>
                  <a:pt x="26946" y="11094"/>
                </a:cubicBezTo>
                <a:cubicBezTo>
                  <a:pt x="25815" y="11094"/>
                  <a:pt x="24689" y="10933"/>
                  <a:pt x="23587" y="10569"/>
                </a:cubicBezTo>
                <a:cubicBezTo>
                  <a:pt x="18253" y="8807"/>
                  <a:pt x="15503" y="2937"/>
                  <a:pt x="10347" y="746"/>
                </a:cubicBezTo>
                <a:cubicBezTo>
                  <a:pt x="9145" y="236"/>
                  <a:pt x="7862" y="1"/>
                  <a:pt x="6574"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flipH="1">
            <a:off x="1373" y="4301400"/>
            <a:ext cx="3352483" cy="842139"/>
          </a:xfrm>
          <a:custGeom>
            <a:avLst/>
            <a:gdLst/>
            <a:ahLst/>
            <a:cxnLst/>
            <a:rect l="l" t="t" r="r" b="b"/>
            <a:pathLst>
              <a:path w="136613" h="34317" extrusionOk="0">
                <a:moveTo>
                  <a:pt x="130454" y="1"/>
                </a:moveTo>
                <a:cubicBezTo>
                  <a:pt x="123279" y="1"/>
                  <a:pt x="116079" y="2986"/>
                  <a:pt x="111193" y="8278"/>
                </a:cubicBezTo>
                <a:cubicBezTo>
                  <a:pt x="106847" y="12993"/>
                  <a:pt x="103478" y="19803"/>
                  <a:pt x="97132" y="20708"/>
                </a:cubicBezTo>
                <a:cubicBezTo>
                  <a:pt x="96665" y="20775"/>
                  <a:pt x="96201" y="20806"/>
                  <a:pt x="95741" y="20806"/>
                </a:cubicBezTo>
                <a:cubicBezTo>
                  <a:pt x="90211" y="20806"/>
                  <a:pt x="85124" y="16362"/>
                  <a:pt x="79460" y="16362"/>
                </a:cubicBezTo>
                <a:cubicBezTo>
                  <a:pt x="79453" y="16362"/>
                  <a:pt x="79446" y="16362"/>
                  <a:pt x="79439" y="16362"/>
                </a:cubicBezTo>
                <a:cubicBezTo>
                  <a:pt x="69533" y="16386"/>
                  <a:pt x="63520" y="29543"/>
                  <a:pt x="53614" y="29757"/>
                </a:cubicBezTo>
                <a:cubicBezTo>
                  <a:pt x="53538" y="29758"/>
                  <a:pt x="53461" y="29759"/>
                  <a:pt x="53385" y="29759"/>
                </a:cubicBezTo>
                <a:cubicBezTo>
                  <a:pt x="47007" y="29759"/>
                  <a:pt x="42046" y="24386"/>
                  <a:pt x="36446" y="21268"/>
                </a:cubicBezTo>
                <a:cubicBezTo>
                  <a:pt x="32619" y="19136"/>
                  <a:pt x="28233" y="18045"/>
                  <a:pt x="23849" y="18045"/>
                </a:cubicBezTo>
                <a:cubicBezTo>
                  <a:pt x="20936" y="18045"/>
                  <a:pt x="18024" y="18527"/>
                  <a:pt x="15276" y="19506"/>
                </a:cubicBezTo>
                <a:cubicBezTo>
                  <a:pt x="8406" y="21958"/>
                  <a:pt x="2691" y="27471"/>
                  <a:pt x="1" y="34257"/>
                </a:cubicBezTo>
                <a:lnTo>
                  <a:pt x="136613" y="34317"/>
                </a:lnTo>
                <a:lnTo>
                  <a:pt x="136613" y="765"/>
                </a:lnTo>
                <a:cubicBezTo>
                  <a:pt x="134600" y="250"/>
                  <a:pt x="132528" y="1"/>
                  <a:pt x="130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txBox="1">
            <a:spLocks noGrp="1"/>
          </p:cNvSpPr>
          <p:nvPr>
            <p:ph type="title"/>
          </p:nvPr>
        </p:nvSpPr>
        <p:spPr>
          <a:xfrm>
            <a:off x="713275" y="445025"/>
            <a:ext cx="4782600" cy="738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27" name="Google Shape;127;p13"/>
          <p:cNvSpPr txBox="1">
            <a:spLocks noGrp="1"/>
          </p:cNvSpPr>
          <p:nvPr>
            <p:ph type="title" idx="2"/>
          </p:nvPr>
        </p:nvSpPr>
        <p:spPr>
          <a:xfrm>
            <a:off x="2010670" y="1582913"/>
            <a:ext cx="2223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8" name="Google Shape;128;p13"/>
          <p:cNvSpPr txBox="1">
            <a:spLocks noGrp="1"/>
          </p:cNvSpPr>
          <p:nvPr>
            <p:ph type="subTitle" idx="1"/>
          </p:nvPr>
        </p:nvSpPr>
        <p:spPr>
          <a:xfrm>
            <a:off x="2010670" y="2005394"/>
            <a:ext cx="222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3"/>
          <p:cNvSpPr txBox="1">
            <a:spLocks noGrp="1"/>
          </p:cNvSpPr>
          <p:nvPr>
            <p:ph type="title" idx="3"/>
          </p:nvPr>
        </p:nvSpPr>
        <p:spPr>
          <a:xfrm>
            <a:off x="5849971" y="1582913"/>
            <a:ext cx="2223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0" name="Google Shape;130;p13"/>
          <p:cNvSpPr txBox="1">
            <a:spLocks noGrp="1"/>
          </p:cNvSpPr>
          <p:nvPr>
            <p:ph type="subTitle" idx="4"/>
          </p:nvPr>
        </p:nvSpPr>
        <p:spPr>
          <a:xfrm>
            <a:off x="5849971" y="2005395"/>
            <a:ext cx="222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3"/>
          <p:cNvSpPr txBox="1">
            <a:spLocks noGrp="1"/>
          </p:cNvSpPr>
          <p:nvPr>
            <p:ph type="title" idx="5"/>
          </p:nvPr>
        </p:nvSpPr>
        <p:spPr>
          <a:xfrm>
            <a:off x="2010670" y="3285131"/>
            <a:ext cx="2223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2" name="Google Shape;132;p13"/>
          <p:cNvSpPr txBox="1">
            <a:spLocks noGrp="1"/>
          </p:cNvSpPr>
          <p:nvPr>
            <p:ph type="subTitle" idx="6"/>
          </p:nvPr>
        </p:nvSpPr>
        <p:spPr>
          <a:xfrm>
            <a:off x="2010670" y="3707613"/>
            <a:ext cx="222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13"/>
          <p:cNvSpPr txBox="1">
            <a:spLocks noGrp="1"/>
          </p:cNvSpPr>
          <p:nvPr>
            <p:ph type="title" idx="7"/>
          </p:nvPr>
        </p:nvSpPr>
        <p:spPr>
          <a:xfrm>
            <a:off x="5849971" y="3285132"/>
            <a:ext cx="2223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13"/>
          <p:cNvSpPr txBox="1">
            <a:spLocks noGrp="1"/>
          </p:cNvSpPr>
          <p:nvPr>
            <p:ph type="subTitle" idx="8"/>
          </p:nvPr>
        </p:nvSpPr>
        <p:spPr>
          <a:xfrm>
            <a:off x="5849971" y="3707614"/>
            <a:ext cx="222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3"/>
          <p:cNvSpPr txBox="1">
            <a:spLocks noGrp="1"/>
          </p:cNvSpPr>
          <p:nvPr>
            <p:ph type="title" idx="9" hasCustomPrompt="1"/>
          </p:nvPr>
        </p:nvSpPr>
        <p:spPr>
          <a:xfrm>
            <a:off x="1023395" y="1838100"/>
            <a:ext cx="84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2400">
                <a:solidFill>
                  <a:schemeClr val="accent4"/>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6" name="Google Shape;136;p13"/>
          <p:cNvSpPr txBox="1">
            <a:spLocks noGrp="1"/>
          </p:cNvSpPr>
          <p:nvPr>
            <p:ph type="title" idx="13" hasCustomPrompt="1"/>
          </p:nvPr>
        </p:nvSpPr>
        <p:spPr>
          <a:xfrm>
            <a:off x="1023395" y="3540325"/>
            <a:ext cx="84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2400">
                <a:solidFill>
                  <a:schemeClr val="accent4"/>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7" name="Google Shape;137;p13"/>
          <p:cNvSpPr txBox="1">
            <a:spLocks noGrp="1"/>
          </p:cNvSpPr>
          <p:nvPr>
            <p:ph type="title" idx="14" hasCustomPrompt="1"/>
          </p:nvPr>
        </p:nvSpPr>
        <p:spPr>
          <a:xfrm>
            <a:off x="4859295" y="1838100"/>
            <a:ext cx="84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24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8" name="Google Shape;138;p13"/>
          <p:cNvSpPr txBox="1">
            <a:spLocks noGrp="1"/>
          </p:cNvSpPr>
          <p:nvPr>
            <p:ph type="title" idx="15" hasCustomPrompt="1"/>
          </p:nvPr>
        </p:nvSpPr>
        <p:spPr>
          <a:xfrm>
            <a:off x="4859295" y="3540325"/>
            <a:ext cx="84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24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9" name="Google Shape;139;p13"/>
          <p:cNvSpPr/>
          <p:nvPr/>
        </p:nvSpPr>
        <p:spPr>
          <a:xfrm rot="10800000">
            <a:off x="4862850" y="-3577"/>
            <a:ext cx="4281237" cy="1305987"/>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486898" y="2103900"/>
            <a:ext cx="935700" cy="9357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rot="10800000" flipH="1">
            <a:off x="5960825" y="0"/>
            <a:ext cx="3183175" cy="1044225"/>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77"/>
        <p:cNvGrpSpPr/>
        <p:nvPr/>
      </p:nvGrpSpPr>
      <p:grpSpPr>
        <a:xfrm>
          <a:off x="0" y="0"/>
          <a:ext cx="0" cy="0"/>
          <a:chOff x="0" y="0"/>
          <a:chExt cx="0" cy="0"/>
        </a:xfrm>
      </p:grpSpPr>
      <p:sp>
        <p:nvSpPr>
          <p:cNvPr id="178" name="Google Shape;178;p17"/>
          <p:cNvSpPr/>
          <p:nvPr/>
        </p:nvSpPr>
        <p:spPr>
          <a:xfrm>
            <a:off x="-1428450" y="3001665"/>
            <a:ext cx="6291452" cy="2141830"/>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rot="10800000" flipH="1">
            <a:off x="25" y="3647710"/>
            <a:ext cx="4862994" cy="1495790"/>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rot="10800000" flipH="1">
            <a:off x="25" y="4476746"/>
            <a:ext cx="2528004" cy="666754"/>
          </a:xfrm>
          <a:custGeom>
            <a:avLst/>
            <a:gdLst/>
            <a:ahLst/>
            <a:cxnLst/>
            <a:rect l="l" t="t" r="r" b="b"/>
            <a:pathLst>
              <a:path w="34571" h="9118" extrusionOk="0">
                <a:moveTo>
                  <a:pt x="0" y="0"/>
                </a:moveTo>
                <a:lnTo>
                  <a:pt x="0" y="6338"/>
                </a:lnTo>
                <a:cubicBezTo>
                  <a:pt x="943" y="7967"/>
                  <a:pt x="2339" y="9118"/>
                  <a:pt x="4255" y="9118"/>
                </a:cubicBezTo>
                <a:cubicBezTo>
                  <a:pt x="4290" y="9118"/>
                  <a:pt x="4326" y="9117"/>
                  <a:pt x="4362" y="9117"/>
                </a:cubicBezTo>
                <a:cubicBezTo>
                  <a:pt x="6420" y="9073"/>
                  <a:pt x="8510" y="7490"/>
                  <a:pt x="10405" y="6305"/>
                </a:cubicBezTo>
                <a:cubicBezTo>
                  <a:pt x="12479" y="5012"/>
                  <a:pt x="16256" y="1807"/>
                  <a:pt x="19035" y="1687"/>
                </a:cubicBezTo>
                <a:cubicBezTo>
                  <a:pt x="19099" y="1685"/>
                  <a:pt x="19164" y="1683"/>
                  <a:pt x="19229" y="1683"/>
                </a:cubicBezTo>
                <a:cubicBezTo>
                  <a:pt x="21978" y="1683"/>
                  <a:pt x="25338" y="4009"/>
                  <a:pt x="27327" y="4766"/>
                </a:cubicBezTo>
                <a:cubicBezTo>
                  <a:pt x="28374" y="5162"/>
                  <a:pt x="29407" y="5376"/>
                  <a:pt x="30348" y="5376"/>
                </a:cubicBezTo>
                <a:cubicBezTo>
                  <a:pt x="32168" y="5376"/>
                  <a:pt x="33645" y="4574"/>
                  <a:pt x="34221" y="2735"/>
                </a:cubicBezTo>
                <a:cubicBezTo>
                  <a:pt x="34500" y="1835"/>
                  <a:pt x="34571" y="912"/>
                  <a:pt x="34527"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rot="10800000" flipH="1">
            <a:off x="25" y="4212189"/>
            <a:ext cx="2873301" cy="931311"/>
          </a:xfrm>
          <a:custGeom>
            <a:avLst/>
            <a:gdLst/>
            <a:ahLst/>
            <a:cxnLst/>
            <a:rect l="l" t="t" r="r" b="b"/>
            <a:pathLst>
              <a:path w="39293" h="17682" extrusionOk="0">
                <a:moveTo>
                  <a:pt x="1" y="1"/>
                </a:moveTo>
                <a:lnTo>
                  <a:pt x="1" y="12987"/>
                </a:lnTo>
                <a:cubicBezTo>
                  <a:pt x="1797" y="11513"/>
                  <a:pt x="3849" y="10263"/>
                  <a:pt x="6344" y="9816"/>
                </a:cubicBezTo>
                <a:cubicBezTo>
                  <a:pt x="6911" y="9714"/>
                  <a:pt x="7498" y="9667"/>
                  <a:pt x="8094" y="9667"/>
                </a:cubicBezTo>
                <a:cubicBezTo>
                  <a:pt x="10310" y="9667"/>
                  <a:pt x="12641" y="10313"/>
                  <a:pt x="14521" y="11169"/>
                </a:cubicBezTo>
                <a:cubicBezTo>
                  <a:pt x="18573" y="13008"/>
                  <a:pt x="22965" y="17682"/>
                  <a:pt x="28417" y="17682"/>
                </a:cubicBezTo>
                <a:cubicBezTo>
                  <a:pt x="29018" y="17682"/>
                  <a:pt x="29631" y="17625"/>
                  <a:pt x="30259" y="17502"/>
                </a:cubicBezTo>
                <a:cubicBezTo>
                  <a:pt x="36012" y="16361"/>
                  <a:pt x="36301" y="11693"/>
                  <a:pt x="37552" y="7681"/>
                </a:cubicBezTo>
                <a:cubicBezTo>
                  <a:pt x="38250" y="5421"/>
                  <a:pt x="38583" y="2616"/>
                  <a:pt x="39293"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rot="10800000">
            <a:off x="1931774" y="-9"/>
            <a:ext cx="8600799" cy="2928062"/>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rot="10800000" flipH="1">
            <a:off x="4936300" y="-19"/>
            <a:ext cx="4207839" cy="1074716"/>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8537750" y="2286104"/>
            <a:ext cx="959100" cy="9591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txBox="1">
            <a:spLocks noGrp="1"/>
          </p:cNvSpPr>
          <p:nvPr>
            <p:ph type="title"/>
          </p:nvPr>
        </p:nvSpPr>
        <p:spPr>
          <a:xfrm>
            <a:off x="2590848" y="1293438"/>
            <a:ext cx="3962400" cy="129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72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6" name="Google Shape;186;p17"/>
          <p:cNvSpPr txBox="1">
            <a:spLocks noGrp="1"/>
          </p:cNvSpPr>
          <p:nvPr>
            <p:ph type="subTitle" idx="1"/>
          </p:nvPr>
        </p:nvSpPr>
        <p:spPr>
          <a:xfrm>
            <a:off x="2590825" y="2826413"/>
            <a:ext cx="3962400" cy="101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5002925" y="445025"/>
            <a:ext cx="3428100" cy="1293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34" name="Google Shape;234;p23"/>
          <p:cNvSpPr txBox="1">
            <a:spLocks noGrp="1"/>
          </p:cNvSpPr>
          <p:nvPr>
            <p:ph type="title" idx="2"/>
          </p:nvPr>
        </p:nvSpPr>
        <p:spPr>
          <a:xfrm>
            <a:off x="5002680" y="2056600"/>
            <a:ext cx="34281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23"/>
          <p:cNvSpPr txBox="1">
            <a:spLocks noGrp="1"/>
          </p:cNvSpPr>
          <p:nvPr>
            <p:ph type="subTitle" idx="1"/>
          </p:nvPr>
        </p:nvSpPr>
        <p:spPr>
          <a:xfrm>
            <a:off x="5002680" y="2486149"/>
            <a:ext cx="34281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23"/>
          <p:cNvSpPr txBox="1">
            <a:spLocks noGrp="1"/>
          </p:cNvSpPr>
          <p:nvPr>
            <p:ph type="title" idx="3"/>
          </p:nvPr>
        </p:nvSpPr>
        <p:spPr>
          <a:xfrm>
            <a:off x="5002676" y="3343251"/>
            <a:ext cx="34281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7" name="Google Shape;237;p23"/>
          <p:cNvSpPr txBox="1">
            <a:spLocks noGrp="1"/>
          </p:cNvSpPr>
          <p:nvPr>
            <p:ph type="subTitle" idx="4"/>
          </p:nvPr>
        </p:nvSpPr>
        <p:spPr>
          <a:xfrm>
            <a:off x="5002676" y="3772800"/>
            <a:ext cx="34281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23"/>
          <p:cNvSpPr/>
          <p:nvPr/>
        </p:nvSpPr>
        <p:spPr>
          <a:xfrm rot="10800000" flipH="1">
            <a:off x="119929" y="0"/>
            <a:ext cx="3983986" cy="5154850"/>
          </a:xfrm>
          <a:custGeom>
            <a:avLst/>
            <a:gdLst/>
            <a:ahLst/>
            <a:cxnLst/>
            <a:rect l="l" t="t" r="r" b="b"/>
            <a:pathLst>
              <a:path w="31634" h="40931" extrusionOk="0">
                <a:moveTo>
                  <a:pt x="23855" y="1"/>
                </a:moveTo>
                <a:lnTo>
                  <a:pt x="0" y="17"/>
                </a:lnTo>
                <a:lnTo>
                  <a:pt x="0" y="40931"/>
                </a:lnTo>
                <a:lnTo>
                  <a:pt x="31601" y="40931"/>
                </a:lnTo>
                <a:cubicBezTo>
                  <a:pt x="31634" y="34790"/>
                  <a:pt x="29576" y="28659"/>
                  <a:pt x="25935" y="24080"/>
                </a:cubicBezTo>
                <a:cubicBezTo>
                  <a:pt x="25001" y="22900"/>
                  <a:pt x="23959" y="21814"/>
                  <a:pt x="23205" y="20477"/>
                </a:cubicBezTo>
                <a:cubicBezTo>
                  <a:pt x="22452" y="19145"/>
                  <a:pt x="22015" y="17474"/>
                  <a:pt x="22436" y="15968"/>
                </a:cubicBezTo>
                <a:cubicBezTo>
                  <a:pt x="22998" y="13959"/>
                  <a:pt x="24958" y="12567"/>
                  <a:pt x="25040" y="10465"/>
                </a:cubicBezTo>
                <a:cubicBezTo>
                  <a:pt x="25121" y="8134"/>
                  <a:pt x="22867" y="6541"/>
                  <a:pt x="22343" y="4286"/>
                </a:cubicBezTo>
                <a:cubicBezTo>
                  <a:pt x="21977" y="2692"/>
                  <a:pt x="22616" y="874"/>
                  <a:pt x="23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rot="5400000" flipH="1">
            <a:off x="-1071416" y="1074480"/>
            <a:ext cx="5149949" cy="3007140"/>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rot="5400000">
            <a:off x="-1906037" y="1906174"/>
            <a:ext cx="5558190" cy="1745841"/>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rot="5400000" flipH="1">
            <a:off x="-3171047" y="3171153"/>
            <a:ext cx="9628484" cy="3286110"/>
          </a:xfrm>
          <a:custGeom>
            <a:avLst/>
            <a:gdLst/>
            <a:ahLst/>
            <a:cxnLst/>
            <a:rect l="l" t="t" r="r" b="b"/>
            <a:pathLst>
              <a:path w="136613" h="34317" extrusionOk="0">
                <a:moveTo>
                  <a:pt x="130454" y="1"/>
                </a:moveTo>
                <a:cubicBezTo>
                  <a:pt x="123279" y="1"/>
                  <a:pt x="116079" y="2986"/>
                  <a:pt x="111193" y="8278"/>
                </a:cubicBezTo>
                <a:cubicBezTo>
                  <a:pt x="106847" y="12993"/>
                  <a:pt x="103478" y="19803"/>
                  <a:pt x="97132" y="20708"/>
                </a:cubicBezTo>
                <a:cubicBezTo>
                  <a:pt x="96665" y="20775"/>
                  <a:pt x="96201" y="20806"/>
                  <a:pt x="95741" y="20806"/>
                </a:cubicBezTo>
                <a:cubicBezTo>
                  <a:pt x="90211" y="20806"/>
                  <a:pt x="85124" y="16362"/>
                  <a:pt x="79460" y="16362"/>
                </a:cubicBezTo>
                <a:cubicBezTo>
                  <a:pt x="79453" y="16362"/>
                  <a:pt x="79446" y="16362"/>
                  <a:pt x="79439" y="16362"/>
                </a:cubicBezTo>
                <a:cubicBezTo>
                  <a:pt x="69533" y="16386"/>
                  <a:pt x="63520" y="29543"/>
                  <a:pt x="53614" y="29757"/>
                </a:cubicBezTo>
                <a:cubicBezTo>
                  <a:pt x="53538" y="29758"/>
                  <a:pt x="53461" y="29759"/>
                  <a:pt x="53385" y="29759"/>
                </a:cubicBezTo>
                <a:cubicBezTo>
                  <a:pt x="47007" y="29759"/>
                  <a:pt x="42046" y="24386"/>
                  <a:pt x="36446" y="21268"/>
                </a:cubicBezTo>
                <a:cubicBezTo>
                  <a:pt x="32619" y="19136"/>
                  <a:pt x="28233" y="18045"/>
                  <a:pt x="23849" y="18045"/>
                </a:cubicBezTo>
                <a:cubicBezTo>
                  <a:pt x="20936" y="18045"/>
                  <a:pt x="18024" y="18527"/>
                  <a:pt x="15276" y="19506"/>
                </a:cubicBezTo>
                <a:cubicBezTo>
                  <a:pt x="8406" y="21958"/>
                  <a:pt x="2691" y="27471"/>
                  <a:pt x="1" y="34257"/>
                </a:cubicBezTo>
                <a:lnTo>
                  <a:pt x="136613" y="34317"/>
                </a:lnTo>
                <a:lnTo>
                  <a:pt x="136613" y="765"/>
                </a:lnTo>
                <a:cubicBezTo>
                  <a:pt x="134600" y="250"/>
                  <a:pt x="132528" y="1"/>
                  <a:pt x="130454"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8247950" y="-458501"/>
            <a:ext cx="1326600" cy="13266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3_1_1_1">
    <p:spTree>
      <p:nvGrpSpPr>
        <p:cNvPr id="1" name="Shape 273"/>
        <p:cNvGrpSpPr/>
        <p:nvPr/>
      </p:nvGrpSpPr>
      <p:grpSpPr>
        <a:xfrm>
          <a:off x="0" y="0"/>
          <a:ext cx="0" cy="0"/>
          <a:chOff x="0" y="0"/>
          <a:chExt cx="0" cy="0"/>
        </a:xfrm>
      </p:grpSpPr>
      <p:sp>
        <p:nvSpPr>
          <p:cNvPr id="274" name="Google Shape;274;p26"/>
          <p:cNvSpPr/>
          <p:nvPr/>
        </p:nvSpPr>
        <p:spPr>
          <a:xfrm rot="10800000" flipH="1">
            <a:off x="100" y="-117"/>
            <a:ext cx="9143812" cy="2848092"/>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rot="10800000">
            <a:off x="62" y="-12"/>
            <a:ext cx="2819338" cy="720098"/>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0" y="-125"/>
            <a:ext cx="2159249" cy="971670"/>
          </a:xfrm>
          <a:custGeom>
            <a:avLst/>
            <a:gdLst/>
            <a:ahLst/>
            <a:cxnLst/>
            <a:rect l="l" t="t" r="r" b="b"/>
            <a:pathLst>
              <a:path w="39293" h="17682" extrusionOk="0">
                <a:moveTo>
                  <a:pt x="1" y="1"/>
                </a:moveTo>
                <a:lnTo>
                  <a:pt x="1" y="12987"/>
                </a:lnTo>
                <a:cubicBezTo>
                  <a:pt x="1797" y="11513"/>
                  <a:pt x="3849" y="10263"/>
                  <a:pt x="6344" y="9816"/>
                </a:cubicBezTo>
                <a:cubicBezTo>
                  <a:pt x="6911" y="9714"/>
                  <a:pt x="7498" y="9667"/>
                  <a:pt x="8094" y="9667"/>
                </a:cubicBezTo>
                <a:cubicBezTo>
                  <a:pt x="10310" y="9667"/>
                  <a:pt x="12641" y="10313"/>
                  <a:pt x="14521" y="11169"/>
                </a:cubicBezTo>
                <a:cubicBezTo>
                  <a:pt x="18573" y="13008"/>
                  <a:pt x="22965" y="17682"/>
                  <a:pt x="28417" y="17682"/>
                </a:cubicBezTo>
                <a:cubicBezTo>
                  <a:pt x="29018" y="17682"/>
                  <a:pt x="29631" y="17625"/>
                  <a:pt x="30259" y="17502"/>
                </a:cubicBezTo>
                <a:cubicBezTo>
                  <a:pt x="36012" y="16361"/>
                  <a:pt x="36301" y="11693"/>
                  <a:pt x="37552" y="7681"/>
                </a:cubicBezTo>
                <a:cubicBezTo>
                  <a:pt x="38250" y="5421"/>
                  <a:pt x="38583" y="2616"/>
                  <a:pt x="39293"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3045000" y="-361350"/>
            <a:ext cx="738900" cy="7389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79" name="Google Shape;279;p26"/>
          <p:cNvSpPr txBox="1">
            <a:spLocks noGrp="1"/>
          </p:cNvSpPr>
          <p:nvPr>
            <p:ph type="title" idx="2"/>
          </p:nvPr>
        </p:nvSpPr>
        <p:spPr>
          <a:xfrm>
            <a:off x="713400" y="3265050"/>
            <a:ext cx="2405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0" name="Google Shape;280;p26"/>
          <p:cNvSpPr txBox="1">
            <a:spLocks noGrp="1"/>
          </p:cNvSpPr>
          <p:nvPr>
            <p:ph type="subTitle" idx="1"/>
          </p:nvPr>
        </p:nvSpPr>
        <p:spPr>
          <a:xfrm>
            <a:off x="713400" y="3694599"/>
            <a:ext cx="24054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1" name="Google Shape;281;p26"/>
          <p:cNvSpPr txBox="1">
            <a:spLocks noGrp="1"/>
          </p:cNvSpPr>
          <p:nvPr>
            <p:ph type="title" idx="3"/>
          </p:nvPr>
        </p:nvSpPr>
        <p:spPr>
          <a:xfrm>
            <a:off x="3369386" y="3265050"/>
            <a:ext cx="2405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2" name="Google Shape;282;p26"/>
          <p:cNvSpPr txBox="1">
            <a:spLocks noGrp="1"/>
          </p:cNvSpPr>
          <p:nvPr>
            <p:ph type="subTitle" idx="4"/>
          </p:nvPr>
        </p:nvSpPr>
        <p:spPr>
          <a:xfrm>
            <a:off x="3369375" y="3694600"/>
            <a:ext cx="24054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3" name="Google Shape;283;p26"/>
          <p:cNvSpPr txBox="1">
            <a:spLocks noGrp="1"/>
          </p:cNvSpPr>
          <p:nvPr>
            <p:ph type="title" idx="5"/>
          </p:nvPr>
        </p:nvSpPr>
        <p:spPr>
          <a:xfrm>
            <a:off x="6025372" y="3265050"/>
            <a:ext cx="2405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4" name="Google Shape;284;p26"/>
          <p:cNvSpPr txBox="1">
            <a:spLocks noGrp="1"/>
          </p:cNvSpPr>
          <p:nvPr>
            <p:ph type="subTitle" idx="6"/>
          </p:nvPr>
        </p:nvSpPr>
        <p:spPr>
          <a:xfrm>
            <a:off x="6025368" y="3694600"/>
            <a:ext cx="24054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26"/>
          <p:cNvSpPr/>
          <p:nvPr/>
        </p:nvSpPr>
        <p:spPr>
          <a:xfrm>
            <a:off x="8855250" y="3875425"/>
            <a:ext cx="603000" cy="6030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8576025" y="4656875"/>
            <a:ext cx="1028100" cy="10281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flipH="1">
            <a:off x="7600237" y="4656876"/>
            <a:ext cx="1429462" cy="486639"/>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75" y="445025"/>
            <a:ext cx="7717500" cy="740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1pPr>
            <a:lvl2pPr lvl="1">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2pPr>
            <a:lvl3pPr lvl="2">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3pPr>
            <a:lvl4pPr lvl="3">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4pPr>
            <a:lvl5pPr lvl="4">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5pPr>
            <a:lvl6pPr lvl="5">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6pPr>
            <a:lvl7pPr lvl="6">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7pPr>
            <a:lvl8pPr lvl="7">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8pPr>
            <a:lvl9pPr lvl="8">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9pPr>
          </a:lstStyle>
          <a:p>
            <a:endParaRPr/>
          </a:p>
        </p:txBody>
      </p:sp>
      <p:sp>
        <p:nvSpPr>
          <p:cNvPr id="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8" r:id="rId5"/>
    <p:sldLayoutId id="2147483659" r:id="rId6"/>
    <p:sldLayoutId id="2147483663" r:id="rId7"/>
    <p:sldLayoutId id="2147483669" r:id="rId8"/>
    <p:sldLayoutId id="2147483672" r:id="rId9"/>
    <p:sldLayoutId id="2147483675" r:id="rId10"/>
    <p:sldLayoutId id="2147483676" r:id="rId11"/>
    <p:sldLayoutId id="2147483678" r:id="rId12"/>
    <p:sldLayoutId id="214748367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7"/>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txBox="1">
            <a:spLocks noGrp="1"/>
          </p:cNvSpPr>
          <p:nvPr>
            <p:ph type="ctrTitle"/>
          </p:nvPr>
        </p:nvSpPr>
        <p:spPr>
          <a:xfrm>
            <a:off x="2030030" y="1337001"/>
            <a:ext cx="4775700" cy="893174"/>
          </a:xfrm>
          <a:prstGeom prst="rect">
            <a:avLst/>
          </a:prstGeom>
        </p:spPr>
        <p:txBody>
          <a:bodyPr spcFirstLastPara="1" wrap="square" lIns="91425" tIns="91425" rIns="91425" bIns="91425" anchor="b" anchorCtr="0">
            <a:noAutofit/>
          </a:bodyPr>
          <a:lstStyle/>
          <a:p>
            <a:pPr lvl="0"/>
            <a:r>
              <a:rPr lang="en-IN" sz="2400" dirty="0"/>
              <a:t>Exploratory Data Analysis of Real Estate Pricing Dataset</a:t>
            </a:r>
            <a:endParaRPr sz="2400" dirty="0"/>
          </a:p>
        </p:txBody>
      </p:sp>
      <p:sp>
        <p:nvSpPr>
          <p:cNvPr id="426" name="Google Shape;426;p37"/>
          <p:cNvSpPr txBox="1">
            <a:spLocks noGrp="1"/>
          </p:cNvSpPr>
          <p:nvPr>
            <p:ph type="subTitle" idx="1"/>
          </p:nvPr>
        </p:nvSpPr>
        <p:spPr>
          <a:xfrm>
            <a:off x="2030030" y="2443145"/>
            <a:ext cx="4775700" cy="461700"/>
          </a:xfrm>
          <a:prstGeom prst="rect">
            <a:avLst/>
          </a:prstGeom>
        </p:spPr>
        <p:txBody>
          <a:bodyPr spcFirstLastPara="1" wrap="square" lIns="91425" tIns="91425" rIns="91425" bIns="91425" anchor="t" anchorCtr="0">
            <a:noAutofit/>
          </a:bodyPr>
          <a:lstStyle/>
          <a:p>
            <a:pPr lvl="0"/>
            <a:r>
              <a:rPr lang="en-IN" sz="1600" dirty="0"/>
              <a:t>Subtitle: Unravelling Insights for Informed </a:t>
            </a:r>
            <a:r>
              <a:rPr lang="en-IN" sz="1600" dirty="0" smtClean="0"/>
              <a:t>Decision-Making</a:t>
            </a:r>
          </a:p>
          <a:p>
            <a:pPr lvl="0"/>
            <a:endParaRPr lang="en-IN" dirty="0"/>
          </a:p>
          <a:p>
            <a:pPr lvl="0"/>
            <a:r>
              <a:rPr lang="en-IN" dirty="0"/>
              <a:t>Prepared by Vicky Saini/6</a:t>
            </a:r>
            <a:r>
              <a:rPr lang="en-IN" baseline="30000" dirty="0"/>
              <a:t>th</a:t>
            </a:r>
            <a:r>
              <a:rPr lang="en-IN" dirty="0"/>
              <a:t> March 2024</a:t>
            </a:r>
          </a:p>
        </p:txBody>
      </p:sp>
      <p:grpSp>
        <p:nvGrpSpPr>
          <p:cNvPr id="427" name="Google Shape;427;p37"/>
          <p:cNvGrpSpPr/>
          <p:nvPr/>
        </p:nvGrpSpPr>
        <p:grpSpPr>
          <a:xfrm>
            <a:off x="713400" y="1621588"/>
            <a:ext cx="959175" cy="162000"/>
            <a:chOff x="447675" y="1666875"/>
            <a:chExt cx="959175" cy="162000"/>
          </a:xfrm>
        </p:grpSpPr>
        <p:sp>
          <p:nvSpPr>
            <p:cNvPr id="428" name="Google Shape;428;p37"/>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37"/>
          <p:cNvGrpSpPr/>
          <p:nvPr/>
        </p:nvGrpSpPr>
        <p:grpSpPr>
          <a:xfrm>
            <a:off x="7802300" y="4326538"/>
            <a:ext cx="427725" cy="162000"/>
            <a:chOff x="979125" y="1666875"/>
            <a:chExt cx="427725" cy="162000"/>
          </a:xfrm>
        </p:grpSpPr>
        <p:sp>
          <p:nvSpPr>
            <p:cNvPr id="433" name="Google Shape;433;p3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37"/>
          <p:cNvSpPr/>
          <p:nvPr/>
        </p:nvSpPr>
        <p:spPr>
          <a:xfrm>
            <a:off x="3938330" y="2255281"/>
            <a:ext cx="959100" cy="49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63"/>
          <p:cNvSpPr txBox="1">
            <a:spLocks noGrp="1"/>
          </p:cNvSpPr>
          <p:nvPr>
            <p:ph type="title"/>
          </p:nvPr>
        </p:nvSpPr>
        <p:spPr>
          <a:xfrm>
            <a:off x="822532" y="56050"/>
            <a:ext cx="7717500" cy="738900"/>
          </a:xfrm>
          <a:prstGeom prst="rect">
            <a:avLst/>
          </a:prstGeom>
        </p:spPr>
        <p:txBody>
          <a:bodyPr spcFirstLastPara="1" wrap="square" lIns="91425" tIns="91425" rIns="91425" bIns="91425" anchor="t" anchorCtr="0">
            <a:noAutofit/>
          </a:bodyPr>
          <a:lstStyle/>
          <a:p>
            <a:pPr lvl="0"/>
            <a:r>
              <a:rPr lang="en-IN" sz="3200" dirty="0"/>
              <a:t>Customer Preferences and Amenities</a:t>
            </a:r>
            <a:endParaRPr sz="3200" dirty="0"/>
          </a:p>
        </p:txBody>
      </p:sp>
      <p:grpSp>
        <p:nvGrpSpPr>
          <p:cNvPr id="928" name="Google Shape;928;p63"/>
          <p:cNvGrpSpPr/>
          <p:nvPr/>
        </p:nvGrpSpPr>
        <p:grpSpPr>
          <a:xfrm>
            <a:off x="3033770" y="1169844"/>
            <a:ext cx="5350138" cy="3314140"/>
            <a:chOff x="1397225" y="1410350"/>
            <a:chExt cx="4520225" cy="2774500"/>
          </a:xfrm>
        </p:grpSpPr>
        <p:grpSp>
          <p:nvGrpSpPr>
            <p:cNvPr id="929" name="Google Shape;929;p63"/>
            <p:cNvGrpSpPr/>
            <p:nvPr/>
          </p:nvGrpSpPr>
          <p:grpSpPr>
            <a:xfrm>
              <a:off x="4293400" y="2574725"/>
              <a:ext cx="84425" cy="80100"/>
              <a:chOff x="4293400" y="2574725"/>
              <a:chExt cx="84425" cy="80100"/>
            </a:xfrm>
          </p:grpSpPr>
          <p:sp>
            <p:nvSpPr>
              <p:cNvPr id="930" name="Google Shape;930;p63"/>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chemeClr val="accent4"/>
              </a:solidFill>
              <a:ln w="9525" cap="flat" cmpd="sng">
                <a:solidFill>
                  <a:schemeClr val="dk2"/>
                </a:solidFill>
                <a:prstDash val="solid"/>
                <a:round/>
                <a:headEnd type="none" w="med" len="med"/>
                <a:tailEnd type="none" w="med" len="med"/>
              </a:ln>
            </p:spPr>
          </p:sp>
          <p:sp>
            <p:nvSpPr>
              <p:cNvPr id="931" name="Google Shape;931;p63"/>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63"/>
            <p:cNvGrpSpPr/>
            <p:nvPr/>
          </p:nvGrpSpPr>
          <p:grpSpPr>
            <a:xfrm>
              <a:off x="4000175" y="1462675"/>
              <a:ext cx="1917275" cy="1140875"/>
              <a:chOff x="4000175" y="1462675"/>
              <a:chExt cx="1917275" cy="1140875"/>
            </a:xfrm>
          </p:grpSpPr>
          <p:sp>
            <p:nvSpPr>
              <p:cNvPr id="933" name="Google Shape;933;p63"/>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chemeClr val="accent4"/>
              </a:solidFill>
              <a:ln w="9525" cap="flat" cmpd="sng">
                <a:solidFill>
                  <a:schemeClr val="dk2"/>
                </a:solidFill>
                <a:prstDash val="solid"/>
                <a:round/>
                <a:headEnd type="none" w="med" len="med"/>
                <a:tailEnd type="none" w="med" len="med"/>
              </a:ln>
            </p:spPr>
          </p:sp>
          <p:grpSp>
            <p:nvGrpSpPr>
              <p:cNvPr id="934" name="Google Shape;934;p63"/>
              <p:cNvGrpSpPr/>
              <p:nvPr/>
            </p:nvGrpSpPr>
            <p:grpSpPr>
              <a:xfrm>
                <a:off x="4000175" y="1462675"/>
                <a:ext cx="1917275" cy="1140875"/>
                <a:chOff x="4000175" y="1462675"/>
                <a:chExt cx="1917275" cy="1140875"/>
              </a:xfrm>
            </p:grpSpPr>
            <p:sp>
              <p:nvSpPr>
                <p:cNvPr id="935" name="Google Shape;935;p63"/>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accent4"/>
                </a:solidFill>
                <a:ln w="9525" cap="flat" cmpd="sng">
                  <a:solidFill>
                    <a:schemeClr val="dk2"/>
                  </a:solidFill>
                  <a:prstDash val="solid"/>
                  <a:round/>
                  <a:headEnd type="none" w="med" len="med"/>
                  <a:tailEnd type="none" w="med" len="med"/>
                </a:ln>
              </p:spPr>
            </p:sp>
            <p:sp>
              <p:nvSpPr>
                <p:cNvPr id="936" name="Google Shape;936;p63"/>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3"/>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3"/>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3"/>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3"/>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1" name="Google Shape;941;p63"/>
            <p:cNvGrpSpPr/>
            <p:nvPr/>
          </p:nvGrpSpPr>
          <p:grpSpPr>
            <a:xfrm>
              <a:off x="3960625" y="2587825"/>
              <a:ext cx="94050" cy="104125"/>
              <a:chOff x="3960625" y="2587825"/>
              <a:chExt cx="94050" cy="104125"/>
            </a:xfrm>
          </p:grpSpPr>
          <p:sp>
            <p:nvSpPr>
              <p:cNvPr id="942" name="Google Shape;942;p63"/>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chemeClr val="accent4"/>
              </a:solidFill>
              <a:ln w="9525" cap="flat" cmpd="sng">
                <a:solidFill>
                  <a:schemeClr val="dk2"/>
                </a:solidFill>
                <a:prstDash val="solid"/>
                <a:round/>
                <a:headEnd type="none" w="med" len="med"/>
                <a:tailEnd type="none" w="med" len="med"/>
              </a:ln>
            </p:spPr>
          </p:sp>
          <p:sp>
            <p:nvSpPr>
              <p:cNvPr id="943" name="Google Shape;943;p63"/>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 name="Google Shape;944;p63"/>
            <p:cNvGrpSpPr/>
            <p:nvPr/>
          </p:nvGrpSpPr>
          <p:grpSpPr>
            <a:xfrm>
              <a:off x="3765350" y="2500900"/>
              <a:ext cx="173600" cy="187925"/>
              <a:chOff x="3765350" y="2500900"/>
              <a:chExt cx="173600" cy="187925"/>
            </a:xfrm>
          </p:grpSpPr>
          <p:sp>
            <p:nvSpPr>
              <p:cNvPr id="945" name="Google Shape;945;p63"/>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accent4"/>
              </a:solidFill>
              <a:ln w="9525" cap="flat" cmpd="sng">
                <a:solidFill>
                  <a:schemeClr val="dk2"/>
                </a:solidFill>
                <a:prstDash val="solid"/>
                <a:round/>
                <a:headEnd type="none" w="med" len="med"/>
                <a:tailEnd type="none" w="med" len="med"/>
              </a:ln>
            </p:spPr>
          </p:sp>
          <p:sp>
            <p:nvSpPr>
              <p:cNvPr id="946" name="Google Shape;946;p63"/>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3"/>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3"/>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3"/>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3"/>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1" name="Google Shape;951;p63"/>
            <p:cNvGrpSpPr/>
            <p:nvPr/>
          </p:nvGrpSpPr>
          <p:grpSpPr>
            <a:xfrm>
              <a:off x="3750475" y="2481850"/>
              <a:ext cx="85125" cy="51800"/>
              <a:chOff x="3750475" y="2481850"/>
              <a:chExt cx="85125" cy="51800"/>
            </a:xfrm>
          </p:grpSpPr>
          <p:sp>
            <p:nvSpPr>
              <p:cNvPr id="952" name="Google Shape;952;p63"/>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3"/>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chemeClr val="accent4"/>
              </a:solidFill>
              <a:ln w="9525" cap="flat" cmpd="sng">
                <a:solidFill>
                  <a:schemeClr val="dk2"/>
                </a:solidFill>
                <a:prstDash val="solid"/>
                <a:round/>
                <a:headEnd type="none" w="med" len="med"/>
                <a:tailEnd type="none" w="med" len="med"/>
              </a:ln>
            </p:spPr>
          </p:sp>
        </p:grpSp>
        <p:grpSp>
          <p:nvGrpSpPr>
            <p:cNvPr id="954" name="Google Shape;954;p63"/>
            <p:cNvGrpSpPr/>
            <p:nvPr/>
          </p:nvGrpSpPr>
          <p:grpSpPr>
            <a:xfrm>
              <a:off x="3627175" y="2432450"/>
              <a:ext cx="172100" cy="169075"/>
              <a:chOff x="3627175" y="2432450"/>
              <a:chExt cx="172100" cy="169075"/>
            </a:xfrm>
          </p:grpSpPr>
          <p:sp>
            <p:nvSpPr>
              <p:cNvPr id="955" name="Google Shape;955;p63"/>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3"/>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chemeClr val="accent4"/>
              </a:solidFill>
              <a:ln w="9525" cap="flat" cmpd="sng">
                <a:solidFill>
                  <a:schemeClr val="dk2"/>
                </a:solidFill>
                <a:prstDash val="solid"/>
                <a:round/>
                <a:headEnd type="none" w="med" len="med"/>
                <a:tailEnd type="none" w="med" len="med"/>
              </a:ln>
            </p:spPr>
          </p:sp>
          <p:sp>
            <p:nvSpPr>
              <p:cNvPr id="957" name="Google Shape;957;p63"/>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chemeClr val="accent4"/>
              </a:solidFill>
              <a:ln w="9525" cap="flat" cmpd="sng">
                <a:solidFill>
                  <a:schemeClr val="dk2"/>
                </a:solidFill>
                <a:prstDash val="solid"/>
                <a:round/>
                <a:headEnd type="none" w="med" len="med"/>
                <a:tailEnd type="none" w="med" len="med"/>
              </a:ln>
            </p:spPr>
          </p:sp>
        </p:grpSp>
        <p:grpSp>
          <p:nvGrpSpPr>
            <p:cNvPr id="958" name="Google Shape;958;p63"/>
            <p:cNvGrpSpPr/>
            <p:nvPr/>
          </p:nvGrpSpPr>
          <p:grpSpPr>
            <a:xfrm>
              <a:off x="3561536" y="2585450"/>
              <a:ext cx="61539" cy="99045"/>
              <a:chOff x="3561536" y="2585450"/>
              <a:chExt cx="61539" cy="99045"/>
            </a:xfrm>
          </p:grpSpPr>
          <p:sp>
            <p:nvSpPr>
              <p:cNvPr id="959" name="Google Shape;959;p63"/>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3"/>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chemeClr val="accent4"/>
              </a:solidFill>
              <a:ln w="9525" cap="flat" cmpd="sng">
                <a:solidFill>
                  <a:schemeClr val="dk2"/>
                </a:solidFill>
                <a:prstDash val="solid"/>
                <a:round/>
                <a:headEnd type="none" w="med" len="med"/>
                <a:tailEnd type="none" w="med" len="med"/>
              </a:ln>
            </p:spPr>
          </p:sp>
        </p:grpSp>
        <p:grpSp>
          <p:nvGrpSpPr>
            <p:cNvPr id="961" name="Google Shape;961;p63"/>
            <p:cNvGrpSpPr/>
            <p:nvPr/>
          </p:nvGrpSpPr>
          <p:grpSpPr>
            <a:xfrm>
              <a:off x="3906325" y="1984500"/>
              <a:ext cx="156075" cy="262825"/>
              <a:chOff x="3906325" y="1984500"/>
              <a:chExt cx="156075" cy="262825"/>
            </a:xfrm>
          </p:grpSpPr>
          <p:sp>
            <p:nvSpPr>
              <p:cNvPr id="962" name="Google Shape;962;p63"/>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chemeClr val="accent4"/>
              </a:solidFill>
              <a:ln w="9525" cap="flat" cmpd="sng">
                <a:solidFill>
                  <a:schemeClr val="dk2"/>
                </a:solidFill>
                <a:prstDash val="solid"/>
                <a:round/>
                <a:headEnd type="none" w="med" len="med"/>
                <a:tailEnd type="none" w="med" len="med"/>
              </a:ln>
            </p:spPr>
          </p:sp>
          <p:sp>
            <p:nvSpPr>
              <p:cNvPr id="963" name="Google Shape;963;p63"/>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63"/>
            <p:cNvGrpSpPr/>
            <p:nvPr/>
          </p:nvGrpSpPr>
          <p:grpSpPr>
            <a:xfrm>
              <a:off x="1397225" y="1637375"/>
              <a:ext cx="1401575" cy="1228250"/>
              <a:chOff x="1397225" y="1637375"/>
              <a:chExt cx="1401575" cy="1228250"/>
            </a:xfrm>
          </p:grpSpPr>
          <p:sp>
            <p:nvSpPr>
              <p:cNvPr id="965" name="Google Shape;965;p63"/>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accent4"/>
              </a:solidFill>
              <a:ln w="9525" cap="flat" cmpd="sng">
                <a:solidFill>
                  <a:schemeClr val="dk2"/>
                </a:solidFill>
                <a:prstDash val="solid"/>
                <a:round/>
                <a:headEnd type="none" w="med" len="med"/>
                <a:tailEnd type="none" w="med" len="med"/>
              </a:ln>
            </p:spPr>
          </p:sp>
          <p:grpSp>
            <p:nvGrpSpPr>
              <p:cNvPr id="966" name="Google Shape;966;p63"/>
              <p:cNvGrpSpPr/>
              <p:nvPr/>
            </p:nvGrpSpPr>
            <p:grpSpPr>
              <a:xfrm>
                <a:off x="1397225" y="1637375"/>
                <a:ext cx="1398775" cy="1228250"/>
                <a:chOff x="1397225" y="1637375"/>
                <a:chExt cx="1398775" cy="1228250"/>
              </a:xfrm>
            </p:grpSpPr>
            <p:sp>
              <p:nvSpPr>
                <p:cNvPr id="967" name="Google Shape;967;p63"/>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3"/>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9" name="Google Shape;969;p63"/>
            <p:cNvGrpSpPr/>
            <p:nvPr/>
          </p:nvGrpSpPr>
          <p:grpSpPr>
            <a:xfrm>
              <a:off x="2605700" y="3152850"/>
              <a:ext cx="594125" cy="616250"/>
              <a:chOff x="2605700" y="3152850"/>
              <a:chExt cx="594125" cy="616250"/>
            </a:xfrm>
          </p:grpSpPr>
          <p:sp>
            <p:nvSpPr>
              <p:cNvPr id="970" name="Google Shape;970;p63"/>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accent4"/>
              </a:solidFill>
              <a:ln w="9525" cap="flat" cmpd="sng">
                <a:solidFill>
                  <a:schemeClr val="dk2"/>
                </a:solidFill>
                <a:prstDash val="solid"/>
                <a:round/>
                <a:headEnd type="none" w="med" len="med"/>
                <a:tailEnd type="none" w="med" len="med"/>
              </a:ln>
            </p:spPr>
          </p:sp>
          <p:sp>
            <p:nvSpPr>
              <p:cNvPr id="971" name="Google Shape;971;p63"/>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63"/>
            <p:cNvGrpSpPr/>
            <p:nvPr/>
          </p:nvGrpSpPr>
          <p:grpSpPr>
            <a:xfrm>
              <a:off x="2680375" y="3423800"/>
              <a:ext cx="182975" cy="761050"/>
              <a:chOff x="2680375" y="3423800"/>
              <a:chExt cx="182975" cy="761050"/>
            </a:xfrm>
          </p:grpSpPr>
          <p:sp>
            <p:nvSpPr>
              <p:cNvPr id="973" name="Google Shape;973;p63"/>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accent4"/>
              </a:solidFill>
              <a:ln w="9525" cap="flat" cmpd="sng">
                <a:solidFill>
                  <a:schemeClr val="dk2"/>
                </a:solidFill>
                <a:prstDash val="solid"/>
                <a:round/>
                <a:headEnd type="none" w="med" len="med"/>
                <a:tailEnd type="none" w="med" len="med"/>
              </a:ln>
            </p:spPr>
          </p:sp>
          <p:sp>
            <p:nvSpPr>
              <p:cNvPr id="974" name="Google Shape;974;p63"/>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63"/>
            <p:cNvGrpSpPr/>
            <p:nvPr/>
          </p:nvGrpSpPr>
          <p:grpSpPr>
            <a:xfrm>
              <a:off x="3918000" y="3561900"/>
              <a:ext cx="236225" cy="207100"/>
              <a:chOff x="3918000" y="3561900"/>
              <a:chExt cx="236225" cy="207100"/>
            </a:xfrm>
          </p:grpSpPr>
          <p:sp>
            <p:nvSpPr>
              <p:cNvPr id="976" name="Google Shape;976;p63"/>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chemeClr val="accent4"/>
              </a:solidFill>
              <a:ln w="9525" cap="flat" cmpd="sng">
                <a:solidFill>
                  <a:schemeClr val="dk2"/>
                </a:solidFill>
                <a:prstDash val="solid"/>
                <a:round/>
                <a:headEnd type="none" w="med" len="med"/>
                <a:tailEnd type="none" w="med" len="med"/>
              </a:ln>
            </p:spPr>
          </p:sp>
          <p:sp>
            <p:nvSpPr>
              <p:cNvPr id="977" name="Google Shape;977;p63"/>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8" name="Google Shape;978;p63"/>
            <p:cNvSpPr/>
            <p:nvPr/>
          </p:nvSpPr>
          <p:spPr>
            <a:xfrm>
              <a:off x="2736350" y="2969700"/>
              <a:ext cx="39250" cy="12050"/>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3"/>
            <p:cNvSpPr/>
            <p:nvPr/>
          </p:nvSpPr>
          <p:spPr>
            <a:xfrm>
              <a:off x="2668350" y="2948250"/>
              <a:ext cx="55475" cy="36625"/>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3"/>
            <p:cNvSpPr/>
            <p:nvPr/>
          </p:nvSpPr>
          <p:spPr>
            <a:xfrm>
              <a:off x="2980100" y="1451675"/>
              <a:ext cx="608375" cy="778925"/>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63"/>
            <p:cNvGrpSpPr/>
            <p:nvPr/>
          </p:nvGrpSpPr>
          <p:grpSpPr>
            <a:xfrm>
              <a:off x="1922950" y="1410350"/>
              <a:ext cx="1252825" cy="1162875"/>
              <a:chOff x="1922950" y="1410350"/>
              <a:chExt cx="1252825" cy="1162875"/>
            </a:xfrm>
          </p:grpSpPr>
          <p:sp>
            <p:nvSpPr>
              <p:cNvPr id="982" name="Google Shape;982;p63"/>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3"/>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3"/>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3"/>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3"/>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3"/>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3"/>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3"/>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3"/>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3"/>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3"/>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3"/>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3"/>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3"/>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3"/>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3"/>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63"/>
            <p:cNvSpPr/>
            <p:nvPr/>
          </p:nvSpPr>
          <p:spPr>
            <a:xfrm>
              <a:off x="2577325" y="2970225"/>
              <a:ext cx="32450" cy="13100"/>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3"/>
            <p:cNvSpPr/>
            <p:nvPr/>
          </p:nvSpPr>
          <p:spPr>
            <a:xfrm>
              <a:off x="2632250" y="2947725"/>
              <a:ext cx="41350" cy="29325"/>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3"/>
            <p:cNvSpPr/>
            <p:nvPr/>
          </p:nvSpPr>
          <p:spPr>
            <a:xfrm>
              <a:off x="2485775" y="2895925"/>
              <a:ext cx="153825" cy="54950"/>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3"/>
            <p:cNvSpPr/>
            <p:nvPr/>
          </p:nvSpPr>
          <p:spPr>
            <a:xfrm>
              <a:off x="2901125" y="4083350"/>
              <a:ext cx="39250" cy="22525"/>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3"/>
            <p:cNvSpPr/>
            <p:nvPr/>
          </p:nvSpPr>
          <p:spPr>
            <a:xfrm>
              <a:off x="2506700" y="3102550"/>
              <a:ext cx="80075" cy="36650"/>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3"/>
            <p:cNvSpPr/>
            <p:nvPr/>
          </p:nvSpPr>
          <p:spPr>
            <a:xfrm>
              <a:off x="2464350" y="3080075"/>
              <a:ext cx="48650" cy="45525"/>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3"/>
            <p:cNvSpPr/>
            <p:nvPr/>
          </p:nvSpPr>
          <p:spPr>
            <a:xfrm>
              <a:off x="2438700" y="3020425"/>
              <a:ext cx="67500" cy="66975"/>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3"/>
            <p:cNvSpPr/>
            <p:nvPr/>
          </p:nvSpPr>
          <p:spPr>
            <a:xfrm>
              <a:off x="2416725" y="3006825"/>
              <a:ext cx="91575" cy="46050"/>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3"/>
            <p:cNvSpPr/>
            <p:nvPr/>
          </p:nvSpPr>
          <p:spPr>
            <a:xfrm>
              <a:off x="2404175" y="3031950"/>
              <a:ext cx="36125" cy="20925"/>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3"/>
            <p:cNvSpPr/>
            <p:nvPr/>
          </p:nvSpPr>
          <p:spPr>
            <a:xfrm>
              <a:off x="2420400" y="2972825"/>
              <a:ext cx="16750" cy="36650"/>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3"/>
            <p:cNvSpPr/>
            <p:nvPr/>
          </p:nvSpPr>
          <p:spPr>
            <a:xfrm>
              <a:off x="2374900" y="2981200"/>
              <a:ext cx="59650" cy="62800"/>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3"/>
            <p:cNvSpPr/>
            <p:nvPr/>
          </p:nvSpPr>
          <p:spPr>
            <a:xfrm>
              <a:off x="2050050" y="2725400"/>
              <a:ext cx="412225" cy="305525"/>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3"/>
            <p:cNvSpPr/>
            <p:nvPr/>
          </p:nvSpPr>
          <p:spPr>
            <a:xfrm>
              <a:off x="2916800" y="3161675"/>
              <a:ext cx="40825" cy="58600"/>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3"/>
            <p:cNvSpPr/>
            <p:nvPr/>
          </p:nvSpPr>
          <p:spPr>
            <a:xfrm>
              <a:off x="2866075" y="3155900"/>
              <a:ext cx="58075" cy="63325"/>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3"/>
            <p:cNvSpPr/>
            <p:nvPr/>
          </p:nvSpPr>
          <p:spPr>
            <a:xfrm>
              <a:off x="2816900" y="3119825"/>
              <a:ext cx="72725" cy="109350"/>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3"/>
            <p:cNvSpPr/>
            <p:nvPr/>
          </p:nvSpPr>
          <p:spPr>
            <a:xfrm>
              <a:off x="2646900" y="3064375"/>
              <a:ext cx="192000" cy="172650"/>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3"/>
            <p:cNvSpPr/>
            <p:nvPr/>
          </p:nvSpPr>
          <p:spPr>
            <a:xfrm>
              <a:off x="2561625" y="3060700"/>
              <a:ext cx="173700" cy="247450"/>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3"/>
            <p:cNvSpPr/>
            <p:nvPr/>
          </p:nvSpPr>
          <p:spPr>
            <a:xfrm>
              <a:off x="2531825" y="3224950"/>
              <a:ext cx="85800" cy="94200"/>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3"/>
            <p:cNvSpPr/>
            <p:nvPr/>
          </p:nvSpPr>
          <p:spPr>
            <a:xfrm>
              <a:off x="2527100" y="3246400"/>
              <a:ext cx="186250" cy="274650"/>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3"/>
            <p:cNvSpPr/>
            <p:nvPr/>
          </p:nvSpPr>
          <p:spPr>
            <a:xfrm>
              <a:off x="2700250" y="3389200"/>
              <a:ext cx="179975" cy="200900"/>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3"/>
            <p:cNvSpPr/>
            <p:nvPr/>
          </p:nvSpPr>
          <p:spPr>
            <a:xfrm>
              <a:off x="2809050" y="3531500"/>
              <a:ext cx="123475" cy="130275"/>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3"/>
            <p:cNvSpPr/>
            <p:nvPr/>
          </p:nvSpPr>
          <p:spPr>
            <a:xfrm>
              <a:off x="2884375" y="3700450"/>
              <a:ext cx="73250" cy="83200"/>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63"/>
            <p:cNvGrpSpPr/>
            <p:nvPr/>
          </p:nvGrpSpPr>
          <p:grpSpPr>
            <a:xfrm>
              <a:off x="2711750" y="3572300"/>
              <a:ext cx="230725" cy="598425"/>
              <a:chOff x="2711750" y="3572300"/>
              <a:chExt cx="230725" cy="598425"/>
            </a:xfrm>
          </p:grpSpPr>
          <p:sp>
            <p:nvSpPr>
              <p:cNvPr id="1021" name="Google Shape;1021;p63"/>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3"/>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3" name="Google Shape;1023;p63"/>
            <p:cNvSpPr/>
            <p:nvPr/>
          </p:nvSpPr>
          <p:spPr>
            <a:xfrm>
              <a:off x="5404100" y="2847275"/>
              <a:ext cx="26175" cy="61250"/>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4" name="Google Shape;1024;p63"/>
            <p:cNvGrpSpPr/>
            <p:nvPr/>
          </p:nvGrpSpPr>
          <p:grpSpPr>
            <a:xfrm>
              <a:off x="3781475" y="1624825"/>
              <a:ext cx="153300" cy="166375"/>
              <a:chOff x="3781475" y="1624825"/>
              <a:chExt cx="153300" cy="166375"/>
            </a:xfrm>
          </p:grpSpPr>
          <p:sp>
            <p:nvSpPr>
              <p:cNvPr id="1025" name="Google Shape;1025;p63"/>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3"/>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3"/>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3"/>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63"/>
            <p:cNvSpPr/>
            <p:nvPr/>
          </p:nvSpPr>
          <p:spPr>
            <a:xfrm>
              <a:off x="5511350" y="2436650"/>
              <a:ext cx="175250" cy="3071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3"/>
            <p:cNvSpPr/>
            <p:nvPr/>
          </p:nvSpPr>
          <p:spPr>
            <a:xfrm>
              <a:off x="5440200" y="2597250"/>
              <a:ext cx="60175" cy="83725"/>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3"/>
            <p:cNvSpPr/>
            <p:nvPr/>
          </p:nvSpPr>
          <p:spPr>
            <a:xfrm>
              <a:off x="5410900" y="2501000"/>
              <a:ext cx="68550" cy="117725"/>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3"/>
            <p:cNvSpPr/>
            <p:nvPr/>
          </p:nvSpPr>
          <p:spPr>
            <a:xfrm>
              <a:off x="4855375" y="2348250"/>
              <a:ext cx="444650" cy="209800"/>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3"/>
            <p:cNvSpPr/>
            <p:nvPr/>
          </p:nvSpPr>
          <p:spPr>
            <a:xfrm>
              <a:off x="5730000" y="3287725"/>
              <a:ext cx="141250" cy="120875"/>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3"/>
            <p:cNvSpPr/>
            <p:nvPr/>
          </p:nvSpPr>
          <p:spPr>
            <a:xfrm>
              <a:off x="5413525" y="2961325"/>
              <a:ext cx="115100" cy="200900"/>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3"/>
            <p:cNvSpPr/>
            <p:nvPr/>
          </p:nvSpPr>
          <p:spPr>
            <a:xfrm>
              <a:off x="5472625" y="3375600"/>
              <a:ext cx="56000" cy="29325"/>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63"/>
            <p:cNvGrpSpPr/>
            <p:nvPr/>
          </p:nvGrpSpPr>
          <p:grpSpPr>
            <a:xfrm>
              <a:off x="5068275" y="3161675"/>
              <a:ext cx="664875" cy="222850"/>
              <a:chOff x="5068275" y="3161675"/>
              <a:chExt cx="664875" cy="222850"/>
            </a:xfrm>
          </p:grpSpPr>
          <p:sp>
            <p:nvSpPr>
              <p:cNvPr id="1037" name="Google Shape;1037;p63"/>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3"/>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3"/>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3"/>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1" name="Google Shape;1041;p63"/>
            <p:cNvSpPr/>
            <p:nvPr/>
          </p:nvSpPr>
          <p:spPr>
            <a:xfrm>
              <a:off x="5139425" y="3145975"/>
              <a:ext cx="62800" cy="8215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3"/>
            <p:cNvSpPr/>
            <p:nvPr/>
          </p:nvSpPr>
          <p:spPr>
            <a:xfrm>
              <a:off x="5279075" y="3142825"/>
              <a:ext cx="137075" cy="9262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3"/>
            <p:cNvSpPr/>
            <p:nvPr/>
          </p:nvSpPr>
          <p:spPr>
            <a:xfrm>
              <a:off x="5150925" y="2887575"/>
              <a:ext cx="119300" cy="230700"/>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3"/>
            <p:cNvSpPr/>
            <p:nvPr/>
          </p:nvSpPr>
          <p:spPr>
            <a:xfrm>
              <a:off x="5166625" y="3025150"/>
              <a:ext cx="75875" cy="6540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3"/>
            <p:cNvSpPr/>
            <p:nvPr/>
          </p:nvSpPr>
          <p:spPr>
            <a:xfrm>
              <a:off x="5123725" y="2903250"/>
              <a:ext cx="117200" cy="135525"/>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3"/>
            <p:cNvSpPr/>
            <p:nvPr/>
          </p:nvSpPr>
          <p:spPr>
            <a:xfrm>
              <a:off x="5089200" y="2934650"/>
              <a:ext cx="121900" cy="227050"/>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3"/>
            <p:cNvSpPr/>
            <p:nvPr/>
          </p:nvSpPr>
          <p:spPr>
            <a:xfrm>
              <a:off x="5009700" y="2810675"/>
              <a:ext cx="128175" cy="288250"/>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3"/>
            <p:cNvSpPr/>
            <p:nvPr/>
          </p:nvSpPr>
          <p:spPr>
            <a:xfrm>
              <a:off x="4941700" y="2836825"/>
              <a:ext cx="74300" cy="95750"/>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3"/>
            <p:cNvSpPr/>
            <p:nvPr/>
          </p:nvSpPr>
          <p:spPr>
            <a:xfrm>
              <a:off x="3787225" y="2293850"/>
              <a:ext cx="55475" cy="6802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3"/>
            <p:cNvSpPr/>
            <p:nvPr/>
          </p:nvSpPr>
          <p:spPr>
            <a:xfrm>
              <a:off x="3743300" y="1958025"/>
              <a:ext cx="290325" cy="33742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3"/>
            <p:cNvSpPr/>
            <p:nvPr/>
          </p:nvSpPr>
          <p:spPr>
            <a:xfrm>
              <a:off x="3823325" y="2021850"/>
              <a:ext cx="143875" cy="324875"/>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3"/>
            <p:cNvSpPr/>
            <p:nvPr/>
          </p:nvSpPr>
          <p:spPr>
            <a:xfrm>
              <a:off x="3976075" y="2250975"/>
              <a:ext cx="57550" cy="52325"/>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3"/>
            <p:cNvSpPr/>
            <p:nvPr/>
          </p:nvSpPr>
          <p:spPr>
            <a:xfrm>
              <a:off x="3949400" y="2288625"/>
              <a:ext cx="91550" cy="49725"/>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3"/>
            <p:cNvSpPr/>
            <p:nvPr/>
          </p:nvSpPr>
          <p:spPr>
            <a:xfrm>
              <a:off x="3952525" y="2322625"/>
              <a:ext cx="71175" cy="52325"/>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3"/>
            <p:cNvSpPr/>
            <p:nvPr/>
          </p:nvSpPr>
          <p:spPr>
            <a:xfrm>
              <a:off x="3986525" y="2326300"/>
              <a:ext cx="120875" cy="93650"/>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3"/>
            <p:cNvSpPr/>
            <p:nvPr/>
          </p:nvSpPr>
          <p:spPr>
            <a:xfrm>
              <a:off x="3903350" y="2478500"/>
              <a:ext cx="83200" cy="53900"/>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3"/>
            <p:cNvSpPr/>
            <p:nvPr/>
          </p:nvSpPr>
          <p:spPr>
            <a:xfrm>
              <a:off x="3910150" y="2462825"/>
              <a:ext cx="71700" cy="31400"/>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3"/>
            <p:cNvSpPr/>
            <p:nvPr/>
          </p:nvSpPr>
          <p:spPr>
            <a:xfrm>
              <a:off x="3947825" y="2585750"/>
              <a:ext cx="27225" cy="52325"/>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3"/>
            <p:cNvSpPr/>
            <p:nvPr/>
          </p:nvSpPr>
          <p:spPr>
            <a:xfrm>
              <a:off x="3934750" y="2566400"/>
              <a:ext cx="26175" cy="32975"/>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3"/>
            <p:cNvSpPr/>
            <p:nvPr/>
          </p:nvSpPr>
          <p:spPr>
            <a:xfrm>
              <a:off x="3895525" y="2538675"/>
              <a:ext cx="54425" cy="4762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3"/>
            <p:cNvSpPr/>
            <p:nvPr/>
          </p:nvSpPr>
          <p:spPr>
            <a:xfrm>
              <a:off x="3865700" y="2510950"/>
              <a:ext cx="42400" cy="26700"/>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3"/>
            <p:cNvSpPr/>
            <p:nvPr/>
          </p:nvSpPr>
          <p:spPr>
            <a:xfrm>
              <a:off x="3811300" y="2470650"/>
              <a:ext cx="99925" cy="48150"/>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3"/>
            <p:cNvSpPr/>
            <p:nvPr/>
          </p:nvSpPr>
          <p:spPr>
            <a:xfrm>
              <a:off x="3867800" y="2355575"/>
              <a:ext cx="132350" cy="111450"/>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3"/>
            <p:cNvSpPr/>
            <p:nvPr/>
          </p:nvSpPr>
          <p:spPr>
            <a:xfrm>
              <a:off x="3841625" y="2432475"/>
              <a:ext cx="105700" cy="46050"/>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3"/>
            <p:cNvSpPr/>
            <p:nvPr/>
          </p:nvSpPr>
          <p:spPr>
            <a:xfrm>
              <a:off x="3759500" y="2356100"/>
              <a:ext cx="120350" cy="143875"/>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3"/>
            <p:cNvSpPr/>
            <p:nvPr/>
          </p:nvSpPr>
          <p:spPr>
            <a:xfrm>
              <a:off x="3727600" y="2387500"/>
              <a:ext cx="51800" cy="47100"/>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3"/>
            <p:cNvSpPr/>
            <p:nvPr/>
          </p:nvSpPr>
          <p:spPr>
            <a:xfrm>
              <a:off x="3722900" y="2426200"/>
              <a:ext cx="40825" cy="35075"/>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3"/>
            <p:cNvSpPr/>
            <p:nvPr/>
          </p:nvSpPr>
          <p:spPr>
            <a:xfrm>
              <a:off x="3758475" y="2449750"/>
              <a:ext cx="9950" cy="141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3"/>
            <p:cNvSpPr/>
            <p:nvPr/>
          </p:nvSpPr>
          <p:spPr>
            <a:xfrm>
              <a:off x="3552375" y="2346700"/>
              <a:ext cx="58075" cy="76900"/>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0" name="Google Shape;1070;p63"/>
            <p:cNvGrpSpPr/>
            <p:nvPr/>
          </p:nvGrpSpPr>
          <p:grpSpPr>
            <a:xfrm>
              <a:off x="3586375" y="2281300"/>
              <a:ext cx="125025" cy="175275"/>
              <a:chOff x="3586375" y="2281300"/>
              <a:chExt cx="125025" cy="175275"/>
            </a:xfrm>
          </p:grpSpPr>
          <p:sp>
            <p:nvSpPr>
              <p:cNvPr id="1071" name="Google Shape;1071;p63"/>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3"/>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3" name="Google Shape;1073;p63"/>
            <p:cNvSpPr/>
            <p:nvPr/>
          </p:nvSpPr>
          <p:spPr>
            <a:xfrm>
              <a:off x="4300900" y="3419025"/>
              <a:ext cx="109875" cy="205600"/>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4" name="Google Shape;1074;p63"/>
            <p:cNvGrpSpPr/>
            <p:nvPr/>
          </p:nvGrpSpPr>
          <p:grpSpPr>
            <a:xfrm>
              <a:off x="5298975" y="3412225"/>
              <a:ext cx="576450" cy="616225"/>
              <a:chOff x="5298975" y="3412225"/>
              <a:chExt cx="576450" cy="616225"/>
            </a:xfrm>
          </p:grpSpPr>
          <p:sp>
            <p:nvSpPr>
              <p:cNvPr id="1075" name="Google Shape;1075;p63"/>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3"/>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7" name="Google Shape;1077;p63"/>
            <p:cNvSpPr/>
            <p:nvPr/>
          </p:nvSpPr>
          <p:spPr>
            <a:xfrm>
              <a:off x="3399625" y="2088800"/>
              <a:ext cx="127125" cy="77450"/>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3"/>
            <p:cNvSpPr/>
            <p:nvPr/>
          </p:nvSpPr>
          <p:spPr>
            <a:xfrm>
              <a:off x="4616850" y="2275025"/>
              <a:ext cx="885625" cy="661225"/>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3"/>
            <p:cNvSpPr/>
            <p:nvPr/>
          </p:nvSpPr>
          <p:spPr>
            <a:xfrm>
              <a:off x="5150925" y="2903250"/>
              <a:ext cx="1600" cy="2125"/>
            </a:xfrm>
            <a:custGeom>
              <a:avLst/>
              <a:gdLst/>
              <a:ahLst/>
              <a:cxnLst/>
              <a:rect l="l" t="t" r="r" b="b"/>
              <a:pathLst>
                <a:path w="64" h="85" extrusionOk="0">
                  <a:moveTo>
                    <a:pt x="63" y="85"/>
                  </a:moveTo>
                  <a:lnTo>
                    <a:pt x="1" y="1"/>
                  </a:lnTo>
                  <a:lnTo>
                    <a:pt x="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3"/>
            <p:cNvSpPr/>
            <p:nvPr/>
          </p:nvSpPr>
          <p:spPr>
            <a:xfrm>
              <a:off x="5134200" y="2918425"/>
              <a:ext cx="2625" cy="2650"/>
            </a:xfrm>
            <a:custGeom>
              <a:avLst/>
              <a:gdLst/>
              <a:ahLst/>
              <a:cxnLst/>
              <a:rect l="l" t="t" r="r" b="b"/>
              <a:pathLst>
                <a:path w="105" h="106" extrusionOk="0">
                  <a:moveTo>
                    <a:pt x="0" y="105"/>
                  </a:moveTo>
                  <a:lnTo>
                    <a:pt x="105" y="1"/>
                  </a:lnTo>
                  <a:lnTo>
                    <a:pt x="105"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3"/>
            <p:cNvSpPr/>
            <p:nvPr/>
          </p:nvSpPr>
          <p:spPr>
            <a:xfrm>
              <a:off x="4608475" y="2660550"/>
              <a:ext cx="5275" cy="1600"/>
            </a:xfrm>
            <a:custGeom>
              <a:avLst/>
              <a:gdLst/>
              <a:ahLst/>
              <a:cxnLst/>
              <a:rect l="l" t="t" r="r" b="b"/>
              <a:pathLst>
                <a:path w="211" h="64" extrusionOk="0">
                  <a:moveTo>
                    <a:pt x="210" y="0"/>
                  </a:moveTo>
                  <a:lnTo>
                    <a:pt x="1" y="63"/>
                  </a:lnTo>
                  <a:lnTo>
                    <a:pt x="22" y="63"/>
                  </a:lnTo>
                  <a:lnTo>
                    <a:pt x="21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3"/>
            <p:cNvSpPr/>
            <p:nvPr/>
          </p:nvSpPr>
          <p:spPr>
            <a:xfrm>
              <a:off x="4302475" y="2310075"/>
              <a:ext cx="547700" cy="287725"/>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3"/>
            <p:cNvSpPr/>
            <p:nvPr/>
          </p:nvSpPr>
          <p:spPr>
            <a:xfrm>
              <a:off x="4443200" y="2520875"/>
              <a:ext cx="231750" cy="144400"/>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3"/>
            <p:cNvSpPr/>
            <p:nvPr/>
          </p:nvSpPr>
          <p:spPr>
            <a:xfrm>
              <a:off x="4401875" y="2571100"/>
              <a:ext cx="207150" cy="130275"/>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63"/>
            <p:cNvGrpSpPr/>
            <p:nvPr/>
          </p:nvGrpSpPr>
          <p:grpSpPr>
            <a:xfrm>
              <a:off x="4842300" y="3099950"/>
              <a:ext cx="31425" cy="59650"/>
              <a:chOff x="4842300" y="3099950"/>
              <a:chExt cx="31425" cy="59650"/>
            </a:xfrm>
          </p:grpSpPr>
          <p:sp>
            <p:nvSpPr>
              <p:cNvPr id="1086" name="Google Shape;1086;p63"/>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3"/>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3"/>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3"/>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63"/>
            <p:cNvSpPr/>
            <p:nvPr/>
          </p:nvSpPr>
          <p:spPr>
            <a:xfrm>
              <a:off x="4663400" y="2731150"/>
              <a:ext cx="405425" cy="396025"/>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3"/>
            <p:cNvSpPr/>
            <p:nvPr/>
          </p:nvSpPr>
          <p:spPr>
            <a:xfrm>
              <a:off x="4822425" y="2778250"/>
              <a:ext cx="119300" cy="63825"/>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3"/>
            <p:cNvSpPr/>
            <p:nvPr/>
          </p:nvSpPr>
          <p:spPr>
            <a:xfrm>
              <a:off x="4547800" y="2671000"/>
              <a:ext cx="200375" cy="220775"/>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3"/>
            <p:cNvSpPr/>
            <p:nvPr/>
          </p:nvSpPr>
          <p:spPr>
            <a:xfrm>
              <a:off x="4533150" y="2640675"/>
              <a:ext cx="191475" cy="159550"/>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3"/>
            <p:cNvSpPr/>
            <p:nvPr/>
          </p:nvSpPr>
          <p:spPr>
            <a:xfrm>
              <a:off x="3978150" y="2401100"/>
              <a:ext cx="237525" cy="148050"/>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3"/>
            <p:cNvSpPr/>
            <p:nvPr/>
          </p:nvSpPr>
          <p:spPr>
            <a:xfrm>
              <a:off x="4036750" y="2474325"/>
              <a:ext cx="49725" cy="55475"/>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3"/>
            <p:cNvSpPr/>
            <p:nvPr/>
          </p:nvSpPr>
          <p:spPr>
            <a:xfrm>
              <a:off x="3957250" y="2483750"/>
              <a:ext cx="127650" cy="81625"/>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3"/>
            <p:cNvSpPr/>
            <p:nvPr/>
          </p:nvSpPr>
          <p:spPr>
            <a:xfrm>
              <a:off x="3989150" y="2555400"/>
              <a:ext cx="83725" cy="52850"/>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63"/>
            <p:cNvGrpSpPr/>
            <p:nvPr/>
          </p:nvGrpSpPr>
          <p:grpSpPr>
            <a:xfrm>
              <a:off x="3866750" y="2520350"/>
              <a:ext cx="78475" cy="60700"/>
              <a:chOff x="3866750" y="2520350"/>
              <a:chExt cx="78475" cy="60700"/>
            </a:xfrm>
          </p:grpSpPr>
          <p:sp>
            <p:nvSpPr>
              <p:cNvPr id="1099" name="Google Shape;1099;p63"/>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3"/>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3"/>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3"/>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63"/>
            <p:cNvSpPr/>
            <p:nvPr/>
          </p:nvSpPr>
          <p:spPr>
            <a:xfrm>
              <a:off x="3799775" y="2577900"/>
              <a:ext cx="14675" cy="29325"/>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3"/>
            <p:cNvSpPr/>
            <p:nvPr/>
          </p:nvSpPr>
          <p:spPr>
            <a:xfrm>
              <a:off x="3567525" y="2564825"/>
              <a:ext cx="160625" cy="134450"/>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3"/>
            <p:cNvSpPr/>
            <p:nvPr/>
          </p:nvSpPr>
          <p:spPr>
            <a:xfrm>
              <a:off x="4298300" y="2628625"/>
              <a:ext cx="25125" cy="19925"/>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3"/>
            <p:cNvSpPr/>
            <p:nvPr/>
          </p:nvSpPr>
          <p:spPr>
            <a:xfrm>
              <a:off x="4292025" y="2631250"/>
              <a:ext cx="295050" cy="237500"/>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3"/>
            <p:cNvSpPr/>
            <p:nvPr/>
          </p:nvSpPr>
          <p:spPr>
            <a:xfrm>
              <a:off x="4277375" y="2602475"/>
              <a:ext cx="51800" cy="43975"/>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3"/>
            <p:cNvSpPr/>
            <p:nvPr/>
          </p:nvSpPr>
          <p:spPr>
            <a:xfrm>
              <a:off x="4044600" y="2592025"/>
              <a:ext cx="260525" cy="107250"/>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3"/>
            <p:cNvSpPr/>
            <p:nvPr/>
          </p:nvSpPr>
          <p:spPr>
            <a:xfrm>
              <a:off x="4041450" y="2592550"/>
              <a:ext cx="39775" cy="35075"/>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3"/>
            <p:cNvSpPr/>
            <p:nvPr/>
          </p:nvSpPr>
          <p:spPr>
            <a:xfrm>
              <a:off x="4231325" y="2673625"/>
              <a:ext cx="139700" cy="134450"/>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3"/>
            <p:cNvSpPr/>
            <p:nvPr/>
          </p:nvSpPr>
          <p:spPr>
            <a:xfrm>
              <a:off x="4345375" y="2791325"/>
              <a:ext cx="25125" cy="25650"/>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3"/>
            <p:cNvSpPr/>
            <p:nvPr/>
          </p:nvSpPr>
          <p:spPr>
            <a:xfrm>
              <a:off x="4136125" y="2704475"/>
              <a:ext cx="32475" cy="18350"/>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3"/>
            <p:cNvSpPr/>
            <p:nvPr/>
          </p:nvSpPr>
          <p:spPr>
            <a:xfrm>
              <a:off x="4184250" y="2677275"/>
              <a:ext cx="90000" cy="80075"/>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3"/>
            <p:cNvSpPr/>
            <p:nvPr/>
          </p:nvSpPr>
          <p:spPr>
            <a:xfrm>
              <a:off x="4165950" y="2741625"/>
              <a:ext cx="22000" cy="63850"/>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3"/>
            <p:cNvSpPr/>
            <p:nvPr/>
          </p:nvSpPr>
          <p:spPr>
            <a:xfrm>
              <a:off x="4185300" y="2741625"/>
              <a:ext cx="5775" cy="13100"/>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3"/>
            <p:cNvSpPr/>
            <p:nvPr/>
          </p:nvSpPr>
          <p:spPr>
            <a:xfrm>
              <a:off x="4179025" y="2755750"/>
              <a:ext cx="7875" cy="18325"/>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3"/>
            <p:cNvSpPr/>
            <p:nvPr/>
          </p:nvSpPr>
          <p:spPr>
            <a:xfrm>
              <a:off x="4179025" y="2721750"/>
              <a:ext cx="18850" cy="23550"/>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3"/>
            <p:cNvSpPr/>
            <p:nvPr/>
          </p:nvSpPr>
          <p:spPr>
            <a:xfrm>
              <a:off x="4180075" y="2740050"/>
              <a:ext cx="58075" cy="71700"/>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3"/>
            <p:cNvSpPr/>
            <p:nvPr/>
          </p:nvSpPr>
          <p:spPr>
            <a:xfrm>
              <a:off x="4179025" y="2758875"/>
              <a:ext cx="299225" cy="252175"/>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3"/>
            <p:cNvSpPr/>
            <p:nvPr/>
          </p:nvSpPr>
          <p:spPr>
            <a:xfrm>
              <a:off x="4409700" y="2852525"/>
              <a:ext cx="11025" cy="24075"/>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3"/>
            <p:cNvSpPr/>
            <p:nvPr/>
          </p:nvSpPr>
          <p:spPr>
            <a:xfrm>
              <a:off x="4421225" y="2854100"/>
              <a:ext cx="69075" cy="54425"/>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3"/>
            <p:cNvSpPr/>
            <p:nvPr/>
          </p:nvSpPr>
          <p:spPr>
            <a:xfrm>
              <a:off x="4434300" y="2866125"/>
              <a:ext cx="108300" cy="133400"/>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3"/>
            <p:cNvSpPr/>
            <p:nvPr/>
          </p:nvSpPr>
          <p:spPr>
            <a:xfrm>
              <a:off x="4483475" y="2847275"/>
              <a:ext cx="5775" cy="13125"/>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3"/>
            <p:cNvSpPr/>
            <p:nvPr/>
          </p:nvSpPr>
          <p:spPr>
            <a:xfrm>
              <a:off x="4300375" y="2959750"/>
              <a:ext cx="153825" cy="99925"/>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3"/>
            <p:cNvSpPr/>
            <p:nvPr/>
          </p:nvSpPr>
          <p:spPr>
            <a:xfrm>
              <a:off x="4035700" y="2769350"/>
              <a:ext cx="180500" cy="151725"/>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3"/>
            <p:cNvSpPr/>
            <p:nvPr/>
          </p:nvSpPr>
          <p:spPr>
            <a:xfrm>
              <a:off x="4003800" y="2919475"/>
              <a:ext cx="238550" cy="273600"/>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3"/>
            <p:cNvSpPr/>
            <p:nvPr/>
          </p:nvSpPr>
          <p:spPr>
            <a:xfrm>
              <a:off x="4166475" y="3025650"/>
              <a:ext cx="219725" cy="166900"/>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3"/>
            <p:cNvSpPr/>
            <p:nvPr/>
          </p:nvSpPr>
          <p:spPr>
            <a:xfrm>
              <a:off x="4213550" y="2979100"/>
              <a:ext cx="96800" cy="85825"/>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3"/>
            <p:cNvSpPr/>
            <p:nvPr/>
          </p:nvSpPr>
          <p:spPr>
            <a:xfrm>
              <a:off x="4292025" y="3059150"/>
              <a:ext cx="21975" cy="26175"/>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3"/>
            <p:cNvSpPr/>
            <p:nvPr/>
          </p:nvSpPr>
          <p:spPr>
            <a:xfrm>
              <a:off x="4282600" y="3069600"/>
              <a:ext cx="148050" cy="196175"/>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3"/>
            <p:cNvSpPr/>
            <p:nvPr/>
          </p:nvSpPr>
          <p:spPr>
            <a:xfrm>
              <a:off x="4175375" y="3163750"/>
              <a:ext cx="121375" cy="147025"/>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3"/>
            <p:cNvSpPr/>
            <p:nvPr/>
          </p:nvSpPr>
          <p:spPr>
            <a:xfrm>
              <a:off x="4145025" y="3258950"/>
              <a:ext cx="11000" cy="25"/>
            </a:xfrm>
            <a:custGeom>
              <a:avLst/>
              <a:gdLst/>
              <a:ahLst/>
              <a:cxnLst/>
              <a:rect l="l" t="t" r="r" b="b"/>
              <a:pathLst>
                <a:path w="440" h="1" extrusionOk="0">
                  <a:moveTo>
                    <a:pt x="1" y="1"/>
                  </a:moveTo>
                  <a:lnTo>
                    <a:pt x="210" y="1"/>
                  </a:lnTo>
                  <a:lnTo>
                    <a:pt x="440" y="1"/>
                  </a:lnTo>
                  <a:lnTo>
                    <a:pt x="2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3"/>
            <p:cNvSpPr/>
            <p:nvPr/>
          </p:nvSpPr>
          <p:spPr>
            <a:xfrm>
              <a:off x="4115200" y="3182075"/>
              <a:ext cx="83725" cy="82675"/>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3"/>
            <p:cNvSpPr/>
            <p:nvPr/>
          </p:nvSpPr>
          <p:spPr>
            <a:xfrm>
              <a:off x="3898125" y="3081625"/>
              <a:ext cx="188350" cy="127150"/>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3"/>
            <p:cNvSpPr/>
            <p:nvPr/>
          </p:nvSpPr>
          <p:spPr>
            <a:xfrm>
              <a:off x="3821225" y="2747900"/>
              <a:ext cx="223400" cy="207700"/>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3"/>
            <p:cNvSpPr/>
            <p:nvPr/>
          </p:nvSpPr>
          <p:spPr>
            <a:xfrm>
              <a:off x="3792975" y="2679900"/>
              <a:ext cx="57050" cy="111450"/>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3"/>
            <p:cNvSpPr/>
            <p:nvPr/>
          </p:nvSpPr>
          <p:spPr>
            <a:xfrm>
              <a:off x="3568575" y="2683550"/>
              <a:ext cx="289825" cy="280400"/>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3"/>
            <p:cNvSpPr/>
            <p:nvPr/>
          </p:nvSpPr>
          <p:spPr>
            <a:xfrm>
              <a:off x="3511050" y="2702400"/>
              <a:ext cx="167400" cy="132350"/>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3"/>
            <p:cNvSpPr/>
            <p:nvPr/>
          </p:nvSpPr>
          <p:spPr>
            <a:xfrm>
              <a:off x="3450875" y="2834200"/>
              <a:ext cx="118775" cy="95225"/>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3"/>
            <p:cNvSpPr/>
            <p:nvPr/>
          </p:nvSpPr>
          <p:spPr>
            <a:xfrm>
              <a:off x="3450375" y="2838400"/>
              <a:ext cx="170550" cy="18780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3"/>
            <p:cNvSpPr/>
            <p:nvPr/>
          </p:nvSpPr>
          <p:spPr>
            <a:xfrm>
              <a:off x="3518375" y="2873975"/>
              <a:ext cx="235400" cy="218150"/>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3"/>
            <p:cNvSpPr/>
            <p:nvPr/>
          </p:nvSpPr>
          <p:spPr>
            <a:xfrm>
              <a:off x="3617750" y="3020950"/>
              <a:ext cx="108825" cy="79025"/>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3"/>
            <p:cNvSpPr/>
            <p:nvPr/>
          </p:nvSpPr>
          <p:spPr>
            <a:xfrm>
              <a:off x="3442525" y="2997925"/>
              <a:ext cx="93125" cy="68050"/>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3"/>
            <p:cNvSpPr/>
            <p:nvPr/>
          </p:nvSpPr>
          <p:spPr>
            <a:xfrm>
              <a:off x="3452975" y="3056525"/>
              <a:ext cx="44500" cy="26700"/>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5" name="Google Shape;1145;p63"/>
            <p:cNvGrpSpPr/>
            <p:nvPr/>
          </p:nvGrpSpPr>
          <p:grpSpPr>
            <a:xfrm>
              <a:off x="3450375" y="3038225"/>
              <a:ext cx="132875" cy="99400"/>
              <a:chOff x="3450375" y="3038225"/>
              <a:chExt cx="132875" cy="99400"/>
            </a:xfrm>
          </p:grpSpPr>
          <p:sp>
            <p:nvSpPr>
              <p:cNvPr id="1146" name="Google Shape;1146;p63"/>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3"/>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8" name="Google Shape;1148;p63"/>
            <p:cNvSpPr/>
            <p:nvPr/>
          </p:nvSpPr>
          <p:spPr>
            <a:xfrm>
              <a:off x="3503200" y="3095750"/>
              <a:ext cx="40300" cy="48150"/>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3"/>
            <p:cNvSpPr/>
            <p:nvPr/>
          </p:nvSpPr>
          <p:spPr>
            <a:xfrm>
              <a:off x="3529350" y="3117725"/>
              <a:ext cx="58600" cy="62800"/>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3"/>
            <p:cNvSpPr/>
            <p:nvPr/>
          </p:nvSpPr>
          <p:spPr>
            <a:xfrm>
              <a:off x="3570150" y="3086875"/>
              <a:ext cx="89475" cy="94175"/>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3"/>
            <p:cNvSpPr/>
            <p:nvPr/>
          </p:nvSpPr>
          <p:spPr>
            <a:xfrm>
              <a:off x="3647050" y="3079025"/>
              <a:ext cx="61225" cy="95750"/>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3"/>
            <p:cNvSpPr/>
            <p:nvPr/>
          </p:nvSpPr>
          <p:spPr>
            <a:xfrm>
              <a:off x="3689950" y="3079025"/>
              <a:ext cx="29300" cy="77950"/>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3"/>
            <p:cNvSpPr/>
            <p:nvPr/>
          </p:nvSpPr>
          <p:spPr>
            <a:xfrm>
              <a:off x="3705625" y="3059150"/>
              <a:ext cx="45025" cy="94175"/>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3"/>
            <p:cNvSpPr/>
            <p:nvPr/>
          </p:nvSpPr>
          <p:spPr>
            <a:xfrm>
              <a:off x="3881925" y="2896975"/>
              <a:ext cx="150650" cy="239600"/>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3"/>
            <p:cNvSpPr/>
            <p:nvPr/>
          </p:nvSpPr>
          <p:spPr>
            <a:xfrm>
              <a:off x="3863600" y="3051825"/>
              <a:ext cx="4725" cy="2625"/>
            </a:xfrm>
            <a:custGeom>
              <a:avLst/>
              <a:gdLst/>
              <a:ahLst/>
              <a:cxnLst/>
              <a:rect l="l" t="t" r="r" b="b"/>
              <a:pathLst>
                <a:path w="189" h="105" extrusionOk="0">
                  <a:moveTo>
                    <a:pt x="189" y="0"/>
                  </a:moveTo>
                  <a:lnTo>
                    <a:pt x="1" y="42"/>
                  </a:lnTo>
                  <a:lnTo>
                    <a:pt x="63" y="105"/>
                  </a:lnTo>
                  <a:lnTo>
                    <a:pt x="168" y="84"/>
                  </a:lnTo>
                  <a:lnTo>
                    <a:pt x="18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3"/>
            <p:cNvSpPr/>
            <p:nvPr/>
          </p:nvSpPr>
          <p:spPr>
            <a:xfrm>
              <a:off x="3695700" y="2900125"/>
              <a:ext cx="220250" cy="171075"/>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3"/>
            <p:cNvSpPr/>
            <p:nvPr/>
          </p:nvSpPr>
          <p:spPr>
            <a:xfrm>
              <a:off x="3732825" y="3041350"/>
              <a:ext cx="165325" cy="141775"/>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3"/>
            <p:cNvSpPr/>
            <p:nvPr/>
          </p:nvSpPr>
          <p:spPr>
            <a:xfrm>
              <a:off x="3813400" y="3053900"/>
              <a:ext cx="109850" cy="164800"/>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3"/>
            <p:cNvSpPr/>
            <p:nvPr/>
          </p:nvSpPr>
          <p:spPr>
            <a:xfrm>
              <a:off x="3813900" y="3211875"/>
              <a:ext cx="82675" cy="89475"/>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3"/>
            <p:cNvSpPr/>
            <p:nvPr/>
          </p:nvSpPr>
          <p:spPr>
            <a:xfrm>
              <a:off x="3821750" y="3213450"/>
              <a:ext cx="29325" cy="18850"/>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3"/>
            <p:cNvSpPr/>
            <p:nvPr/>
          </p:nvSpPr>
          <p:spPr>
            <a:xfrm>
              <a:off x="3848425" y="3188875"/>
              <a:ext cx="110925" cy="129750"/>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3"/>
            <p:cNvSpPr/>
            <p:nvPr/>
          </p:nvSpPr>
          <p:spPr>
            <a:xfrm>
              <a:off x="3860475" y="3308125"/>
              <a:ext cx="15700" cy="21475"/>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3"/>
            <p:cNvSpPr/>
            <p:nvPr/>
          </p:nvSpPr>
          <p:spPr>
            <a:xfrm>
              <a:off x="4111550" y="3257925"/>
              <a:ext cx="161650" cy="164775"/>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3"/>
            <p:cNvSpPr/>
            <p:nvPr/>
          </p:nvSpPr>
          <p:spPr>
            <a:xfrm>
              <a:off x="4106850" y="3261050"/>
              <a:ext cx="29300" cy="24100"/>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3"/>
            <p:cNvSpPr/>
            <p:nvPr/>
          </p:nvSpPr>
          <p:spPr>
            <a:xfrm>
              <a:off x="4106850" y="3275175"/>
              <a:ext cx="28775" cy="35075"/>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3"/>
            <p:cNvSpPr/>
            <p:nvPr/>
          </p:nvSpPr>
          <p:spPr>
            <a:xfrm>
              <a:off x="3862550" y="3166900"/>
              <a:ext cx="275700" cy="273075"/>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3"/>
            <p:cNvSpPr/>
            <p:nvPr/>
          </p:nvSpPr>
          <p:spPr>
            <a:xfrm>
              <a:off x="4159150" y="3380850"/>
              <a:ext cx="46050" cy="116150"/>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3"/>
            <p:cNvSpPr/>
            <p:nvPr/>
          </p:nvSpPr>
          <p:spPr>
            <a:xfrm>
              <a:off x="4001175" y="3363575"/>
              <a:ext cx="170550" cy="145450"/>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3"/>
            <p:cNvSpPr/>
            <p:nvPr/>
          </p:nvSpPr>
          <p:spPr>
            <a:xfrm>
              <a:off x="3852625" y="3330100"/>
              <a:ext cx="181000" cy="178925"/>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3"/>
            <p:cNvSpPr/>
            <p:nvPr/>
          </p:nvSpPr>
          <p:spPr>
            <a:xfrm>
              <a:off x="4046675" y="3472375"/>
              <a:ext cx="113025" cy="103075"/>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3"/>
            <p:cNvSpPr/>
            <p:nvPr/>
          </p:nvSpPr>
          <p:spPr>
            <a:xfrm>
              <a:off x="3968750" y="3504300"/>
              <a:ext cx="135500" cy="135500"/>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3"/>
            <p:cNvSpPr/>
            <p:nvPr/>
          </p:nvSpPr>
          <p:spPr>
            <a:xfrm>
              <a:off x="3853150" y="3491725"/>
              <a:ext cx="193550" cy="182075"/>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3"/>
            <p:cNvSpPr/>
            <p:nvPr/>
          </p:nvSpPr>
          <p:spPr>
            <a:xfrm>
              <a:off x="4123050" y="3397575"/>
              <a:ext cx="150675" cy="242750"/>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3"/>
            <p:cNvSpPr/>
            <p:nvPr/>
          </p:nvSpPr>
          <p:spPr>
            <a:xfrm>
              <a:off x="4120450" y="3622500"/>
              <a:ext cx="20950" cy="23575"/>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3"/>
            <p:cNvSpPr/>
            <p:nvPr/>
          </p:nvSpPr>
          <p:spPr>
            <a:xfrm>
              <a:off x="4064475" y="3669050"/>
              <a:ext cx="33500" cy="3142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3"/>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3"/>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3"/>
            <p:cNvSpPr/>
            <p:nvPr/>
          </p:nvSpPr>
          <p:spPr>
            <a:xfrm>
              <a:off x="4252775" y="2586800"/>
              <a:ext cx="70650" cy="19900"/>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3"/>
            <p:cNvSpPr/>
            <p:nvPr/>
          </p:nvSpPr>
          <p:spPr>
            <a:xfrm>
              <a:off x="4298825" y="2603000"/>
              <a:ext cx="2625" cy="2650"/>
            </a:xfrm>
            <a:custGeom>
              <a:avLst/>
              <a:gdLst/>
              <a:ahLst/>
              <a:cxnLst/>
              <a:rect l="l" t="t" r="r" b="b"/>
              <a:pathLst>
                <a:path w="105" h="106" fill="none" extrusionOk="0">
                  <a:moveTo>
                    <a:pt x="105" y="105"/>
                  </a:moveTo>
                  <a:lnTo>
                    <a:pt x="0" y="1"/>
                  </a:lnTo>
                </a:path>
              </a:pathLst>
            </a:custGeom>
            <a:solidFill>
              <a:schemeClr val="accent4"/>
            </a:solidFill>
            <a:ln w="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3"/>
            <p:cNvSpPr/>
            <p:nvPr/>
          </p:nvSpPr>
          <p:spPr>
            <a:xfrm>
              <a:off x="4949025" y="2811200"/>
              <a:ext cx="44475" cy="26175"/>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3"/>
            <p:cNvSpPr/>
            <p:nvPr/>
          </p:nvSpPr>
          <p:spPr>
            <a:xfrm>
              <a:off x="3967175" y="2589925"/>
              <a:ext cx="35075" cy="29850"/>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3"/>
            <p:cNvSpPr/>
            <p:nvPr/>
          </p:nvSpPr>
          <p:spPr>
            <a:xfrm>
              <a:off x="3938400" y="2522975"/>
              <a:ext cx="58625" cy="76925"/>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3" name="Google Shape;1183;p63"/>
          <p:cNvSpPr/>
          <p:nvPr/>
        </p:nvSpPr>
        <p:spPr>
          <a:xfrm>
            <a:off x="3338584" y="1614226"/>
            <a:ext cx="175800" cy="175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3"/>
          <p:cNvSpPr/>
          <p:nvPr/>
        </p:nvSpPr>
        <p:spPr>
          <a:xfrm>
            <a:off x="3928734" y="1916001"/>
            <a:ext cx="175800" cy="17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3"/>
          <p:cNvSpPr/>
          <p:nvPr/>
        </p:nvSpPr>
        <p:spPr>
          <a:xfrm>
            <a:off x="4069559" y="2613426"/>
            <a:ext cx="175800" cy="175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3"/>
          <p:cNvSpPr/>
          <p:nvPr/>
        </p:nvSpPr>
        <p:spPr>
          <a:xfrm>
            <a:off x="4752184" y="3386551"/>
            <a:ext cx="175800" cy="175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3"/>
          <p:cNvSpPr/>
          <p:nvPr/>
        </p:nvSpPr>
        <p:spPr>
          <a:xfrm>
            <a:off x="5147834" y="1669826"/>
            <a:ext cx="175800" cy="175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3"/>
          <p:cNvSpPr/>
          <p:nvPr/>
        </p:nvSpPr>
        <p:spPr>
          <a:xfrm>
            <a:off x="5664184" y="2483851"/>
            <a:ext cx="175800" cy="175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3"/>
          <p:cNvSpPr/>
          <p:nvPr/>
        </p:nvSpPr>
        <p:spPr>
          <a:xfrm>
            <a:off x="6153734" y="3197401"/>
            <a:ext cx="175800" cy="17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3"/>
          <p:cNvSpPr/>
          <p:nvPr/>
        </p:nvSpPr>
        <p:spPr>
          <a:xfrm>
            <a:off x="7515034" y="3373201"/>
            <a:ext cx="175800" cy="17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3"/>
          <p:cNvSpPr/>
          <p:nvPr/>
        </p:nvSpPr>
        <p:spPr>
          <a:xfrm>
            <a:off x="7258809" y="2613426"/>
            <a:ext cx="175800" cy="175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3"/>
          <p:cNvSpPr/>
          <p:nvPr/>
        </p:nvSpPr>
        <p:spPr>
          <a:xfrm>
            <a:off x="5977934" y="2308051"/>
            <a:ext cx="175800" cy="175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3"/>
          <p:cNvSpPr/>
          <p:nvPr/>
        </p:nvSpPr>
        <p:spPr>
          <a:xfrm>
            <a:off x="7983009" y="3736451"/>
            <a:ext cx="175800" cy="175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3"/>
          <p:cNvSpPr txBox="1"/>
          <p:nvPr/>
        </p:nvSpPr>
        <p:spPr>
          <a:xfrm>
            <a:off x="1379961" y="1480807"/>
            <a:ext cx="1875000" cy="527700"/>
          </a:xfrm>
          <a:prstGeom prst="rect">
            <a:avLst/>
          </a:prstGeom>
          <a:noFill/>
          <a:ln>
            <a:noFill/>
          </a:ln>
        </p:spPr>
        <p:txBody>
          <a:bodyPr spcFirstLastPara="1" wrap="square" lIns="91425" tIns="91425" rIns="91425" bIns="91425" anchor="b" anchorCtr="0">
            <a:noAutofit/>
          </a:bodyPr>
          <a:lstStyle/>
          <a:p>
            <a:pPr lvl="0"/>
            <a:r>
              <a:rPr lang="en-IN" sz="2400" dirty="0"/>
              <a:t>Task</a:t>
            </a:r>
            <a:endParaRPr sz="2400" b="1" dirty="0">
              <a:solidFill>
                <a:schemeClr val="dk1"/>
              </a:solidFill>
              <a:latin typeface="Baloo 2"/>
              <a:ea typeface="Baloo 2"/>
              <a:cs typeface="Baloo 2"/>
              <a:sym typeface="Baloo 2"/>
            </a:endParaRPr>
          </a:p>
        </p:txBody>
      </p:sp>
      <p:sp>
        <p:nvSpPr>
          <p:cNvPr id="1195" name="Google Shape;1195;p63"/>
          <p:cNvSpPr txBox="1"/>
          <p:nvPr/>
        </p:nvSpPr>
        <p:spPr>
          <a:xfrm>
            <a:off x="1379866" y="1859296"/>
            <a:ext cx="2165307" cy="1577440"/>
          </a:xfrm>
          <a:prstGeom prst="rect">
            <a:avLst/>
          </a:prstGeom>
          <a:noFill/>
          <a:ln>
            <a:noFill/>
          </a:ln>
        </p:spPr>
        <p:txBody>
          <a:bodyPr spcFirstLastPara="1" wrap="square" lIns="91425" tIns="91425" rIns="91425" bIns="91425" anchor="t" anchorCtr="0">
            <a:noAutofit/>
          </a:bodyPr>
          <a:lstStyle/>
          <a:p>
            <a:pPr lvl="0"/>
            <a:r>
              <a:rPr lang="en-IN" dirty="0"/>
              <a:t>Investigate the nexus between customer preferences, property amenities, and house prices, leveraging the prowess of </a:t>
            </a:r>
            <a:r>
              <a:rPr lang="en-IN" dirty="0" err="1"/>
              <a:t>Matplotlib</a:t>
            </a:r>
            <a:r>
              <a:rPr lang="en-IN" dirty="0"/>
              <a:t> and </a:t>
            </a:r>
            <a:r>
              <a:rPr lang="en-IN" dirty="0" err="1"/>
              <a:t>Seaborn</a:t>
            </a:r>
            <a:r>
              <a:rPr lang="en-IN" dirty="0"/>
              <a:t>.</a:t>
            </a:r>
          </a:p>
        </p:txBody>
      </p:sp>
      <p:sp>
        <p:nvSpPr>
          <p:cNvPr id="1196" name="Google Shape;1196;p63"/>
          <p:cNvSpPr txBox="1"/>
          <p:nvPr/>
        </p:nvSpPr>
        <p:spPr>
          <a:xfrm>
            <a:off x="1330552" y="3461101"/>
            <a:ext cx="1875000" cy="527700"/>
          </a:xfrm>
          <a:prstGeom prst="rect">
            <a:avLst/>
          </a:prstGeom>
          <a:noFill/>
          <a:ln>
            <a:noFill/>
          </a:ln>
        </p:spPr>
        <p:txBody>
          <a:bodyPr spcFirstLastPara="1" wrap="square" lIns="91425" tIns="91425" rIns="91425" bIns="91425" anchor="b" anchorCtr="0">
            <a:noAutofit/>
          </a:bodyPr>
          <a:lstStyle/>
          <a:p>
            <a:pPr lvl="0"/>
            <a:r>
              <a:rPr lang="en-IN" sz="2400" dirty="0"/>
              <a:t>Explanation</a:t>
            </a:r>
            <a:endParaRPr sz="2400" b="1" dirty="0">
              <a:solidFill>
                <a:schemeClr val="dk1"/>
              </a:solidFill>
              <a:latin typeface="Baloo 2"/>
              <a:ea typeface="Baloo 2"/>
              <a:cs typeface="Baloo 2"/>
              <a:sym typeface="Baloo 2"/>
            </a:endParaRPr>
          </a:p>
        </p:txBody>
      </p:sp>
      <p:sp>
        <p:nvSpPr>
          <p:cNvPr id="1197" name="Google Shape;1197;p63"/>
          <p:cNvSpPr txBox="1"/>
          <p:nvPr/>
        </p:nvSpPr>
        <p:spPr>
          <a:xfrm>
            <a:off x="1289065" y="3758535"/>
            <a:ext cx="3624617" cy="1327176"/>
          </a:xfrm>
          <a:prstGeom prst="rect">
            <a:avLst/>
          </a:prstGeom>
          <a:noFill/>
          <a:ln>
            <a:noFill/>
          </a:ln>
        </p:spPr>
        <p:txBody>
          <a:bodyPr spcFirstLastPara="1" wrap="square" lIns="91425" tIns="91425" rIns="91425" bIns="91425" anchor="t" anchorCtr="0">
            <a:noAutofit/>
          </a:bodyPr>
          <a:lstStyle/>
          <a:p>
            <a:pPr lvl="0">
              <a:spcAft>
                <a:spcPts val="1200"/>
              </a:spcAft>
            </a:pPr>
            <a:r>
              <a:rPr lang="en-IN" dirty="0"/>
              <a:t>Plumb the depths of the dataset to unravel the impact of coveted amenities (e.g., open porch area, wood deck area) on house prices, while meticulously dissecting customer feedback and reviews to gauge the perceived value of such amenities.</a:t>
            </a:r>
            <a:endParaRPr dirty="0">
              <a:solidFill>
                <a:schemeClr val="dk1"/>
              </a:solidFill>
              <a:latin typeface="Open Sans"/>
              <a:ea typeface="Open Sans"/>
              <a:cs typeface="Open Sans"/>
              <a:sym typeface="Open Sans"/>
            </a:endParaRPr>
          </a:p>
        </p:txBody>
      </p:sp>
      <p:sp>
        <p:nvSpPr>
          <p:cNvPr id="1200" name="Google Shape;1200;p63"/>
          <p:cNvSpPr/>
          <p:nvPr/>
        </p:nvSpPr>
        <p:spPr>
          <a:xfrm>
            <a:off x="713275" y="1669825"/>
            <a:ext cx="580500" cy="580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3"/>
          <p:cNvSpPr/>
          <p:nvPr/>
        </p:nvSpPr>
        <p:spPr>
          <a:xfrm>
            <a:off x="673296" y="3495353"/>
            <a:ext cx="580500" cy="58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3" name="Google Shape;1203;p63"/>
          <p:cNvGrpSpPr/>
          <p:nvPr/>
        </p:nvGrpSpPr>
        <p:grpSpPr>
          <a:xfrm>
            <a:off x="867028" y="1819514"/>
            <a:ext cx="268062" cy="270587"/>
            <a:chOff x="-60987050" y="2671400"/>
            <a:chExt cx="315850" cy="318825"/>
          </a:xfrm>
        </p:grpSpPr>
        <p:sp>
          <p:nvSpPr>
            <p:cNvPr id="1204" name="Google Shape;1204;p63"/>
            <p:cNvSpPr/>
            <p:nvPr/>
          </p:nvSpPr>
          <p:spPr>
            <a:xfrm>
              <a:off x="-60987050" y="2671400"/>
              <a:ext cx="315850" cy="318825"/>
            </a:xfrm>
            <a:custGeom>
              <a:avLst/>
              <a:gdLst/>
              <a:ahLst/>
              <a:cxnLst/>
              <a:rect l="l" t="t" r="r" b="b"/>
              <a:pathLst>
                <a:path w="12634" h="12753" extrusionOk="0">
                  <a:moveTo>
                    <a:pt x="6270" y="844"/>
                  </a:moveTo>
                  <a:lnTo>
                    <a:pt x="11783" y="3175"/>
                  </a:lnTo>
                  <a:lnTo>
                    <a:pt x="11783" y="4152"/>
                  </a:lnTo>
                  <a:lnTo>
                    <a:pt x="757" y="4152"/>
                  </a:lnTo>
                  <a:lnTo>
                    <a:pt x="757" y="3175"/>
                  </a:lnTo>
                  <a:lnTo>
                    <a:pt x="6270" y="844"/>
                  </a:lnTo>
                  <a:close/>
                  <a:moveTo>
                    <a:pt x="2552" y="5002"/>
                  </a:moveTo>
                  <a:lnTo>
                    <a:pt x="2552" y="10232"/>
                  </a:lnTo>
                  <a:lnTo>
                    <a:pt x="1733" y="10232"/>
                  </a:lnTo>
                  <a:lnTo>
                    <a:pt x="1733" y="5002"/>
                  </a:lnTo>
                  <a:close/>
                  <a:moveTo>
                    <a:pt x="5041" y="5002"/>
                  </a:moveTo>
                  <a:lnTo>
                    <a:pt x="5041" y="10232"/>
                  </a:lnTo>
                  <a:lnTo>
                    <a:pt x="3403" y="10232"/>
                  </a:lnTo>
                  <a:lnTo>
                    <a:pt x="3403" y="5002"/>
                  </a:lnTo>
                  <a:close/>
                  <a:moveTo>
                    <a:pt x="6711" y="5002"/>
                  </a:moveTo>
                  <a:lnTo>
                    <a:pt x="6711" y="10232"/>
                  </a:lnTo>
                  <a:lnTo>
                    <a:pt x="5860" y="10232"/>
                  </a:lnTo>
                  <a:lnTo>
                    <a:pt x="5860" y="5002"/>
                  </a:lnTo>
                  <a:close/>
                  <a:moveTo>
                    <a:pt x="9168" y="5002"/>
                  </a:moveTo>
                  <a:lnTo>
                    <a:pt x="9168" y="10232"/>
                  </a:lnTo>
                  <a:lnTo>
                    <a:pt x="7530" y="10232"/>
                  </a:lnTo>
                  <a:lnTo>
                    <a:pt x="7530" y="5002"/>
                  </a:lnTo>
                  <a:close/>
                  <a:moveTo>
                    <a:pt x="10838" y="5002"/>
                  </a:moveTo>
                  <a:lnTo>
                    <a:pt x="10838" y="10232"/>
                  </a:lnTo>
                  <a:lnTo>
                    <a:pt x="10019" y="10232"/>
                  </a:lnTo>
                  <a:lnTo>
                    <a:pt x="10019" y="5002"/>
                  </a:lnTo>
                  <a:close/>
                  <a:moveTo>
                    <a:pt x="11374" y="11020"/>
                  </a:moveTo>
                  <a:cubicBezTo>
                    <a:pt x="11594" y="11051"/>
                    <a:pt x="11783" y="11209"/>
                    <a:pt x="11783" y="11461"/>
                  </a:cubicBezTo>
                  <a:lnTo>
                    <a:pt x="11783" y="11870"/>
                  </a:lnTo>
                  <a:lnTo>
                    <a:pt x="757" y="11870"/>
                  </a:lnTo>
                  <a:lnTo>
                    <a:pt x="757" y="11461"/>
                  </a:lnTo>
                  <a:cubicBezTo>
                    <a:pt x="757" y="11209"/>
                    <a:pt x="946" y="11020"/>
                    <a:pt x="1198" y="11020"/>
                  </a:cubicBezTo>
                  <a:close/>
                  <a:moveTo>
                    <a:pt x="6290" y="1"/>
                  </a:moveTo>
                  <a:cubicBezTo>
                    <a:pt x="6238" y="1"/>
                    <a:pt x="6191" y="9"/>
                    <a:pt x="6144" y="25"/>
                  </a:cubicBezTo>
                  <a:lnTo>
                    <a:pt x="252" y="2514"/>
                  </a:lnTo>
                  <a:cubicBezTo>
                    <a:pt x="95" y="2577"/>
                    <a:pt x="0" y="2703"/>
                    <a:pt x="0" y="2892"/>
                  </a:cubicBezTo>
                  <a:lnTo>
                    <a:pt x="0" y="4561"/>
                  </a:lnTo>
                  <a:cubicBezTo>
                    <a:pt x="0" y="4782"/>
                    <a:pt x="189" y="5002"/>
                    <a:pt x="410" y="5002"/>
                  </a:cubicBezTo>
                  <a:lnTo>
                    <a:pt x="946" y="5002"/>
                  </a:lnTo>
                  <a:lnTo>
                    <a:pt x="946" y="10264"/>
                  </a:lnTo>
                  <a:cubicBezTo>
                    <a:pt x="410" y="10390"/>
                    <a:pt x="0" y="10894"/>
                    <a:pt x="0" y="11492"/>
                  </a:cubicBezTo>
                  <a:lnTo>
                    <a:pt x="0" y="12311"/>
                  </a:lnTo>
                  <a:cubicBezTo>
                    <a:pt x="0" y="12532"/>
                    <a:pt x="189" y="12753"/>
                    <a:pt x="410" y="12753"/>
                  </a:cubicBezTo>
                  <a:lnTo>
                    <a:pt x="12256" y="12753"/>
                  </a:lnTo>
                  <a:cubicBezTo>
                    <a:pt x="12476" y="12753"/>
                    <a:pt x="12634" y="12532"/>
                    <a:pt x="12634" y="12311"/>
                  </a:cubicBezTo>
                  <a:lnTo>
                    <a:pt x="12634" y="11492"/>
                  </a:lnTo>
                  <a:cubicBezTo>
                    <a:pt x="12634" y="10894"/>
                    <a:pt x="12256" y="10390"/>
                    <a:pt x="11689" y="10264"/>
                  </a:cubicBezTo>
                  <a:lnTo>
                    <a:pt x="11689" y="5002"/>
                  </a:lnTo>
                  <a:lnTo>
                    <a:pt x="12256" y="5002"/>
                  </a:lnTo>
                  <a:cubicBezTo>
                    <a:pt x="12476" y="5002"/>
                    <a:pt x="12634" y="4782"/>
                    <a:pt x="12634" y="4561"/>
                  </a:cubicBezTo>
                  <a:lnTo>
                    <a:pt x="12634" y="2892"/>
                  </a:lnTo>
                  <a:cubicBezTo>
                    <a:pt x="12602" y="2734"/>
                    <a:pt x="12539" y="2577"/>
                    <a:pt x="12382" y="2514"/>
                  </a:cubicBezTo>
                  <a:lnTo>
                    <a:pt x="6459" y="25"/>
                  </a:lnTo>
                  <a:cubicBezTo>
                    <a:pt x="6396" y="9"/>
                    <a:pt x="6341" y="1"/>
                    <a:pt x="6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3"/>
            <p:cNvSpPr/>
            <p:nvPr/>
          </p:nvSpPr>
          <p:spPr>
            <a:xfrm>
              <a:off x="-60839775" y="2731075"/>
              <a:ext cx="19725" cy="19725"/>
            </a:xfrm>
            <a:custGeom>
              <a:avLst/>
              <a:gdLst/>
              <a:ahLst/>
              <a:cxnLst/>
              <a:rect l="l" t="t" r="r" b="b"/>
              <a:pathLst>
                <a:path w="789" h="789" extrusionOk="0">
                  <a:moveTo>
                    <a:pt x="379" y="0"/>
                  </a:moveTo>
                  <a:cubicBezTo>
                    <a:pt x="158" y="0"/>
                    <a:pt x="1" y="190"/>
                    <a:pt x="1" y="379"/>
                  </a:cubicBezTo>
                  <a:cubicBezTo>
                    <a:pt x="1" y="599"/>
                    <a:pt x="158" y="788"/>
                    <a:pt x="379" y="788"/>
                  </a:cubicBezTo>
                  <a:cubicBezTo>
                    <a:pt x="599" y="788"/>
                    <a:pt x="789" y="599"/>
                    <a:pt x="789" y="379"/>
                  </a:cubicBezTo>
                  <a:cubicBezTo>
                    <a:pt x="789" y="190"/>
                    <a:pt x="599"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1217;p63"/>
          <p:cNvGrpSpPr/>
          <p:nvPr/>
        </p:nvGrpSpPr>
        <p:grpSpPr>
          <a:xfrm>
            <a:off x="822532" y="3633286"/>
            <a:ext cx="282029" cy="280537"/>
            <a:chOff x="1412450" y="1954475"/>
            <a:chExt cx="297750" cy="296175"/>
          </a:xfrm>
        </p:grpSpPr>
        <p:sp>
          <p:nvSpPr>
            <p:cNvPr id="1218" name="Google Shape;1218;p63"/>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3"/>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1"/>
          <p:cNvSpPr txBox="1">
            <a:spLocks noGrp="1"/>
          </p:cNvSpPr>
          <p:nvPr>
            <p:ph type="title"/>
          </p:nvPr>
        </p:nvSpPr>
        <p:spPr>
          <a:xfrm>
            <a:off x="713400" y="966850"/>
            <a:ext cx="3696300" cy="831300"/>
          </a:xfrm>
          <a:prstGeom prst="rect">
            <a:avLst/>
          </a:prstGeom>
        </p:spPr>
        <p:txBody>
          <a:bodyPr spcFirstLastPara="1" wrap="square" lIns="91425" tIns="91425" rIns="91425" bIns="91425" anchor="b" anchorCtr="0">
            <a:noAutofit/>
          </a:bodyPr>
          <a:lstStyle/>
          <a:p>
            <a:pPr lvl="0"/>
            <a:r>
              <a:rPr lang="en-IN" dirty="0"/>
              <a:t>Conclusion</a:t>
            </a:r>
            <a:endParaRPr dirty="0"/>
          </a:p>
        </p:txBody>
      </p:sp>
      <p:sp>
        <p:nvSpPr>
          <p:cNvPr id="494" name="Google Shape;494;p41"/>
          <p:cNvSpPr txBox="1">
            <a:spLocks noGrp="1"/>
          </p:cNvSpPr>
          <p:nvPr>
            <p:ph type="subTitle" idx="1"/>
          </p:nvPr>
        </p:nvSpPr>
        <p:spPr>
          <a:xfrm>
            <a:off x="713400" y="1798150"/>
            <a:ext cx="6992218" cy="1847100"/>
          </a:xfrm>
          <a:prstGeom prst="rect">
            <a:avLst/>
          </a:prstGeom>
        </p:spPr>
        <p:txBody>
          <a:bodyPr spcFirstLastPara="1" wrap="square" lIns="91425" tIns="91425" rIns="91425" bIns="91425" anchor="t" anchorCtr="0">
            <a:noAutofit/>
          </a:bodyPr>
          <a:lstStyle/>
          <a:p>
            <a:pPr lvl="0"/>
            <a:r>
              <a:rPr lang="en-IN" dirty="0" smtClean="0"/>
              <a:t>*Recapitulation </a:t>
            </a:r>
            <a:r>
              <a:rPr lang="en-IN" dirty="0"/>
              <a:t>of key insights gleaned from the multifaceted exploration of the real estate pricing dataset.</a:t>
            </a:r>
          </a:p>
          <a:p>
            <a:pPr lvl="0"/>
            <a:r>
              <a:rPr lang="en-IN" dirty="0"/>
              <a:t>*</a:t>
            </a:r>
            <a:r>
              <a:rPr lang="en-IN" dirty="0" smtClean="0"/>
              <a:t>Emphasis </a:t>
            </a:r>
            <a:r>
              <a:rPr lang="en-IN" dirty="0"/>
              <a:t>on the transformative potential of data-driven insights in augmenting decision-making paradigms within the real estate domain.</a:t>
            </a:r>
          </a:p>
          <a:p>
            <a:pPr lvl="0"/>
            <a:r>
              <a:rPr lang="en-IN" dirty="0" smtClean="0"/>
              <a:t>*Express </a:t>
            </a:r>
            <a:r>
              <a:rPr lang="en-IN" dirty="0"/>
              <a:t>gratitude for the opportunity and invite further engagement and collaboration.</a:t>
            </a:r>
          </a:p>
        </p:txBody>
      </p:sp>
      <p:grpSp>
        <p:nvGrpSpPr>
          <p:cNvPr id="495" name="Google Shape;495;p41"/>
          <p:cNvGrpSpPr/>
          <p:nvPr/>
        </p:nvGrpSpPr>
        <p:grpSpPr>
          <a:xfrm>
            <a:off x="4618896" y="1301500"/>
            <a:ext cx="959175" cy="162000"/>
            <a:chOff x="447675" y="1666875"/>
            <a:chExt cx="959175" cy="162000"/>
          </a:xfrm>
        </p:grpSpPr>
        <p:sp>
          <p:nvSpPr>
            <p:cNvPr id="496" name="Google Shape;496;p41"/>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0"/>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txBox="1">
            <a:spLocks noGrp="1"/>
          </p:cNvSpPr>
          <p:nvPr>
            <p:ph type="subTitle" idx="1"/>
          </p:nvPr>
        </p:nvSpPr>
        <p:spPr>
          <a:xfrm>
            <a:off x="808075" y="2567825"/>
            <a:ext cx="7146950" cy="1015800"/>
          </a:xfrm>
          <a:prstGeom prst="rect">
            <a:avLst/>
          </a:prstGeom>
        </p:spPr>
        <p:txBody>
          <a:bodyPr spcFirstLastPara="1" wrap="square" lIns="91425" tIns="91425" rIns="91425" bIns="91425" anchor="t" anchorCtr="0">
            <a:noAutofit/>
          </a:bodyPr>
          <a:lstStyle/>
          <a:p>
            <a:pPr lvl="0"/>
            <a:r>
              <a:rPr lang="en-IN" dirty="0" smtClean="0"/>
              <a:t>*Introduction </a:t>
            </a:r>
            <a:r>
              <a:rPr lang="en-IN" dirty="0"/>
              <a:t>to the pivotal </a:t>
            </a:r>
            <a:r>
              <a:rPr lang="en-IN" dirty="0" smtClean="0"/>
              <a:t>role of </a:t>
            </a:r>
            <a:r>
              <a:rPr lang="en-IN" dirty="0"/>
              <a:t>data analysis in understanding real estate dynamics.</a:t>
            </a:r>
          </a:p>
          <a:p>
            <a:pPr lvl="0"/>
            <a:r>
              <a:rPr lang="en-IN" dirty="0" smtClean="0"/>
              <a:t>*Emphasis </a:t>
            </a:r>
            <a:r>
              <a:rPr lang="en-IN" dirty="0"/>
              <a:t>on the significance of the real estate pricing dataset.</a:t>
            </a:r>
          </a:p>
        </p:txBody>
      </p:sp>
      <p:sp>
        <p:nvSpPr>
          <p:cNvPr id="477" name="Google Shape;477;p40"/>
          <p:cNvSpPr txBox="1">
            <a:spLocks noGrp="1"/>
          </p:cNvSpPr>
          <p:nvPr>
            <p:ph type="title"/>
          </p:nvPr>
        </p:nvSpPr>
        <p:spPr>
          <a:xfrm>
            <a:off x="2590848" y="1293438"/>
            <a:ext cx="3962400" cy="1293000"/>
          </a:xfrm>
          <a:prstGeom prst="rect">
            <a:avLst/>
          </a:prstGeom>
        </p:spPr>
        <p:txBody>
          <a:bodyPr spcFirstLastPara="1" wrap="square" lIns="91425" tIns="91425" rIns="91425" bIns="91425" anchor="ctr" anchorCtr="0">
            <a:noAutofit/>
          </a:bodyPr>
          <a:lstStyle/>
          <a:p>
            <a:pPr lvl="0"/>
            <a:r>
              <a:rPr lang="en-IN" sz="2800" dirty="0"/>
              <a:t>Introduction</a:t>
            </a:r>
            <a:endParaRPr sz="2800" dirty="0"/>
          </a:p>
        </p:txBody>
      </p:sp>
      <p:sp>
        <p:nvSpPr>
          <p:cNvPr id="478" name="Google Shape;478;p40"/>
          <p:cNvSpPr/>
          <p:nvPr/>
        </p:nvSpPr>
        <p:spPr>
          <a:xfrm flipH="1">
            <a:off x="3814137" y="0"/>
            <a:ext cx="5329863" cy="2067291"/>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4092475" y="2348468"/>
            <a:ext cx="959100" cy="4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713400" y="2448404"/>
            <a:ext cx="959100" cy="9591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0"/>
          <p:cNvGrpSpPr/>
          <p:nvPr/>
        </p:nvGrpSpPr>
        <p:grpSpPr>
          <a:xfrm>
            <a:off x="7157850" y="3640088"/>
            <a:ext cx="959175" cy="162000"/>
            <a:chOff x="447675" y="1666875"/>
            <a:chExt cx="959175" cy="162000"/>
          </a:xfrm>
        </p:grpSpPr>
        <p:sp>
          <p:nvSpPr>
            <p:cNvPr id="482" name="Google Shape;482;p40"/>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40"/>
          <p:cNvGrpSpPr/>
          <p:nvPr/>
        </p:nvGrpSpPr>
        <p:grpSpPr>
          <a:xfrm>
            <a:off x="1244775" y="1425263"/>
            <a:ext cx="427725" cy="162000"/>
            <a:chOff x="979125" y="1666875"/>
            <a:chExt cx="427725" cy="162000"/>
          </a:xfrm>
        </p:grpSpPr>
        <p:sp>
          <p:nvSpPr>
            <p:cNvPr id="487" name="Google Shape;487;p40"/>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7"/>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p>
            <a:pPr lvl="0"/>
            <a:r>
              <a:rPr lang="en-IN" dirty="0"/>
              <a:t>Loading the Data</a:t>
            </a:r>
            <a:endParaRPr dirty="0"/>
          </a:p>
        </p:txBody>
      </p:sp>
      <p:sp>
        <p:nvSpPr>
          <p:cNvPr id="615" name="Google Shape;615;p47"/>
          <p:cNvSpPr txBox="1">
            <a:spLocks noGrp="1"/>
          </p:cNvSpPr>
          <p:nvPr>
            <p:ph type="subTitle" idx="1"/>
          </p:nvPr>
        </p:nvSpPr>
        <p:spPr>
          <a:xfrm>
            <a:off x="713275" y="3274853"/>
            <a:ext cx="2405400" cy="1481734"/>
          </a:xfrm>
          <a:prstGeom prst="rect">
            <a:avLst/>
          </a:prstGeom>
        </p:spPr>
        <p:txBody>
          <a:bodyPr spcFirstLastPara="1" wrap="square" lIns="91425" tIns="91425" rIns="91425" bIns="91425" anchor="t" anchorCtr="0">
            <a:noAutofit/>
          </a:bodyPr>
          <a:lstStyle/>
          <a:p>
            <a:pPr marL="0" lvl="0" indent="0"/>
            <a:r>
              <a:rPr lang="en-IN" dirty="0"/>
              <a:t>Employ Pandas to ingest the real estate pricing dataset into a structured Pandas </a:t>
            </a:r>
            <a:r>
              <a:rPr lang="en-IN" dirty="0" err="1"/>
              <a:t>DataFrame</a:t>
            </a:r>
            <a:endParaRPr dirty="0"/>
          </a:p>
        </p:txBody>
      </p:sp>
      <p:sp>
        <p:nvSpPr>
          <p:cNvPr id="617" name="Google Shape;617;p47"/>
          <p:cNvSpPr txBox="1">
            <a:spLocks noGrp="1"/>
          </p:cNvSpPr>
          <p:nvPr>
            <p:ph type="subTitle" idx="4"/>
          </p:nvPr>
        </p:nvSpPr>
        <p:spPr>
          <a:xfrm>
            <a:off x="3266149" y="3211121"/>
            <a:ext cx="2405400" cy="831300"/>
          </a:xfrm>
          <a:prstGeom prst="rect">
            <a:avLst/>
          </a:prstGeom>
        </p:spPr>
        <p:txBody>
          <a:bodyPr spcFirstLastPara="1" wrap="square" lIns="91425" tIns="91425" rIns="91425" bIns="91425" anchor="t" anchorCtr="0">
            <a:noAutofit/>
          </a:bodyPr>
          <a:lstStyle/>
          <a:p>
            <a:pPr marL="0" lvl="0" indent="0"/>
            <a:r>
              <a:rPr lang="en-IN" dirty="0"/>
              <a:t>Pandas</a:t>
            </a:r>
            <a:endParaRPr dirty="0"/>
          </a:p>
        </p:txBody>
      </p:sp>
      <p:sp>
        <p:nvSpPr>
          <p:cNvPr id="619" name="Google Shape;619;p47"/>
          <p:cNvSpPr txBox="1">
            <a:spLocks noGrp="1"/>
          </p:cNvSpPr>
          <p:nvPr>
            <p:ph type="subTitle" idx="6"/>
          </p:nvPr>
        </p:nvSpPr>
        <p:spPr>
          <a:xfrm>
            <a:off x="5424755" y="3133237"/>
            <a:ext cx="3626777" cy="1392663"/>
          </a:xfrm>
          <a:prstGeom prst="rect">
            <a:avLst/>
          </a:prstGeom>
        </p:spPr>
        <p:txBody>
          <a:bodyPr spcFirstLastPara="1" wrap="square" lIns="91425" tIns="91425" rIns="91425" bIns="91425" anchor="t" anchorCtr="0">
            <a:noAutofit/>
          </a:bodyPr>
          <a:lstStyle/>
          <a:p>
            <a:pPr lvl="0"/>
            <a:r>
              <a:rPr lang="en-IN" dirty="0"/>
              <a:t>Employing the Pandas library to seamlessly import the dataset, housed in CSV formats, into a Pandas </a:t>
            </a:r>
            <a:r>
              <a:rPr lang="en-IN" dirty="0" err="1"/>
              <a:t>DataFrame</a:t>
            </a:r>
            <a:r>
              <a:rPr lang="en-IN" dirty="0"/>
              <a:t>, thus laying the groundwork for robust analysis.</a:t>
            </a:r>
          </a:p>
        </p:txBody>
      </p:sp>
      <p:sp>
        <p:nvSpPr>
          <p:cNvPr id="620" name="Google Shape;620;p47"/>
          <p:cNvSpPr/>
          <p:nvPr/>
        </p:nvSpPr>
        <p:spPr>
          <a:xfrm>
            <a:off x="1361963" y="1847737"/>
            <a:ext cx="1285500" cy="12855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lvl="0"/>
            <a:r>
              <a:rPr lang="en-IN" sz="2000" dirty="0" smtClean="0"/>
              <a:t> Task</a:t>
            </a:r>
            <a:endParaRPr sz="2000" dirty="0"/>
          </a:p>
        </p:txBody>
      </p:sp>
      <p:sp>
        <p:nvSpPr>
          <p:cNvPr id="621" name="Google Shape;621;p47"/>
          <p:cNvSpPr/>
          <p:nvPr/>
        </p:nvSpPr>
        <p:spPr>
          <a:xfrm>
            <a:off x="3929325" y="1796500"/>
            <a:ext cx="1285500" cy="12855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lvl="0"/>
            <a:r>
              <a:rPr lang="en-IN" dirty="0" smtClean="0"/>
              <a:t> Python                       Library    </a:t>
            </a:r>
            <a:endParaRPr dirty="0"/>
          </a:p>
        </p:txBody>
      </p:sp>
      <p:sp>
        <p:nvSpPr>
          <p:cNvPr id="622" name="Google Shape;622;p47"/>
          <p:cNvSpPr/>
          <p:nvPr/>
        </p:nvSpPr>
        <p:spPr>
          <a:xfrm>
            <a:off x="6496687" y="1796500"/>
            <a:ext cx="1374113" cy="12855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lvl="0"/>
            <a:r>
              <a:rPr lang="en-IN" sz="1100" dirty="0" smtClean="0"/>
              <a:t>Explanation</a:t>
            </a:r>
            <a:endParaRPr sz="1100" dirty="0"/>
          </a:p>
        </p:txBody>
      </p:sp>
      <p:grpSp>
        <p:nvGrpSpPr>
          <p:cNvPr id="623" name="Google Shape;623;p47"/>
          <p:cNvGrpSpPr/>
          <p:nvPr/>
        </p:nvGrpSpPr>
        <p:grpSpPr>
          <a:xfrm>
            <a:off x="1195850" y="1796488"/>
            <a:ext cx="427725" cy="162000"/>
            <a:chOff x="979125" y="1666875"/>
            <a:chExt cx="427725" cy="162000"/>
          </a:xfrm>
        </p:grpSpPr>
        <p:sp>
          <p:nvSpPr>
            <p:cNvPr id="624" name="Google Shape;624;p4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47"/>
          <p:cNvGrpSpPr/>
          <p:nvPr/>
        </p:nvGrpSpPr>
        <p:grpSpPr>
          <a:xfrm>
            <a:off x="3000424" y="2807275"/>
            <a:ext cx="959175" cy="162000"/>
            <a:chOff x="447675" y="1666875"/>
            <a:chExt cx="959175" cy="162000"/>
          </a:xfrm>
        </p:grpSpPr>
        <p:sp>
          <p:nvSpPr>
            <p:cNvPr id="627" name="Google Shape;627;p47"/>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47"/>
          <p:cNvGrpSpPr/>
          <p:nvPr/>
        </p:nvGrpSpPr>
        <p:grpSpPr>
          <a:xfrm>
            <a:off x="5774775" y="2568013"/>
            <a:ext cx="427725" cy="162000"/>
            <a:chOff x="979125" y="1666875"/>
            <a:chExt cx="427725" cy="162000"/>
          </a:xfrm>
        </p:grpSpPr>
        <p:sp>
          <p:nvSpPr>
            <p:cNvPr id="632" name="Google Shape;632;p4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47"/>
          <p:cNvSpPr/>
          <p:nvPr/>
        </p:nvSpPr>
        <p:spPr>
          <a:xfrm>
            <a:off x="8021700" y="1844113"/>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9"/>
          <p:cNvSpPr/>
          <p:nvPr/>
        </p:nvSpPr>
        <p:spPr>
          <a:xfrm>
            <a:off x="794795" y="1317750"/>
            <a:ext cx="3718500" cy="1568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4630705" y="1317750"/>
            <a:ext cx="3718500" cy="1568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794794" y="3019975"/>
            <a:ext cx="7825223" cy="1568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1023395" y="1680900"/>
            <a:ext cx="842100" cy="842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1023395" y="3383125"/>
            <a:ext cx="842100" cy="842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4859305" y="1680900"/>
            <a:ext cx="842100" cy="84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txBox="1">
            <a:spLocks noGrp="1"/>
          </p:cNvSpPr>
          <p:nvPr>
            <p:ph type="title"/>
          </p:nvPr>
        </p:nvSpPr>
        <p:spPr>
          <a:xfrm>
            <a:off x="2010670" y="469575"/>
            <a:ext cx="4782600" cy="738900"/>
          </a:xfrm>
          <a:prstGeom prst="rect">
            <a:avLst/>
          </a:prstGeom>
        </p:spPr>
        <p:txBody>
          <a:bodyPr spcFirstLastPara="1" wrap="square" lIns="91425" tIns="91425" rIns="91425" bIns="91425" anchor="t" anchorCtr="0">
            <a:noAutofit/>
          </a:bodyPr>
          <a:lstStyle/>
          <a:p>
            <a:r>
              <a:rPr lang="en-IN" dirty="0" smtClean="0"/>
              <a:t>Cleaning </a:t>
            </a:r>
            <a:r>
              <a:rPr lang="en-IN" dirty="0"/>
              <a:t>the Data</a:t>
            </a:r>
          </a:p>
        </p:txBody>
      </p:sp>
      <p:sp>
        <p:nvSpPr>
          <p:cNvPr id="458" name="Google Shape;458;p39"/>
          <p:cNvSpPr txBox="1">
            <a:spLocks noGrp="1"/>
          </p:cNvSpPr>
          <p:nvPr>
            <p:ph type="title" idx="2"/>
          </p:nvPr>
        </p:nvSpPr>
        <p:spPr>
          <a:xfrm>
            <a:off x="2010670" y="1582913"/>
            <a:ext cx="2223000" cy="527700"/>
          </a:xfrm>
          <a:prstGeom prst="rect">
            <a:avLst/>
          </a:prstGeom>
        </p:spPr>
        <p:txBody>
          <a:bodyPr spcFirstLastPara="1" wrap="square" lIns="91425" tIns="91425" rIns="91425" bIns="91425" anchor="b" anchorCtr="0">
            <a:noAutofit/>
          </a:bodyPr>
          <a:lstStyle/>
          <a:p>
            <a:pPr lvl="0"/>
            <a:r>
              <a:rPr lang="en-IN" dirty="0"/>
              <a:t>Task</a:t>
            </a:r>
            <a:endParaRPr dirty="0"/>
          </a:p>
        </p:txBody>
      </p:sp>
      <p:sp>
        <p:nvSpPr>
          <p:cNvPr id="459" name="Google Shape;459;p39"/>
          <p:cNvSpPr txBox="1">
            <a:spLocks noGrp="1"/>
          </p:cNvSpPr>
          <p:nvPr>
            <p:ph type="subTitle" idx="1"/>
          </p:nvPr>
        </p:nvSpPr>
        <p:spPr>
          <a:xfrm>
            <a:off x="2010670" y="2005394"/>
            <a:ext cx="2223000" cy="615600"/>
          </a:xfrm>
          <a:prstGeom prst="rect">
            <a:avLst/>
          </a:prstGeom>
        </p:spPr>
        <p:txBody>
          <a:bodyPr spcFirstLastPara="1" wrap="square" lIns="91425" tIns="91425" rIns="91425" bIns="91425" anchor="t" anchorCtr="0">
            <a:noAutofit/>
          </a:bodyPr>
          <a:lstStyle/>
          <a:p>
            <a:pPr marL="0" lvl="0" indent="0"/>
            <a:r>
              <a:rPr lang="en-IN" sz="1100" dirty="0"/>
              <a:t>Engage Pandas functionalities to rectify missing values, expunge duplicates, and rectify aberrations</a:t>
            </a:r>
            <a:endParaRPr sz="1100" dirty="0"/>
          </a:p>
        </p:txBody>
      </p:sp>
      <p:sp>
        <p:nvSpPr>
          <p:cNvPr id="460" name="Google Shape;460;p39"/>
          <p:cNvSpPr txBox="1">
            <a:spLocks noGrp="1"/>
          </p:cNvSpPr>
          <p:nvPr>
            <p:ph type="title" idx="3"/>
          </p:nvPr>
        </p:nvSpPr>
        <p:spPr>
          <a:xfrm>
            <a:off x="5849971" y="1582913"/>
            <a:ext cx="2223000" cy="527700"/>
          </a:xfrm>
          <a:prstGeom prst="rect">
            <a:avLst/>
          </a:prstGeom>
        </p:spPr>
        <p:txBody>
          <a:bodyPr spcFirstLastPara="1" wrap="square" lIns="91425" tIns="91425" rIns="91425" bIns="91425" anchor="b" anchorCtr="0">
            <a:noAutofit/>
          </a:bodyPr>
          <a:lstStyle/>
          <a:p>
            <a:pPr lvl="0"/>
            <a:r>
              <a:rPr lang="en-IN" dirty="0"/>
              <a:t>Python Library</a:t>
            </a:r>
            <a:endParaRPr dirty="0"/>
          </a:p>
        </p:txBody>
      </p:sp>
      <p:sp>
        <p:nvSpPr>
          <p:cNvPr id="461" name="Google Shape;461;p39"/>
          <p:cNvSpPr txBox="1">
            <a:spLocks noGrp="1"/>
          </p:cNvSpPr>
          <p:nvPr>
            <p:ph type="subTitle" idx="4"/>
          </p:nvPr>
        </p:nvSpPr>
        <p:spPr>
          <a:xfrm>
            <a:off x="5849971" y="2005395"/>
            <a:ext cx="2223000" cy="615600"/>
          </a:xfrm>
          <a:prstGeom prst="rect">
            <a:avLst/>
          </a:prstGeom>
        </p:spPr>
        <p:txBody>
          <a:bodyPr spcFirstLastPara="1" wrap="square" lIns="91425" tIns="91425" rIns="91425" bIns="91425" anchor="t" anchorCtr="0">
            <a:noAutofit/>
          </a:bodyPr>
          <a:lstStyle/>
          <a:p>
            <a:pPr marL="0" lvl="0" indent="0"/>
            <a:r>
              <a:rPr lang="en-IN" dirty="0"/>
              <a:t>Pandas</a:t>
            </a:r>
            <a:endParaRPr dirty="0"/>
          </a:p>
        </p:txBody>
      </p:sp>
      <p:sp>
        <p:nvSpPr>
          <p:cNvPr id="462" name="Google Shape;462;p39"/>
          <p:cNvSpPr txBox="1">
            <a:spLocks noGrp="1"/>
          </p:cNvSpPr>
          <p:nvPr>
            <p:ph type="title" idx="5"/>
          </p:nvPr>
        </p:nvSpPr>
        <p:spPr>
          <a:xfrm>
            <a:off x="3478395" y="3123157"/>
            <a:ext cx="2223000" cy="527700"/>
          </a:xfrm>
          <a:prstGeom prst="rect">
            <a:avLst/>
          </a:prstGeom>
        </p:spPr>
        <p:txBody>
          <a:bodyPr spcFirstLastPara="1" wrap="square" lIns="91425" tIns="91425" rIns="91425" bIns="91425" anchor="b" anchorCtr="0">
            <a:noAutofit/>
          </a:bodyPr>
          <a:lstStyle/>
          <a:p>
            <a:pPr lvl="0"/>
            <a:r>
              <a:rPr lang="en-IN" dirty="0"/>
              <a:t>Explanation</a:t>
            </a:r>
            <a:endParaRPr dirty="0"/>
          </a:p>
        </p:txBody>
      </p:sp>
      <p:sp>
        <p:nvSpPr>
          <p:cNvPr id="463" name="Google Shape;463;p39"/>
          <p:cNvSpPr txBox="1">
            <a:spLocks noGrp="1"/>
          </p:cNvSpPr>
          <p:nvPr>
            <p:ph type="subTitle" idx="6"/>
          </p:nvPr>
        </p:nvSpPr>
        <p:spPr>
          <a:xfrm>
            <a:off x="2010669" y="3707613"/>
            <a:ext cx="6062301" cy="615600"/>
          </a:xfrm>
          <a:prstGeom prst="rect">
            <a:avLst/>
          </a:prstGeom>
        </p:spPr>
        <p:txBody>
          <a:bodyPr spcFirstLastPara="1" wrap="square" lIns="91425" tIns="91425" rIns="91425" bIns="91425" anchor="t" anchorCtr="0">
            <a:noAutofit/>
          </a:bodyPr>
          <a:lstStyle/>
          <a:p>
            <a:pPr lvl="0"/>
            <a:r>
              <a:rPr lang="en-IN" sz="1100" dirty="0"/>
              <a:t>Prioritize data integrity by rectifying missing values, purging redundant entries, and addressing anomalies or disparities within the dataset, ensuring a solid foundation for subsequent analysis.</a:t>
            </a:r>
          </a:p>
        </p:txBody>
      </p:sp>
      <p:sp>
        <p:nvSpPr>
          <p:cNvPr id="466" name="Google Shape;466;p39"/>
          <p:cNvSpPr txBox="1">
            <a:spLocks noGrp="1"/>
          </p:cNvSpPr>
          <p:nvPr>
            <p:ph type="title" idx="9"/>
          </p:nvPr>
        </p:nvSpPr>
        <p:spPr>
          <a:xfrm>
            <a:off x="1023395" y="1838100"/>
            <a:ext cx="84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7" name="Google Shape;467;p39"/>
          <p:cNvSpPr txBox="1">
            <a:spLocks noGrp="1"/>
          </p:cNvSpPr>
          <p:nvPr>
            <p:ph type="title" idx="13"/>
          </p:nvPr>
        </p:nvSpPr>
        <p:spPr>
          <a:xfrm>
            <a:off x="1023395" y="3540325"/>
            <a:ext cx="84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68" name="Google Shape;468;p39"/>
          <p:cNvSpPr txBox="1">
            <a:spLocks noGrp="1"/>
          </p:cNvSpPr>
          <p:nvPr>
            <p:ph type="title" idx="14"/>
          </p:nvPr>
        </p:nvSpPr>
        <p:spPr>
          <a:xfrm>
            <a:off x="4859295" y="1838100"/>
            <a:ext cx="84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70" name="Google Shape;470;p39"/>
          <p:cNvSpPr/>
          <p:nvPr/>
        </p:nvSpPr>
        <p:spPr>
          <a:xfrm>
            <a:off x="7511846" y="1065300"/>
            <a:ext cx="615600" cy="6156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57"/>
          <p:cNvSpPr/>
          <p:nvPr/>
        </p:nvSpPr>
        <p:spPr>
          <a:xfrm>
            <a:off x="6063145" y="1183925"/>
            <a:ext cx="2028390" cy="1988225"/>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5" name="Google Shape;795;p57"/>
          <p:cNvSpPr/>
          <p:nvPr/>
        </p:nvSpPr>
        <p:spPr>
          <a:xfrm>
            <a:off x="6090882" y="1273180"/>
            <a:ext cx="2213825" cy="1894500"/>
          </a:xfrm>
          <a:prstGeom prst="pie">
            <a:avLst>
              <a:gd name="adj1" fmla="val 16232411"/>
              <a:gd name="adj2" fmla="val 1074211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6" name="Google Shape;796;p57"/>
          <p:cNvSpPr/>
          <p:nvPr/>
        </p:nvSpPr>
        <p:spPr>
          <a:xfrm>
            <a:off x="3620435" y="1268950"/>
            <a:ext cx="1903200" cy="19032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7" name="Google Shape;797;p57"/>
          <p:cNvSpPr/>
          <p:nvPr/>
        </p:nvSpPr>
        <p:spPr>
          <a:xfrm>
            <a:off x="3624785" y="1273180"/>
            <a:ext cx="1894500" cy="1894500"/>
          </a:xfrm>
          <a:prstGeom prst="pie">
            <a:avLst>
              <a:gd name="adj1" fmla="val 16232411"/>
              <a:gd name="adj2" fmla="val 542121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8" name="Google Shape;798;p57"/>
          <p:cNvSpPr/>
          <p:nvPr/>
        </p:nvSpPr>
        <p:spPr>
          <a:xfrm>
            <a:off x="1052485" y="1268950"/>
            <a:ext cx="1903200" cy="19032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9" name="Google Shape;799;p57"/>
          <p:cNvSpPr/>
          <p:nvPr/>
        </p:nvSpPr>
        <p:spPr>
          <a:xfrm>
            <a:off x="1056835" y="1273180"/>
            <a:ext cx="1894500" cy="1894500"/>
          </a:xfrm>
          <a:prstGeom prst="pie">
            <a:avLst>
              <a:gd name="adj1" fmla="val 16232411"/>
              <a:gd name="adj2" fmla="val 2378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0" name="Google Shape;800;p57"/>
          <p:cNvSpPr/>
          <p:nvPr/>
        </p:nvSpPr>
        <p:spPr>
          <a:xfrm>
            <a:off x="3845435" y="1493950"/>
            <a:ext cx="1453200" cy="1453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7"/>
          <p:cNvSpPr/>
          <p:nvPr/>
        </p:nvSpPr>
        <p:spPr>
          <a:xfrm>
            <a:off x="6413335" y="1493950"/>
            <a:ext cx="1453200" cy="1453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7"/>
          <p:cNvSpPr/>
          <p:nvPr/>
        </p:nvSpPr>
        <p:spPr>
          <a:xfrm>
            <a:off x="1277485" y="1493950"/>
            <a:ext cx="1453200" cy="1453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7"/>
          <p:cNvSpPr txBox="1">
            <a:spLocks noGrp="1"/>
          </p:cNvSpPr>
          <p:nvPr>
            <p:ph type="title"/>
          </p:nvPr>
        </p:nvSpPr>
        <p:spPr>
          <a:xfrm>
            <a:off x="1277475" y="1836100"/>
            <a:ext cx="1453200" cy="768900"/>
          </a:xfrm>
          <a:prstGeom prst="rect">
            <a:avLst/>
          </a:prstGeom>
        </p:spPr>
        <p:txBody>
          <a:bodyPr spcFirstLastPara="1" wrap="square" lIns="91425" tIns="91425" rIns="91425" bIns="91425" anchor="ctr" anchorCtr="0">
            <a:noAutofit/>
          </a:bodyPr>
          <a:lstStyle/>
          <a:p>
            <a:pPr lvl="0"/>
            <a:r>
              <a:rPr lang="en-IN" dirty="0"/>
              <a:t>Task</a:t>
            </a:r>
            <a:endParaRPr dirty="0"/>
          </a:p>
        </p:txBody>
      </p:sp>
      <p:sp>
        <p:nvSpPr>
          <p:cNvPr id="804" name="Google Shape;804;p57"/>
          <p:cNvSpPr txBox="1">
            <a:spLocks noGrp="1"/>
          </p:cNvSpPr>
          <p:nvPr>
            <p:ph type="title" idx="2"/>
          </p:nvPr>
        </p:nvSpPr>
        <p:spPr>
          <a:xfrm>
            <a:off x="3845425" y="1836100"/>
            <a:ext cx="1453200" cy="768900"/>
          </a:xfrm>
          <a:prstGeom prst="rect">
            <a:avLst/>
          </a:prstGeom>
        </p:spPr>
        <p:txBody>
          <a:bodyPr spcFirstLastPara="1" wrap="square" lIns="91425" tIns="91425" rIns="91425" bIns="91425" anchor="ctr" anchorCtr="0">
            <a:noAutofit/>
          </a:bodyPr>
          <a:lstStyle/>
          <a:p>
            <a:pPr lvl="0"/>
            <a:r>
              <a:rPr lang="en-IN" sz="2000" dirty="0"/>
              <a:t>Python Libraries</a:t>
            </a:r>
            <a:endParaRPr sz="2000" dirty="0"/>
          </a:p>
        </p:txBody>
      </p:sp>
      <p:sp>
        <p:nvSpPr>
          <p:cNvPr id="805" name="Google Shape;805;p57"/>
          <p:cNvSpPr txBox="1">
            <a:spLocks noGrp="1"/>
          </p:cNvSpPr>
          <p:nvPr>
            <p:ph type="title" idx="3"/>
          </p:nvPr>
        </p:nvSpPr>
        <p:spPr>
          <a:xfrm>
            <a:off x="713275" y="445025"/>
            <a:ext cx="7717500" cy="738900"/>
          </a:xfrm>
          <a:prstGeom prst="rect">
            <a:avLst/>
          </a:prstGeom>
        </p:spPr>
        <p:txBody>
          <a:bodyPr spcFirstLastPara="1" wrap="square" lIns="91425" tIns="91425" rIns="91425" bIns="91425" anchor="t" anchorCtr="0">
            <a:noAutofit/>
          </a:bodyPr>
          <a:lstStyle/>
          <a:p>
            <a:pPr lvl="0"/>
            <a:r>
              <a:rPr lang="en-IN" dirty="0" err="1"/>
              <a:t>Univariate</a:t>
            </a:r>
            <a:r>
              <a:rPr lang="en-IN" dirty="0"/>
              <a:t> Analysis</a:t>
            </a:r>
            <a:endParaRPr dirty="0"/>
          </a:p>
        </p:txBody>
      </p:sp>
      <p:sp>
        <p:nvSpPr>
          <p:cNvPr id="807" name="Google Shape;807;p57"/>
          <p:cNvSpPr txBox="1">
            <a:spLocks noGrp="1"/>
          </p:cNvSpPr>
          <p:nvPr>
            <p:ph type="subTitle" idx="1"/>
          </p:nvPr>
        </p:nvSpPr>
        <p:spPr>
          <a:xfrm>
            <a:off x="991135" y="3257175"/>
            <a:ext cx="1960200" cy="615600"/>
          </a:xfrm>
          <a:prstGeom prst="rect">
            <a:avLst/>
          </a:prstGeom>
        </p:spPr>
        <p:txBody>
          <a:bodyPr spcFirstLastPara="1" wrap="square" lIns="91425" tIns="91425" rIns="91425" bIns="91425" anchor="t" anchorCtr="0">
            <a:noAutofit/>
          </a:bodyPr>
          <a:lstStyle/>
          <a:p>
            <a:pPr lvl="0"/>
            <a:r>
              <a:rPr lang="en-IN" sz="1100" dirty="0"/>
              <a:t>Leverage the prowess of </a:t>
            </a:r>
            <a:r>
              <a:rPr lang="en-IN" sz="1100" dirty="0" err="1"/>
              <a:t>Matplotlib</a:t>
            </a:r>
            <a:r>
              <a:rPr lang="en-IN" sz="1100" dirty="0"/>
              <a:t> and </a:t>
            </a:r>
            <a:r>
              <a:rPr lang="en-IN" sz="1100" dirty="0" err="1"/>
              <a:t>Seaborn</a:t>
            </a:r>
            <a:r>
              <a:rPr lang="en-IN" sz="1100" dirty="0"/>
              <a:t> for a comprehensive </a:t>
            </a:r>
            <a:r>
              <a:rPr lang="en-IN" sz="1100" dirty="0" err="1"/>
              <a:t>univariate</a:t>
            </a:r>
            <a:r>
              <a:rPr lang="en-IN" sz="1100" dirty="0"/>
              <a:t> analysis, dissecting individual variables to unravel their distributions and nuances.</a:t>
            </a:r>
          </a:p>
        </p:txBody>
      </p:sp>
      <p:sp>
        <p:nvSpPr>
          <p:cNvPr id="809" name="Google Shape;809;p57"/>
          <p:cNvSpPr txBox="1">
            <a:spLocks noGrp="1"/>
          </p:cNvSpPr>
          <p:nvPr>
            <p:ph type="subTitle" idx="6"/>
          </p:nvPr>
        </p:nvSpPr>
        <p:spPr>
          <a:xfrm>
            <a:off x="3591926" y="3686738"/>
            <a:ext cx="1960200" cy="615600"/>
          </a:xfrm>
          <a:prstGeom prst="rect">
            <a:avLst/>
          </a:prstGeom>
        </p:spPr>
        <p:txBody>
          <a:bodyPr spcFirstLastPara="1" wrap="square" lIns="91425" tIns="91425" rIns="91425" bIns="91425" anchor="t" anchorCtr="0">
            <a:noAutofit/>
          </a:bodyPr>
          <a:lstStyle/>
          <a:p>
            <a:pPr marL="0" lvl="0" indent="0"/>
            <a:r>
              <a:rPr lang="en-IN" dirty="0" err="1"/>
              <a:t>Matplotlib</a:t>
            </a:r>
            <a:r>
              <a:rPr lang="en-IN" dirty="0"/>
              <a:t>, </a:t>
            </a:r>
            <a:r>
              <a:rPr lang="en-IN" dirty="0" err="1"/>
              <a:t>Seaborn</a:t>
            </a:r>
            <a:endParaRPr dirty="0"/>
          </a:p>
        </p:txBody>
      </p:sp>
      <p:sp>
        <p:nvSpPr>
          <p:cNvPr id="810" name="Google Shape;810;p57"/>
          <p:cNvSpPr txBox="1">
            <a:spLocks noGrp="1"/>
          </p:cNvSpPr>
          <p:nvPr>
            <p:ph type="title" idx="7"/>
          </p:nvPr>
        </p:nvSpPr>
        <p:spPr>
          <a:xfrm>
            <a:off x="6067495" y="1836100"/>
            <a:ext cx="2144862" cy="768900"/>
          </a:xfrm>
          <a:prstGeom prst="rect">
            <a:avLst/>
          </a:prstGeom>
        </p:spPr>
        <p:txBody>
          <a:bodyPr spcFirstLastPara="1" wrap="square" lIns="91425" tIns="91425" rIns="91425" bIns="91425" anchor="ctr" anchorCtr="0">
            <a:noAutofit/>
          </a:bodyPr>
          <a:lstStyle/>
          <a:p>
            <a:pPr lvl="0"/>
            <a:r>
              <a:rPr lang="en-IN" sz="2800" dirty="0"/>
              <a:t>Explanation</a:t>
            </a:r>
            <a:endParaRPr sz="2800" dirty="0"/>
          </a:p>
        </p:txBody>
      </p:sp>
      <p:sp>
        <p:nvSpPr>
          <p:cNvPr id="812" name="Google Shape;812;p57"/>
          <p:cNvSpPr txBox="1">
            <a:spLocks noGrp="1"/>
          </p:cNvSpPr>
          <p:nvPr>
            <p:ph type="subTitle" idx="9"/>
          </p:nvPr>
        </p:nvSpPr>
        <p:spPr>
          <a:xfrm>
            <a:off x="5519286" y="3256935"/>
            <a:ext cx="3491150" cy="615600"/>
          </a:xfrm>
          <a:prstGeom prst="rect">
            <a:avLst/>
          </a:prstGeom>
        </p:spPr>
        <p:txBody>
          <a:bodyPr spcFirstLastPara="1" wrap="square" lIns="91425" tIns="91425" rIns="91425" bIns="91425" anchor="t" anchorCtr="0">
            <a:noAutofit/>
          </a:bodyPr>
          <a:lstStyle/>
          <a:p>
            <a:pPr lvl="0"/>
            <a:r>
              <a:rPr lang="en-IN" sz="1100" dirty="0"/>
              <a:t>Harnessing visualization techniques such as histograms and kernel density plots to decode the distribution patterns and intrinsic characteristics of pivotal variables like house prices, thereby fostering deeper insights.</a:t>
            </a:r>
          </a:p>
        </p:txBody>
      </p:sp>
      <p:grpSp>
        <p:nvGrpSpPr>
          <p:cNvPr id="813" name="Google Shape;813;p57"/>
          <p:cNvGrpSpPr/>
          <p:nvPr/>
        </p:nvGrpSpPr>
        <p:grpSpPr>
          <a:xfrm>
            <a:off x="2625463" y="2785138"/>
            <a:ext cx="427725" cy="162000"/>
            <a:chOff x="979125" y="1666875"/>
            <a:chExt cx="427725" cy="162000"/>
          </a:xfrm>
        </p:grpSpPr>
        <p:sp>
          <p:nvSpPr>
            <p:cNvPr id="814" name="Google Shape;814;p5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57"/>
          <p:cNvSpPr/>
          <p:nvPr/>
        </p:nvSpPr>
        <p:spPr>
          <a:xfrm>
            <a:off x="5813163" y="1609763"/>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56"/>
          <p:cNvSpPr/>
          <p:nvPr/>
        </p:nvSpPr>
        <p:spPr>
          <a:xfrm>
            <a:off x="5811350" y="539375"/>
            <a:ext cx="2705926" cy="3600426"/>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6"/>
          <p:cNvSpPr/>
          <p:nvPr/>
        </p:nvSpPr>
        <p:spPr>
          <a:xfrm>
            <a:off x="3262350" y="1984800"/>
            <a:ext cx="2619300" cy="26193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6"/>
          <p:cNvSpPr/>
          <p:nvPr/>
        </p:nvSpPr>
        <p:spPr>
          <a:xfrm>
            <a:off x="713350" y="675150"/>
            <a:ext cx="2619300" cy="26193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6"/>
          <p:cNvSpPr txBox="1">
            <a:spLocks noGrp="1"/>
          </p:cNvSpPr>
          <p:nvPr>
            <p:ph type="title"/>
          </p:nvPr>
        </p:nvSpPr>
        <p:spPr>
          <a:xfrm>
            <a:off x="3262350" y="234781"/>
            <a:ext cx="2124300" cy="768900"/>
          </a:xfrm>
          <a:prstGeom prst="rect">
            <a:avLst/>
          </a:prstGeom>
        </p:spPr>
        <p:txBody>
          <a:bodyPr spcFirstLastPara="1" wrap="square" lIns="91425" tIns="91425" rIns="91425" bIns="91425" anchor="ctr" anchorCtr="0">
            <a:noAutofit/>
          </a:bodyPr>
          <a:lstStyle/>
          <a:p>
            <a:pPr lvl="0"/>
            <a:r>
              <a:rPr lang="en-IN" sz="2400" dirty="0"/>
              <a:t>Multivariate Analysis</a:t>
            </a:r>
            <a:endParaRPr sz="2400" dirty="0"/>
          </a:p>
        </p:txBody>
      </p:sp>
      <p:sp>
        <p:nvSpPr>
          <p:cNvPr id="785" name="Google Shape;785;p56"/>
          <p:cNvSpPr txBox="1">
            <a:spLocks noGrp="1"/>
          </p:cNvSpPr>
          <p:nvPr>
            <p:ph type="subTitle" idx="1"/>
          </p:nvPr>
        </p:nvSpPr>
        <p:spPr>
          <a:xfrm>
            <a:off x="666412" y="1678576"/>
            <a:ext cx="2301550" cy="1445425"/>
          </a:xfrm>
          <a:prstGeom prst="rect">
            <a:avLst/>
          </a:prstGeom>
        </p:spPr>
        <p:txBody>
          <a:bodyPr spcFirstLastPara="1" wrap="square" lIns="91425" tIns="91425" rIns="91425" bIns="91425" anchor="t" anchorCtr="0">
            <a:noAutofit/>
          </a:bodyPr>
          <a:lstStyle/>
          <a:p>
            <a:pPr lvl="0"/>
            <a:r>
              <a:rPr lang="en-IN" sz="1100" dirty="0"/>
              <a:t>Harness </a:t>
            </a:r>
            <a:r>
              <a:rPr lang="en-IN" sz="1100" dirty="0" err="1"/>
              <a:t>Matplotlib</a:t>
            </a:r>
            <a:r>
              <a:rPr lang="en-IN" sz="1100" dirty="0"/>
              <a:t> and </a:t>
            </a:r>
            <a:r>
              <a:rPr lang="en-IN" sz="1100" dirty="0" err="1"/>
              <a:t>Seaborn</a:t>
            </a:r>
            <a:r>
              <a:rPr lang="en-IN" sz="1100" dirty="0"/>
              <a:t> to delve into intricate relationships amidst multiple variables, with a keen focus on their impact on house prices.</a:t>
            </a:r>
          </a:p>
        </p:txBody>
      </p:sp>
      <p:sp>
        <p:nvSpPr>
          <p:cNvPr id="786" name="Google Shape;786;p56"/>
          <p:cNvSpPr txBox="1">
            <a:spLocks noGrp="1"/>
          </p:cNvSpPr>
          <p:nvPr>
            <p:ph type="title" idx="2"/>
          </p:nvPr>
        </p:nvSpPr>
        <p:spPr>
          <a:xfrm>
            <a:off x="3509875" y="2449106"/>
            <a:ext cx="2124300" cy="768900"/>
          </a:xfrm>
          <a:prstGeom prst="rect">
            <a:avLst/>
          </a:prstGeom>
        </p:spPr>
        <p:txBody>
          <a:bodyPr spcFirstLastPara="1" wrap="square" lIns="91425" tIns="91425" rIns="91425" bIns="91425" anchor="ctr" anchorCtr="0">
            <a:noAutofit/>
          </a:bodyPr>
          <a:lstStyle/>
          <a:p>
            <a:pPr lvl="0"/>
            <a:r>
              <a:rPr lang="en-IN" sz="2000" dirty="0"/>
              <a:t>Python Libraries</a:t>
            </a:r>
            <a:endParaRPr sz="2000" dirty="0"/>
          </a:p>
        </p:txBody>
      </p:sp>
      <p:sp>
        <p:nvSpPr>
          <p:cNvPr id="787" name="Google Shape;787;p56"/>
          <p:cNvSpPr txBox="1">
            <a:spLocks noGrp="1"/>
          </p:cNvSpPr>
          <p:nvPr>
            <p:ph type="subTitle" idx="3"/>
          </p:nvPr>
        </p:nvSpPr>
        <p:spPr>
          <a:xfrm>
            <a:off x="3509875" y="3124001"/>
            <a:ext cx="2124300" cy="1015800"/>
          </a:xfrm>
          <a:prstGeom prst="rect">
            <a:avLst/>
          </a:prstGeom>
        </p:spPr>
        <p:txBody>
          <a:bodyPr spcFirstLastPara="1" wrap="square" lIns="91425" tIns="91425" rIns="91425" bIns="91425" anchor="t" anchorCtr="0">
            <a:noAutofit/>
          </a:bodyPr>
          <a:lstStyle/>
          <a:p>
            <a:pPr marL="0" lvl="0" indent="0"/>
            <a:r>
              <a:rPr lang="en-IN" dirty="0" err="1"/>
              <a:t>Matplotlib</a:t>
            </a:r>
            <a:r>
              <a:rPr lang="en-IN" dirty="0"/>
              <a:t>, </a:t>
            </a:r>
            <a:r>
              <a:rPr lang="en-IN" dirty="0" err="1"/>
              <a:t>Seaborn</a:t>
            </a:r>
            <a:endParaRPr dirty="0"/>
          </a:p>
        </p:txBody>
      </p:sp>
      <p:sp>
        <p:nvSpPr>
          <p:cNvPr id="788" name="Google Shape;788;p56"/>
          <p:cNvSpPr txBox="1">
            <a:spLocks noGrp="1"/>
          </p:cNvSpPr>
          <p:nvPr>
            <p:ph type="title" idx="4"/>
          </p:nvPr>
        </p:nvSpPr>
        <p:spPr>
          <a:xfrm>
            <a:off x="6058850" y="1003681"/>
            <a:ext cx="2124300" cy="768900"/>
          </a:xfrm>
          <a:prstGeom prst="rect">
            <a:avLst/>
          </a:prstGeom>
        </p:spPr>
        <p:txBody>
          <a:bodyPr spcFirstLastPara="1" wrap="square" lIns="91425" tIns="91425" rIns="91425" bIns="91425" anchor="ctr" anchorCtr="0">
            <a:noAutofit/>
          </a:bodyPr>
          <a:lstStyle/>
          <a:p>
            <a:pPr lvl="0"/>
            <a:r>
              <a:rPr lang="en-IN" sz="2800" dirty="0"/>
              <a:t>Explanation</a:t>
            </a:r>
            <a:endParaRPr sz="2800" dirty="0"/>
          </a:p>
        </p:txBody>
      </p:sp>
      <p:sp>
        <p:nvSpPr>
          <p:cNvPr id="789" name="Google Shape;789;p56"/>
          <p:cNvSpPr txBox="1">
            <a:spLocks noGrp="1"/>
          </p:cNvSpPr>
          <p:nvPr>
            <p:ph type="subTitle" idx="5"/>
          </p:nvPr>
        </p:nvSpPr>
        <p:spPr>
          <a:xfrm>
            <a:off x="6058850" y="1678576"/>
            <a:ext cx="2124300" cy="1015800"/>
          </a:xfrm>
          <a:prstGeom prst="rect">
            <a:avLst/>
          </a:prstGeom>
        </p:spPr>
        <p:txBody>
          <a:bodyPr spcFirstLastPara="1" wrap="square" lIns="91425" tIns="91425" rIns="91425" bIns="91425" anchor="t" anchorCtr="0">
            <a:noAutofit/>
          </a:bodyPr>
          <a:lstStyle/>
          <a:p>
            <a:pPr marL="0" lvl="0" indent="0"/>
            <a:r>
              <a:rPr lang="en-IN" sz="1100" dirty="0"/>
              <a:t>Execute multivariate analysis methodologies, including correlation matrices and scatterplot matrices, to unravel interdependencies and correlations amidst various features, thereby fostering a holistic understanding of their collective impact on house prices.</a:t>
            </a:r>
            <a:endParaRPr sz="1100" dirty="0"/>
          </a:p>
        </p:txBody>
      </p:sp>
      <p:sp>
        <p:nvSpPr>
          <p:cNvPr id="11" name="Google Shape;784;p56"/>
          <p:cNvSpPr txBox="1">
            <a:spLocks/>
          </p:cNvSpPr>
          <p:nvPr/>
        </p:nvSpPr>
        <p:spPr>
          <a:xfrm>
            <a:off x="960900" y="1033026"/>
            <a:ext cx="2124300" cy="76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Baloo 2"/>
              <a:buNone/>
              <a:defRPr sz="4500" b="1" i="0" u="none" strike="noStrike" cap="none">
                <a:solidFill>
                  <a:schemeClr val="dk1"/>
                </a:solidFill>
                <a:latin typeface="Baloo 2"/>
                <a:ea typeface="Baloo 2"/>
                <a:cs typeface="Baloo 2"/>
                <a:sym typeface="Baloo 2"/>
              </a:defRPr>
            </a:lvl1pPr>
            <a:lvl2pPr marR="0" lvl="1"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2pPr>
            <a:lvl3pPr marR="0" lvl="2"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3pPr>
            <a:lvl4pPr marR="0" lvl="3"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4pPr>
            <a:lvl5pPr marR="0" lvl="4"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5pPr>
            <a:lvl6pPr marR="0" lvl="5"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6pPr>
            <a:lvl7pPr marR="0" lvl="6"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7pPr>
            <a:lvl8pPr marR="0" lvl="7"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8pPr>
            <a:lvl9pPr marR="0" lvl="8"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9pPr>
          </a:lstStyle>
          <a:p>
            <a:r>
              <a:rPr lang="en-IN" sz="2400" dirty="0"/>
              <a:t>Task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6"/>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p>
            <a:pPr lvl="0"/>
            <a:r>
              <a:rPr lang="en-IN" dirty="0"/>
              <a:t>Feature Engineering</a:t>
            </a:r>
            <a:endParaRPr dirty="0"/>
          </a:p>
        </p:txBody>
      </p:sp>
      <p:sp>
        <p:nvSpPr>
          <p:cNvPr id="588" name="Google Shape;588;p46"/>
          <p:cNvSpPr txBox="1">
            <a:spLocks noGrp="1"/>
          </p:cNvSpPr>
          <p:nvPr>
            <p:ph type="title" idx="2"/>
          </p:nvPr>
        </p:nvSpPr>
        <p:spPr>
          <a:xfrm>
            <a:off x="1255508" y="1738499"/>
            <a:ext cx="2809500" cy="527700"/>
          </a:xfrm>
          <a:prstGeom prst="rect">
            <a:avLst/>
          </a:prstGeom>
        </p:spPr>
        <p:txBody>
          <a:bodyPr spcFirstLastPara="1" wrap="square" lIns="91425" tIns="91425" rIns="91425" bIns="91425" anchor="b" anchorCtr="0">
            <a:noAutofit/>
          </a:bodyPr>
          <a:lstStyle/>
          <a:p>
            <a:pPr lvl="0"/>
            <a:r>
              <a:rPr lang="en-IN" dirty="0"/>
              <a:t>Task</a:t>
            </a:r>
            <a:endParaRPr dirty="0"/>
          </a:p>
        </p:txBody>
      </p:sp>
      <p:sp>
        <p:nvSpPr>
          <p:cNvPr id="589" name="Google Shape;589;p46"/>
          <p:cNvSpPr txBox="1">
            <a:spLocks noGrp="1"/>
          </p:cNvSpPr>
          <p:nvPr>
            <p:ph type="subTitle" idx="1"/>
          </p:nvPr>
        </p:nvSpPr>
        <p:spPr>
          <a:xfrm>
            <a:off x="1255508" y="2212949"/>
            <a:ext cx="2809500" cy="104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Mercury is the closest planet to the Sun and the smallest one in the Solar System—it’s only a bit larger than the Moon</a:t>
            </a:r>
            <a:endParaRPr dirty="0"/>
          </a:p>
        </p:txBody>
      </p:sp>
      <p:sp>
        <p:nvSpPr>
          <p:cNvPr id="590" name="Google Shape;590;p46"/>
          <p:cNvSpPr txBox="1">
            <a:spLocks noGrp="1"/>
          </p:cNvSpPr>
          <p:nvPr>
            <p:ph type="title" idx="3"/>
          </p:nvPr>
        </p:nvSpPr>
        <p:spPr>
          <a:xfrm>
            <a:off x="4810955" y="1801309"/>
            <a:ext cx="2809500" cy="527700"/>
          </a:xfrm>
          <a:prstGeom prst="rect">
            <a:avLst/>
          </a:prstGeom>
        </p:spPr>
        <p:txBody>
          <a:bodyPr spcFirstLastPara="1" wrap="square" lIns="91425" tIns="91425" rIns="91425" bIns="91425" anchor="b" anchorCtr="0">
            <a:noAutofit/>
          </a:bodyPr>
          <a:lstStyle/>
          <a:p>
            <a:pPr lvl="0"/>
            <a:r>
              <a:rPr lang="en-IN" dirty="0"/>
              <a:t>Explanation</a:t>
            </a:r>
            <a:endParaRPr dirty="0"/>
          </a:p>
        </p:txBody>
      </p:sp>
      <p:sp>
        <p:nvSpPr>
          <p:cNvPr id="591" name="Google Shape;591;p46"/>
          <p:cNvSpPr txBox="1">
            <a:spLocks noGrp="1"/>
          </p:cNvSpPr>
          <p:nvPr>
            <p:ph type="subTitle" idx="4"/>
          </p:nvPr>
        </p:nvSpPr>
        <p:spPr>
          <a:xfrm>
            <a:off x="4889784" y="2667121"/>
            <a:ext cx="2809500" cy="1046700"/>
          </a:xfrm>
          <a:prstGeom prst="rect">
            <a:avLst/>
          </a:prstGeom>
        </p:spPr>
        <p:txBody>
          <a:bodyPr spcFirstLastPara="1" wrap="square" lIns="91425" tIns="91425" rIns="91425" bIns="91425" anchor="t" anchorCtr="0">
            <a:noAutofit/>
          </a:bodyPr>
          <a:lstStyle/>
          <a:p>
            <a:pPr marL="0" lvl="0" indent="0"/>
            <a:r>
              <a:rPr lang="en-IN" sz="1100" dirty="0"/>
              <a:t>Innovate and introduce novel variables, such as price per square foot or property age, to fortify the predictive capacity of the model, thereby amplifying the efficacy of pricing analysis </a:t>
            </a:r>
            <a:r>
              <a:rPr lang="en-IN" sz="1100" dirty="0" err="1"/>
              <a:t>endeavors</a:t>
            </a:r>
            <a:endParaRPr sz="1100" dirty="0"/>
          </a:p>
        </p:txBody>
      </p:sp>
      <p:grpSp>
        <p:nvGrpSpPr>
          <p:cNvPr id="594" name="Google Shape;594;p46"/>
          <p:cNvGrpSpPr/>
          <p:nvPr/>
        </p:nvGrpSpPr>
        <p:grpSpPr>
          <a:xfrm>
            <a:off x="1362575" y="1498175"/>
            <a:ext cx="427725" cy="162000"/>
            <a:chOff x="447675" y="1666875"/>
            <a:chExt cx="427725" cy="162000"/>
          </a:xfrm>
        </p:grpSpPr>
        <p:sp>
          <p:nvSpPr>
            <p:cNvPr id="595" name="Google Shape;595;p46"/>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6"/>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46"/>
          <p:cNvGrpSpPr/>
          <p:nvPr/>
        </p:nvGrpSpPr>
        <p:grpSpPr>
          <a:xfrm>
            <a:off x="5054700" y="2490750"/>
            <a:ext cx="959175" cy="162000"/>
            <a:chOff x="447675" y="1666875"/>
            <a:chExt cx="959175" cy="162000"/>
          </a:xfrm>
        </p:grpSpPr>
        <p:sp>
          <p:nvSpPr>
            <p:cNvPr id="598" name="Google Shape;598;p46"/>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6"/>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6"/>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6"/>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46"/>
          <p:cNvSpPr/>
          <p:nvPr/>
        </p:nvSpPr>
        <p:spPr>
          <a:xfrm>
            <a:off x="7981475" y="197042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46"/>
          <p:cNvGrpSpPr/>
          <p:nvPr/>
        </p:nvGrpSpPr>
        <p:grpSpPr>
          <a:xfrm>
            <a:off x="2587386" y="1131010"/>
            <a:ext cx="359878" cy="367165"/>
            <a:chOff x="-65129950" y="2646800"/>
            <a:chExt cx="311125" cy="317425"/>
          </a:xfrm>
        </p:grpSpPr>
        <p:sp>
          <p:nvSpPr>
            <p:cNvPr id="604" name="Google Shape;604;p46"/>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6"/>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46"/>
          <p:cNvGrpSpPr/>
          <p:nvPr/>
        </p:nvGrpSpPr>
        <p:grpSpPr>
          <a:xfrm>
            <a:off x="6110041" y="1265592"/>
            <a:ext cx="368987" cy="369016"/>
            <a:chOff x="-63252250" y="1930850"/>
            <a:chExt cx="319000" cy="319025"/>
          </a:xfrm>
        </p:grpSpPr>
        <p:sp>
          <p:nvSpPr>
            <p:cNvPr id="607" name="Google Shape;607;p46"/>
            <p:cNvSpPr/>
            <p:nvPr/>
          </p:nvSpPr>
          <p:spPr>
            <a:xfrm>
              <a:off x="-6325225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6"/>
            <p:cNvSpPr/>
            <p:nvPr/>
          </p:nvSpPr>
          <p:spPr>
            <a:xfrm>
              <a:off x="-6316090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58"/>
          <p:cNvSpPr txBox="1">
            <a:spLocks noGrp="1"/>
          </p:cNvSpPr>
          <p:nvPr>
            <p:ph type="title"/>
          </p:nvPr>
        </p:nvSpPr>
        <p:spPr>
          <a:xfrm>
            <a:off x="5002676" y="141418"/>
            <a:ext cx="3428100" cy="1293000"/>
          </a:xfrm>
          <a:prstGeom prst="rect">
            <a:avLst/>
          </a:prstGeom>
        </p:spPr>
        <p:txBody>
          <a:bodyPr spcFirstLastPara="1" wrap="square" lIns="91425" tIns="91425" rIns="91425" bIns="91425" anchor="t" anchorCtr="0">
            <a:noAutofit/>
          </a:bodyPr>
          <a:lstStyle/>
          <a:p>
            <a:pPr lvl="0"/>
            <a:r>
              <a:rPr lang="en-IN" sz="2800" dirty="0"/>
              <a:t>Feature Engineering and Size Impact</a:t>
            </a:r>
            <a:endParaRPr sz="2800" dirty="0"/>
          </a:p>
        </p:txBody>
      </p:sp>
      <p:sp>
        <p:nvSpPr>
          <p:cNvPr id="822" name="Google Shape;822;p58"/>
          <p:cNvSpPr txBox="1">
            <a:spLocks noGrp="1"/>
          </p:cNvSpPr>
          <p:nvPr>
            <p:ph type="title" idx="2"/>
          </p:nvPr>
        </p:nvSpPr>
        <p:spPr>
          <a:xfrm>
            <a:off x="5002676" y="1273292"/>
            <a:ext cx="3428100" cy="527700"/>
          </a:xfrm>
          <a:prstGeom prst="rect">
            <a:avLst/>
          </a:prstGeom>
        </p:spPr>
        <p:txBody>
          <a:bodyPr spcFirstLastPara="1" wrap="square" lIns="91425" tIns="91425" rIns="91425" bIns="91425" anchor="b" anchorCtr="0">
            <a:noAutofit/>
          </a:bodyPr>
          <a:lstStyle/>
          <a:p>
            <a:pPr lvl="0"/>
            <a:r>
              <a:rPr lang="en-IN" dirty="0"/>
              <a:t>Task</a:t>
            </a:r>
            <a:endParaRPr dirty="0"/>
          </a:p>
        </p:txBody>
      </p:sp>
      <p:sp>
        <p:nvSpPr>
          <p:cNvPr id="823" name="Google Shape;823;p58"/>
          <p:cNvSpPr txBox="1">
            <a:spLocks noGrp="1"/>
          </p:cNvSpPr>
          <p:nvPr>
            <p:ph type="subTitle" idx="1"/>
          </p:nvPr>
        </p:nvSpPr>
        <p:spPr>
          <a:xfrm>
            <a:off x="5002676" y="1848677"/>
            <a:ext cx="3428100" cy="831300"/>
          </a:xfrm>
          <a:prstGeom prst="rect">
            <a:avLst/>
          </a:prstGeom>
        </p:spPr>
        <p:txBody>
          <a:bodyPr spcFirstLastPara="1" wrap="square" lIns="91425" tIns="91425" rIns="91425" bIns="91425" anchor="t" anchorCtr="0">
            <a:noAutofit/>
          </a:bodyPr>
          <a:lstStyle/>
          <a:p>
            <a:pPr marL="0" lvl="0" indent="0"/>
            <a:r>
              <a:rPr lang="en-IN" dirty="0"/>
              <a:t>Unravel the ramifications of feature engineering and property size on house prices, employing a synergistic blend of Pandas, </a:t>
            </a:r>
            <a:r>
              <a:rPr lang="en-IN" dirty="0" err="1"/>
              <a:t>Matplotlib</a:t>
            </a:r>
            <a:r>
              <a:rPr lang="en-IN" dirty="0"/>
              <a:t>, and </a:t>
            </a:r>
            <a:r>
              <a:rPr lang="en-IN" dirty="0" err="1"/>
              <a:t>Seaborn</a:t>
            </a:r>
            <a:endParaRPr dirty="0"/>
          </a:p>
        </p:txBody>
      </p:sp>
      <p:sp>
        <p:nvSpPr>
          <p:cNvPr id="824" name="Google Shape;824;p58"/>
          <p:cNvSpPr txBox="1">
            <a:spLocks noGrp="1"/>
          </p:cNvSpPr>
          <p:nvPr>
            <p:ph type="title" idx="3"/>
          </p:nvPr>
        </p:nvSpPr>
        <p:spPr>
          <a:xfrm>
            <a:off x="5002676" y="3343251"/>
            <a:ext cx="3428100" cy="527700"/>
          </a:xfrm>
          <a:prstGeom prst="rect">
            <a:avLst/>
          </a:prstGeom>
        </p:spPr>
        <p:txBody>
          <a:bodyPr spcFirstLastPara="1" wrap="square" lIns="91425" tIns="91425" rIns="91425" bIns="91425" anchor="b" anchorCtr="0">
            <a:noAutofit/>
          </a:bodyPr>
          <a:lstStyle/>
          <a:p>
            <a:pPr lvl="0"/>
            <a:r>
              <a:rPr lang="en-IN" dirty="0"/>
              <a:t>Explanation</a:t>
            </a:r>
            <a:endParaRPr dirty="0"/>
          </a:p>
        </p:txBody>
      </p:sp>
      <p:sp>
        <p:nvSpPr>
          <p:cNvPr id="825" name="Google Shape;825;p58"/>
          <p:cNvSpPr txBox="1">
            <a:spLocks noGrp="1"/>
          </p:cNvSpPr>
          <p:nvPr>
            <p:ph type="subTitle" idx="4"/>
          </p:nvPr>
        </p:nvSpPr>
        <p:spPr>
          <a:xfrm>
            <a:off x="5002676" y="3772800"/>
            <a:ext cx="3428100" cy="831300"/>
          </a:xfrm>
          <a:prstGeom prst="rect">
            <a:avLst/>
          </a:prstGeom>
        </p:spPr>
        <p:txBody>
          <a:bodyPr spcFirstLastPara="1" wrap="square" lIns="91425" tIns="91425" rIns="91425" bIns="91425" anchor="t" anchorCtr="0">
            <a:noAutofit/>
          </a:bodyPr>
          <a:lstStyle/>
          <a:p>
            <a:pPr marL="0" lvl="0" indent="0"/>
            <a:r>
              <a:rPr lang="en-IN" dirty="0"/>
              <a:t>Scrutinize the intricate nexus between cardinal features (e.g., bedrooms, bathrooms, kitchen area) and house prices, elucidating their collective contribution to property valuation dynamics</a:t>
            </a:r>
            <a:endParaRPr dirty="0"/>
          </a:p>
        </p:txBody>
      </p:sp>
      <p:sp>
        <p:nvSpPr>
          <p:cNvPr id="826" name="Google Shape;826;p58"/>
          <p:cNvSpPr/>
          <p:nvPr/>
        </p:nvSpPr>
        <p:spPr>
          <a:xfrm>
            <a:off x="3879125" y="2264327"/>
            <a:ext cx="939900" cy="9399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8"/>
          <p:cNvSpPr/>
          <p:nvPr/>
        </p:nvSpPr>
        <p:spPr>
          <a:xfrm>
            <a:off x="3879076" y="3528538"/>
            <a:ext cx="939900" cy="9399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8" name="Google Shape;828;p58"/>
          <p:cNvGrpSpPr/>
          <p:nvPr/>
        </p:nvGrpSpPr>
        <p:grpSpPr>
          <a:xfrm>
            <a:off x="4165884" y="3814456"/>
            <a:ext cx="366269" cy="368091"/>
            <a:chOff x="-62150375" y="2664925"/>
            <a:chExt cx="316650" cy="318225"/>
          </a:xfrm>
        </p:grpSpPr>
        <p:sp>
          <p:nvSpPr>
            <p:cNvPr id="829" name="Google Shape;829;p58"/>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8"/>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8"/>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8"/>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58"/>
          <p:cNvGrpSpPr/>
          <p:nvPr/>
        </p:nvGrpSpPr>
        <p:grpSpPr>
          <a:xfrm>
            <a:off x="4165948" y="2551140"/>
            <a:ext cx="366269" cy="366269"/>
            <a:chOff x="-61783350" y="2297100"/>
            <a:chExt cx="316650" cy="316650"/>
          </a:xfrm>
        </p:grpSpPr>
        <p:sp>
          <p:nvSpPr>
            <p:cNvPr id="834" name="Google Shape;834;p58"/>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8"/>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58"/>
          <p:cNvGrpSpPr/>
          <p:nvPr/>
        </p:nvGrpSpPr>
        <p:grpSpPr>
          <a:xfrm>
            <a:off x="3206700" y="1738013"/>
            <a:ext cx="959175" cy="162000"/>
            <a:chOff x="447675" y="1666875"/>
            <a:chExt cx="959175" cy="162000"/>
          </a:xfrm>
        </p:grpSpPr>
        <p:sp>
          <p:nvSpPr>
            <p:cNvPr id="837" name="Google Shape;837;p58"/>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8"/>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8"/>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8"/>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58"/>
          <p:cNvGrpSpPr/>
          <p:nvPr/>
        </p:nvGrpSpPr>
        <p:grpSpPr>
          <a:xfrm>
            <a:off x="8089100" y="3394763"/>
            <a:ext cx="427725" cy="162000"/>
            <a:chOff x="447675" y="1666875"/>
            <a:chExt cx="427725" cy="162000"/>
          </a:xfrm>
        </p:grpSpPr>
        <p:sp>
          <p:nvSpPr>
            <p:cNvPr id="842" name="Google Shape;842;p58"/>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8"/>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9"/>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p>
            <a:pPr lvl="0"/>
            <a:r>
              <a:rPr lang="en-IN" dirty="0"/>
              <a:t>Market Trends and Historical Pricing</a:t>
            </a:r>
            <a:endParaRPr dirty="0"/>
          </a:p>
        </p:txBody>
      </p:sp>
      <p:sp>
        <p:nvSpPr>
          <p:cNvPr id="689" name="Google Shape;689;p49"/>
          <p:cNvSpPr/>
          <p:nvPr/>
        </p:nvSpPr>
        <p:spPr>
          <a:xfrm>
            <a:off x="1335650" y="1027416"/>
            <a:ext cx="6197700" cy="1858684"/>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2617553" y="1165729"/>
            <a:ext cx="967800" cy="96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965844" y="3082652"/>
            <a:ext cx="6893885" cy="1423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txBox="1"/>
          <p:nvPr/>
        </p:nvSpPr>
        <p:spPr>
          <a:xfrm>
            <a:off x="4307423" y="1415416"/>
            <a:ext cx="1910400" cy="527700"/>
          </a:xfrm>
          <a:prstGeom prst="rect">
            <a:avLst/>
          </a:prstGeom>
          <a:noFill/>
          <a:ln>
            <a:noFill/>
          </a:ln>
        </p:spPr>
        <p:txBody>
          <a:bodyPr spcFirstLastPara="1" wrap="square" lIns="91425" tIns="91425" rIns="91425" bIns="91425" anchor="b" anchorCtr="0">
            <a:noAutofit/>
          </a:bodyPr>
          <a:lstStyle/>
          <a:p>
            <a:pPr lvl="0"/>
            <a:r>
              <a:rPr lang="en-IN" sz="2400" dirty="0" smtClean="0"/>
              <a:t>Task</a:t>
            </a:r>
            <a:endParaRPr sz="2400" b="1" dirty="0">
              <a:solidFill>
                <a:schemeClr val="dk1"/>
              </a:solidFill>
              <a:latin typeface="Baloo 2"/>
              <a:ea typeface="Baloo 2"/>
              <a:cs typeface="Baloo 2"/>
              <a:sym typeface="Baloo 2"/>
            </a:endParaRPr>
          </a:p>
        </p:txBody>
      </p:sp>
      <p:sp>
        <p:nvSpPr>
          <p:cNvPr id="695" name="Google Shape;695;p49"/>
          <p:cNvSpPr txBox="1"/>
          <p:nvPr/>
        </p:nvSpPr>
        <p:spPr>
          <a:xfrm>
            <a:off x="2018179" y="2015671"/>
            <a:ext cx="5354272" cy="615600"/>
          </a:xfrm>
          <a:prstGeom prst="rect">
            <a:avLst/>
          </a:prstGeom>
          <a:noFill/>
          <a:ln>
            <a:noFill/>
          </a:ln>
        </p:spPr>
        <p:txBody>
          <a:bodyPr spcFirstLastPara="1" wrap="square" lIns="91425" tIns="91425" rIns="91425" bIns="91425" anchor="t" anchorCtr="0">
            <a:noAutofit/>
          </a:bodyPr>
          <a:lstStyle/>
          <a:p>
            <a:pPr lvl="0"/>
            <a:r>
              <a:rPr lang="en-IN" sz="1100" dirty="0"/>
              <a:t>Temporally dissect historical pricing trends, navigating through the ebbs and flows, while deciphering market influences, through the lens of </a:t>
            </a:r>
            <a:r>
              <a:rPr lang="en-IN" sz="1100" dirty="0" err="1"/>
              <a:t>Matplotlib</a:t>
            </a:r>
            <a:r>
              <a:rPr lang="en-IN" sz="1100" dirty="0"/>
              <a:t> and </a:t>
            </a:r>
            <a:r>
              <a:rPr lang="en-IN" sz="1100" dirty="0" err="1"/>
              <a:t>Seaborn</a:t>
            </a:r>
            <a:r>
              <a:rPr lang="en-IN" sz="1100" dirty="0"/>
              <a:t>.</a:t>
            </a:r>
          </a:p>
        </p:txBody>
      </p:sp>
      <p:sp>
        <p:nvSpPr>
          <p:cNvPr id="696" name="Google Shape;696;p49"/>
          <p:cNvSpPr txBox="1"/>
          <p:nvPr/>
        </p:nvSpPr>
        <p:spPr>
          <a:xfrm>
            <a:off x="1071803" y="3170635"/>
            <a:ext cx="3091500" cy="527700"/>
          </a:xfrm>
          <a:prstGeom prst="rect">
            <a:avLst/>
          </a:prstGeom>
          <a:noFill/>
          <a:ln>
            <a:noFill/>
          </a:ln>
        </p:spPr>
        <p:txBody>
          <a:bodyPr spcFirstLastPara="1" wrap="square" lIns="91425" tIns="91425" rIns="91425" bIns="91425" anchor="b" anchorCtr="0">
            <a:noAutofit/>
          </a:bodyPr>
          <a:lstStyle/>
          <a:p>
            <a:pPr lvl="0" algn="ctr"/>
            <a:r>
              <a:rPr lang="en-IN" sz="2400" dirty="0"/>
              <a:t>Explanation</a:t>
            </a:r>
            <a:endParaRPr sz="2400" b="1" dirty="0">
              <a:solidFill>
                <a:schemeClr val="dk1"/>
              </a:solidFill>
              <a:latin typeface="Baloo 2"/>
              <a:ea typeface="Baloo 2"/>
              <a:cs typeface="Baloo 2"/>
              <a:sym typeface="Baloo 2"/>
            </a:endParaRPr>
          </a:p>
        </p:txBody>
      </p:sp>
      <p:sp>
        <p:nvSpPr>
          <p:cNvPr id="697" name="Google Shape;697;p49"/>
          <p:cNvSpPr txBox="1"/>
          <p:nvPr/>
        </p:nvSpPr>
        <p:spPr>
          <a:xfrm>
            <a:off x="1124527" y="3553752"/>
            <a:ext cx="6735202" cy="831300"/>
          </a:xfrm>
          <a:prstGeom prst="rect">
            <a:avLst/>
          </a:prstGeom>
          <a:noFill/>
          <a:ln>
            <a:noFill/>
          </a:ln>
        </p:spPr>
        <p:txBody>
          <a:bodyPr spcFirstLastPara="1" wrap="square" lIns="91425" tIns="91425" rIns="91425" bIns="91425" anchor="t" anchorCtr="0">
            <a:noAutofit/>
          </a:bodyPr>
          <a:lstStyle/>
          <a:p>
            <a:pPr lvl="0"/>
            <a:r>
              <a:rPr lang="en-IN" dirty="0"/>
              <a:t>Embark on a temporal odyssey, scrutinizing historical pricing trends across diverse epochs, while deciphering the influence of external forces, such as economic indicators, that might have wielded a pivotal sway.</a:t>
            </a:r>
          </a:p>
        </p:txBody>
      </p:sp>
      <p:grpSp>
        <p:nvGrpSpPr>
          <p:cNvPr id="702" name="Google Shape;702;p49"/>
          <p:cNvGrpSpPr/>
          <p:nvPr/>
        </p:nvGrpSpPr>
        <p:grpSpPr>
          <a:xfrm>
            <a:off x="2942045" y="1459494"/>
            <a:ext cx="401701" cy="348465"/>
            <a:chOff x="4452900" y="861750"/>
            <a:chExt cx="489700" cy="424750"/>
          </a:xfrm>
        </p:grpSpPr>
        <p:sp>
          <p:nvSpPr>
            <p:cNvPr id="703" name="Google Shape;703;p49"/>
            <p:cNvSpPr/>
            <p:nvPr/>
          </p:nvSpPr>
          <p:spPr>
            <a:xfrm>
              <a:off x="4452900" y="861750"/>
              <a:ext cx="489700" cy="424750"/>
            </a:xfrm>
            <a:custGeom>
              <a:avLst/>
              <a:gdLst/>
              <a:ahLst/>
              <a:cxnLst/>
              <a:rect l="l" t="t" r="r" b="b"/>
              <a:pathLst>
                <a:path w="19588" h="16990" extrusionOk="0">
                  <a:moveTo>
                    <a:pt x="3660" y="1137"/>
                  </a:moveTo>
                  <a:cubicBezTo>
                    <a:pt x="4575" y="1137"/>
                    <a:pt x="5402" y="1687"/>
                    <a:pt x="5752" y="2532"/>
                  </a:cubicBezTo>
                  <a:cubicBezTo>
                    <a:pt x="6102" y="3380"/>
                    <a:pt x="5909" y="4353"/>
                    <a:pt x="5260" y="5002"/>
                  </a:cubicBezTo>
                  <a:cubicBezTo>
                    <a:pt x="4828" y="5434"/>
                    <a:pt x="4249" y="5664"/>
                    <a:pt x="3660" y="5664"/>
                  </a:cubicBezTo>
                  <a:cubicBezTo>
                    <a:pt x="3368" y="5664"/>
                    <a:pt x="3073" y="5607"/>
                    <a:pt x="2793" y="5491"/>
                  </a:cubicBezTo>
                  <a:cubicBezTo>
                    <a:pt x="1948" y="5141"/>
                    <a:pt x="1395" y="4317"/>
                    <a:pt x="1395" y="3402"/>
                  </a:cubicBezTo>
                  <a:cubicBezTo>
                    <a:pt x="1395" y="2149"/>
                    <a:pt x="2410" y="1137"/>
                    <a:pt x="3660" y="1137"/>
                  </a:cubicBezTo>
                  <a:close/>
                  <a:moveTo>
                    <a:pt x="10453" y="1137"/>
                  </a:moveTo>
                  <a:cubicBezTo>
                    <a:pt x="11043" y="1137"/>
                    <a:pt x="11622" y="1366"/>
                    <a:pt x="12054" y="1798"/>
                  </a:cubicBezTo>
                  <a:cubicBezTo>
                    <a:pt x="12703" y="2447"/>
                    <a:pt x="12896" y="3420"/>
                    <a:pt x="12546" y="4268"/>
                  </a:cubicBezTo>
                  <a:cubicBezTo>
                    <a:pt x="12196" y="5114"/>
                    <a:pt x="11368" y="5666"/>
                    <a:pt x="10453" y="5666"/>
                  </a:cubicBezTo>
                  <a:cubicBezTo>
                    <a:pt x="9203" y="5663"/>
                    <a:pt x="8189" y="4652"/>
                    <a:pt x="8189" y="3402"/>
                  </a:cubicBezTo>
                  <a:cubicBezTo>
                    <a:pt x="8189" y="2484"/>
                    <a:pt x="8741" y="1659"/>
                    <a:pt x="9587" y="1309"/>
                  </a:cubicBezTo>
                  <a:cubicBezTo>
                    <a:pt x="9867" y="1193"/>
                    <a:pt x="10161" y="1137"/>
                    <a:pt x="10453" y="1137"/>
                  </a:cubicBezTo>
                  <a:close/>
                  <a:moveTo>
                    <a:pt x="14983" y="9063"/>
                  </a:moveTo>
                  <a:lnTo>
                    <a:pt x="14983" y="13592"/>
                  </a:lnTo>
                  <a:lnTo>
                    <a:pt x="13850" y="13592"/>
                  </a:lnTo>
                  <a:lnTo>
                    <a:pt x="13850" y="9063"/>
                  </a:lnTo>
                  <a:close/>
                  <a:moveTo>
                    <a:pt x="18455" y="7276"/>
                  </a:moveTo>
                  <a:lnTo>
                    <a:pt x="18455" y="15377"/>
                  </a:lnTo>
                  <a:lnTo>
                    <a:pt x="16115" y="13849"/>
                  </a:lnTo>
                  <a:lnTo>
                    <a:pt x="16115" y="8803"/>
                  </a:lnTo>
                  <a:lnTo>
                    <a:pt x="18455" y="7276"/>
                  </a:lnTo>
                  <a:close/>
                  <a:moveTo>
                    <a:pt x="12153" y="6799"/>
                  </a:moveTo>
                  <a:cubicBezTo>
                    <a:pt x="12464" y="6799"/>
                    <a:pt x="12718" y="7049"/>
                    <a:pt x="12718" y="7363"/>
                  </a:cubicBezTo>
                  <a:lnTo>
                    <a:pt x="12718" y="15289"/>
                  </a:lnTo>
                  <a:cubicBezTo>
                    <a:pt x="12718" y="15603"/>
                    <a:pt x="12464" y="15857"/>
                    <a:pt x="12153" y="15857"/>
                  </a:cubicBezTo>
                  <a:lnTo>
                    <a:pt x="1963" y="15857"/>
                  </a:lnTo>
                  <a:cubicBezTo>
                    <a:pt x="1649" y="15857"/>
                    <a:pt x="1395" y="15603"/>
                    <a:pt x="1395" y="15289"/>
                  </a:cubicBezTo>
                  <a:lnTo>
                    <a:pt x="1395" y="7363"/>
                  </a:lnTo>
                  <a:cubicBezTo>
                    <a:pt x="1395" y="7049"/>
                    <a:pt x="1649" y="6799"/>
                    <a:pt x="1963" y="6799"/>
                  </a:cubicBezTo>
                  <a:close/>
                  <a:moveTo>
                    <a:pt x="3656" y="0"/>
                  </a:moveTo>
                  <a:cubicBezTo>
                    <a:pt x="3623" y="0"/>
                    <a:pt x="3590" y="1"/>
                    <a:pt x="3557" y="2"/>
                  </a:cubicBezTo>
                  <a:cubicBezTo>
                    <a:pt x="2198" y="44"/>
                    <a:pt x="997" y="889"/>
                    <a:pt x="498" y="2155"/>
                  </a:cubicBezTo>
                  <a:cubicBezTo>
                    <a:pt x="0" y="3417"/>
                    <a:pt x="305" y="4857"/>
                    <a:pt x="1271" y="5811"/>
                  </a:cubicBezTo>
                  <a:cubicBezTo>
                    <a:pt x="658" y="6086"/>
                    <a:pt x="263" y="6693"/>
                    <a:pt x="263" y="7363"/>
                  </a:cubicBezTo>
                  <a:lnTo>
                    <a:pt x="263" y="15289"/>
                  </a:lnTo>
                  <a:cubicBezTo>
                    <a:pt x="263" y="16228"/>
                    <a:pt x="1024" y="16986"/>
                    <a:pt x="1963" y="16989"/>
                  </a:cubicBezTo>
                  <a:lnTo>
                    <a:pt x="12153" y="16989"/>
                  </a:lnTo>
                  <a:cubicBezTo>
                    <a:pt x="13089" y="16986"/>
                    <a:pt x="13850" y="16228"/>
                    <a:pt x="13850" y="15289"/>
                  </a:cubicBezTo>
                  <a:lnTo>
                    <a:pt x="13850" y="14725"/>
                  </a:lnTo>
                  <a:lnTo>
                    <a:pt x="15381" y="14725"/>
                  </a:lnTo>
                  <a:lnTo>
                    <a:pt x="18712" y="16896"/>
                  </a:lnTo>
                  <a:cubicBezTo>
                    <a:pt x="18810" y="16959"/>
                    <a:pt x="18916" y="16988"/>
                    <a:pt x="19020" y="16988"/>
                  </a:cubicBezTo>
                  <a:cubicBezTo>
                    <a:pt x="19315" y="16988"/>
                    <a:pt x="19587" y="16754"/>
                    <a:pt x="19587" y="16422"/>
                  </a:cubicBezTo>
                  <a:lnTo>
                    <a:pt x="19587" y="6231"/>
                  </a:lnTo>
                  <a:cubicBezTo>
                    <a:pt x="19587" y="6023"/>
                    <a:pt x="19473" y="5832"/>
                    <a:pt x="19291" y="5733"/>
                  </a:cubicBezTo>
                  <a:cubicBezTo>
                    <a:pt x="19206" y="5687"/>
                    <a:pt x="19114" y="5664"/>
                    <a:pt x="19021" y="5664"/>
                  </a:cubicBezTo>
                  <a:cubicBezTo>
                    <a:pt x="18913" y="5664"/>
                    <a:pt x="18806" y="5695"/>
                    <a:pt x="18712" y="5757"/>
                  </a:cubicBezTo>
                  <a:lnTo>
                    <a:pt x="15381" y="7931"/>
                  </a:lnTo>
                  <a:lnTo>
                    <a:pt x="13850" y="7931"/>
                  </a:lnTo>
                  <a:lnTo>
                    <a:pt x="13850" y="7363"/>
                  </a:lnTo>
                  <a:cubicBezTo>
                    <a:pt x="13850" y="6693"/>
                    <a:pt x="13455" y="6086"/>
                    <a:pt x="12842" y="5811"/>
                  </a:cubicBezTo>
                  <a:cubicBezTo>
                    <a:pt x="13808" y="4857"/>
                    <a:pt x="14113" y="3417"/>
                    <a:pt x="13615" y="2155"/>
                  </a:cubicBezTo>
                  <a:cubicBezTo>
                    <a:pt x="13117" y="889"/>
                    <a:pt x="11915" y="44"/>
                    <a:pt x="10556" y="2"/>
                  </a:cubicBezTo>
                  <a:cubicBezTo>
                    <a:pt x="10523" y="1"/>
                    <a:pt x="10490" y="0"/>
                    <a:pt x="10457" y="0"/>
                  </a:cubicBezTo>
                  <a:cubicBezTo>
                    <a:pt x="9137" y="0"/>
                    <a:pt x="7933" y="763"/>
                    <a:pt x="7374" y="1967"/>
                  </a:cubicBezTo>
                  <a:cubicBezTo>
                    <a:pt x="6800" y="3199"/>
                    <a:pt x="7017" y="4652"/>
                    <a:pt x="7926" y="5666"/>
                  </a:cubicBezTo>
                  <a:lnTo>
                    <a:pt x="6190" y="5666"/>
                  </a:lnTo>
                  <a:cubicBezTo>
                    <a:pt x="7096" y="4652"/>
                    <a:pt x="7313" y="3199"/>
                    <a:pt x="6740" y="1967"/>
                  </a:cubicBezTo>
                  <a:cubicBezTo>
                    <a:pt x="6180" y="763"/>
                    <a:pt x="4976" y="0"/>
                    <a:pt x="3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4" name="Google Shape;704;p49"/>
            <p:cNvSpPr/>
            <p:nvPr/>
          </p:nvSpPr>
          <p:spPr>
            <a:xfrm>
              <a:off x="4572675" y="1074100"/>
              <a:ext cx="115375" cy="141625"/>
            </a:xfrm>
            <a:custGeom>
              <a:avLst/>
              <a:gdLst/>
              <a:ahLst/>
              <a:cxnLst/>
              <a:rect l="l" t="t" r="r" b="b"/>
              <a:pathLst>
                <a:path w="4615" h="5665" extrusionOk="0">
                  <a:moveTo>
                    <a:pt x="1133" y="1626"/>
                  </a:moveTo>
                  <a:lnTo>
                    <a:pt x="2945" y="2834"/>
                  </a:lnTo>
                  <a:lnTo>
                    <a:pt x="1133" y="4041"/>
                  </a:lnTo>
                  <a:lnTo>
                    <a:pt x="1133" y="1626"/>
                  </a:lnTo>
                  <a:close/>
                  <a:moveTo>
                    <a:pt x="569" y="1"/>
                  </a:moveTo>
                  <a:cubicBezTo>
                    <a:pt x="274" y="1"/>
                    <a:pt x="1" y="236"/>
                    <a:pt x="1" y="569"/>
                  </a:cubicBezTo>
                  <a:lnTo>
                    <a:pt x="1" y="5098"/>
                  </a:lnTo>
                  <a:cubicBezTo>
                    <a:pt x="1" y="5430"/>
                    <a:pt x="275" y="5665"/>
                    <a:pt x="571" y="5665"/>
                  </a:cubicBezTo>
                  <a:cubicBezTo>
                    <a:pt x="676" y="5665"/>
                    <a:pt x="784" y="5635"/>
                    <a:pt x="883" y="5569"/>
                  </a:cubicBezTo>
                  <a:lnTo>
                    <a:pt x="4280" y="3305"/>
                  </a:lnTo>
                  <a:cubicBezTo>
                    <a:pt x="4615" y="3078"/>
                    <a:pt x="4615" y="2583"/>
                    <a:pt x="4280" y="2360"/>
                  </a:cubicBezTo>
                  <a:lnTo>
                    <a:pt x="4280" y="2363"/>
                  </a:lnTo>
                  <a:lnTo>
                    <a:pt x="883" y="98"/>
                  </a:lnTo>
                  <a:cubicBezTo>
                    <a:pt x="783" y="31"/>
                    <a:pt x="674" y="1"/>
                    <a:pt x="5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5" name="Google Shape;705;p49"/>
            <p:cNvSpPr/>
            <p:nvPr/>
          </p:nvSpPr>
          <p:spPr>
            <a:xfrm>
              <a:off x="4714225" y="1060000"/>
              <a:ext cx="28325" cy="28350"/>
            </a:xfrm>
            <a:custGeom>
              <a:avLst/>
              <a:gdLst/>
              <a:ahLst/>
              <a:cxnLst/>
              <a:rect l="l" t="t" r="r" b="b"/>
              <a:pathLst>
                <a:path w="1133" h="1134" extrusionOk="0">
                  <a:moveTo>
                    <a:pt x="568" y="1"/>
                  </a:moveTo>
                  <a:cubicBezTo>
                    <a:pt x="254" y="1"/>
                    <a:pt x="0" y="251"/>
                    <a:pt x="0" y="565"/>
                  </a:cubicBezTo>
                  <a:cubicBezTo>
                    <a:pt x="0" y="879"/>
                    <a:pt x="254" y="1133"/>
                    <a:pt x="568" y="1133"/>
                  </a:cubicBezTo>
                  <a:cubicBezTo>
                    <a:pt x="879" y="1133"/>
                    <a:pt x="1133" y="879"/>
                    <a:pt x="1133" y="565"/>
                  </a:cubicBezTo>
                  <a:cubicBezTo>
                    <a:pt x="1133" y="251"/>
                    <a:pt x="879" y="1"/>
                    <a:pt x="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06" name="Google Shape;706;p49"/>
          <p:cNvSpPr/>
          <p:nvPr/>
        </p:nvSpPr>
        <p:spPr>
          <a:xfrm>
            <a:off x="3913850" y="1282875"/>
            <a:ext cx="698400" cy="6984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1319779" y="2999935"/>
            <a:ext cx="698400" cy="6984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7533350" y="2650075"/>
            <a:ext cx="698400" cy="6984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arketing Mix Waves Style by Slidesgo">
  <a:themeElements>
    <a:clrScheme name="Simple Light">
      <a:dk1>
        <a:srgbClr val="000000"/>
      </a:dk1>
      <a:lt1>
        <a:srgbClr val="F3EAE3"/>
      </a:lt1>
      <a:dk2>
        <a:srgbClr val="F0DECD"/>
      </a:dk2>
      <a:lt2>
        <a:srgbClr val="FF4D01"/>
      </a:lt2>
      <a:accent1>
        <a:srgbClr val="FED002"/>
      </a:accent1>
      <a:accent2>
        <a:srgbClr val="01967A"/>
      </a:accent2>
      <a:accent3>
        <a:srgbClr val="7CACE1"/>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594</Words>
  <Application>Microsoft Office PowerPoint</Application>
  <PresentationFormat>On-screen Show (16:9)</PresentationFormat>
  <Paragraphs>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Baloo 2</vt:lpstr>
      <vt:lpstr>PT Sans</vt:lpstr>
      <vt:lpstr>Open Sans</vt:lpstr>
      <vt:lpstr>Marketing Mix Waves Style by Slidesgo</vt:lpstr>
      <vt:lpstr>Exploratory Data Analysis of Real Estate Pricing Dataset</vt:lpstr>
      <vt:lpstr>Introduction</vt:lpstr>
      <vt:lpstr>Loading the Data</vt:lpstr>
      <vt:lpstr>Cleaning the Data</vt:lpstr>
      <vt:lpstr>Task</vt:lpstr>
      <vt:lpstr>Multivariate Analysis</vt:lpstr>
      <vt:lpstr>Feature Engineering</vt:lpstr>
      <vt:lpstr>Feature Engineering and Size Impact</vt:lpstr>
      <vt:lpstr>Market Trends and Historical Pricing</vt:lpstr>
      <vt:lpstr>Customer Preferences and Amenities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Real Estate Pricing Dataset</dc:title>
  <cp:lastModifiedBy>hp</cp:lastModifiedBy>
  <cp:revision>5</cp:revision>
  <dcterms:modified xsi:type="dcterms:W3CDTF">2024-03-06T18:21:12Z</dcterms:modified>
</cp:coreProperties>
</file>