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F7585-29F6-43ED-B6FF-602B73C057FF}" v="47" dt="2023-12-20T11:38:2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6A8F8-599F-4FA9-9B5F-9116F5C4BE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019C31-7E11-4BB1-AD9B-25DBE958CC9B}">
      <dgm:prSet/>
      <dgm:spPr/>
      <dgm:t>
        <a:bodyPr/>
        <a:lstStyle/>
        <a:p>
          <a:r>
            <a:rPr lang="en-US"/>
            <a:t>Title: Data Cleaning and Exploration</a:t>
          </a:r>
        </a:p>
      </dgm:t>
    </dgm:pt>
    <dgm:pt modelId="{89A58BCB-E1A4-4B04-8056-ECB4163AAF5C}" type="parTrans" cxnId="{3035DC11-5A93-4DB3-9F42-8018FEDCDDD4}">
      <dgm:prSet/>
      <dgm:spPr/>
      <dgm:t>
        <a:bodyPr/>
        <a:lstStyle/>
        <a:p>
          <a:endParaRPr lang="en-US"/>
        </a:p>
      </dgm:t>
    </dgm:pt>
    <dgm:pt modelId="{E10F7784-CC05-41EA-8F02-14C1278EB908}" type="sibTrans" cxnId="{3035DC11-5A93-4DB3-9F42-8018FEDCDDD4}">
      <dgm:prSet/>
      <dgm:spPr/>
      <dgm:t>
        <a:bodyPr/>
        <a:lstStyle/>
        <a:p>
          <a:endParaRPr lang="en-US"/>
        </a:p>
      </dgm:t>
    </dgm:pt>
    <dgm:pt modelId="{C0DCFE11-1D40-437A-9D51-C6ED885A0553}">
      <dgm:prSet/>
      <dgm:spPr/>
      <dgm:t>
        <a:bodyPr/>
        <a:lstStyle/>
        <a:p>
          <a:r>
            <a:rPr lang="en-US"/>
            <a:t>Subtitle: A Guide by Vicky Saini</a:t>
          </a:r>
        </a:p>
      </dgm:t>
    </dgm:pt>
    <dgm:pt modelId="{F909FD4A-DE02-4771-B241-C8E77B080E62}" type="parTrans" cxnId="{CBF4B4A5-4F72-4929-9016-D0478C28E617}">
      <dgm:prSet/>
      <dgm:spPr/>
      <dgm:t>
        <a:bodyPr/>
        <a:lstStyle/>
        <a:p>
          <a:endParaRPr lang="en-US"/>
        </a:p>
      </dgm:t>
    </dgm:pt>
    <dgm:pt modelId="{4B32C732-B19A-4203-A181-9148F902A4EA}" type="sibTrans" cxnId="{CBF4B4A5-4F72-4929-9016-D0478C28E617}">
      <dgm:prSet/>
      <dgm:spPr/>
      <dgm:t>
        <a:bodyPr/>
        <a:lstStyle/>
        <a:p>
          <a:endParaRPr lang="en-US"/>
        </a:p>
      </dgm:t>
    </dgm:pt>
    <dgm:pt modelId="{36A27818-CED3-4D82-8B0F-40C99062908D}" type="pres">
      <dgm:prSet presAssocID="{C716A8F8-599F-4FA9-9B5F-9116F5C4BE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278B53E-9AE6-4BB8-9A4F-7EAB176C9F95}" type="pres">
      <dgm:prSet presAssocID="{EB019C31-7E11-4BB1-AD9B-25DBE958CC9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14973-FA71-4C89-B331-669DB9E18AB7}" type="pres">
      <dgm:prSet presAssocID="{E10F7784-CC05-41EA-8F02-14C1278EB908}" presName="spacer" presStyleCnt="0"/>
      <dgm:spPr/>
    </dgm:pt>
    <dgm:pt modelId="{67B3C869-134D-400C-B2FB-DCCD34756F15}" type="pres">
      <dgm:prSet presAssocID="{C0DCFE11-1D40-437A-9D51-C6ED885A055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35DC11-5A93-4DB3-9F42-8018FEDCDDD4}" srcId="{C716A8F8-599F-4FA9-9B5F-9116F5C4BEE8}" destId="{EB019C31-7E11-4BB1-AD9B-25DBE958CC9B}" srcOrd="0" destOrd="0" parTransId="{89A58BCB-E1A4-4B04-8056-ECB4163AAF5C}" sibTransId="{E10F7784-CC05-41EA-8F02-14C1278EB908}"/>
    <dgm:cxn modelId="{2359CB7C-BC3D-4B9D-8F59-886A105DE51A}" type="presOf" srcId="{C716A8F8-599F-4FA9-9B5F-9116F5C4BEE8}" destId="{36A27818-CED3-4D82-8B0F-40C99062908D}" srcOrd="0" destOrd="0" presId="urn:microsoft.com/office/officeart/2005/8/layout/vList2"/>
    <dgm:cxn modelId="{CBF4B4A5-4F72-4929-9016-D0478C28E617}" srcId="{C716A8F8-599F-4FA9-9B5F-9116F5C4BEE8}" destId="{C0DCFE11-1D40-437A-9D51-C6ED885A0553}" srcOrd="1" destOrd="0" parTransId="{F909FD4A-DE02-4771-B241-C8E77B080E62}" sibTransId="{4B32C732-B19A-4203-A181-9148F902A4EA}"/>
    <dgm:cxn modelId="{06BA878E-71FA-4139-AE9B-017C0F1C096E}" type="presOf" srcId="{C0DCFE11-1D40-437A-9D51-C6ED885A0553}" destId="{67B3C869-134D-400C-B2FB-DCCD34756F15}" srcOrd="0" destOrd="0" presId="urn:microsoft.com/office/officeart/2005/8/layout/vList2"/>
    <dgm:cxn modelId="{5016DD60-5AD8-4ED4-812E-C461FC11F5B3}" type="presOf" srcId="{EB019C31-7E11-4BB1-AD9B-25DBE958CC9B}" destId="{0278B53E-9AE6-4BB8-9A4F-7EAB176C9F95}" srcOrd="0" destOrd="0" presId="urn:microsoft.com/office/officeart/2005/8/layout/vList2"/>
    <dgm:cxn modelId="{26EB1DDC-0E1A-4850-B05C-C15C24F32973}" type="presParOf" srcId="{36A27818-CED3-4D82-8B0F-40C99062908D}" destId="{0278B53E-9AE6-4BB8-9A4F-7EAB176C9F95}" srcOrd="0" destOrd="0" presId="urn:microsoft.com/office/officeart/2005/8/layout/vList2"/>
    <dgm:cxn modelId="{18F6D485-CF05-4F07-82BD-CB9D02F426C3}" type="presParOf" srcId="{36A27818-CED3-4D82-8B0F-40C99062908D}" destId="{11314973-FA71-4C89-B331-669DB9E18AB7}" srcOrd="1" destOrd="0" presId="urn:microsoft.com/office/officeart/2005/8/layout/vList2"/>
    <dgm:cxn modelId="{4FA63294-A5D7-465D-9FFE-AEA22F6304FA}" type="presParOf" srcId="{36A27818-CED3-4D82-8B0F-40C99062908D}" destId="{67B3C869-134D-400C-B2FB-DCCD34756F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8199D9-5963-4FA1-9339-CFF28969ABD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432957-E1E5-4D96-8D76-49B0514B3178}">
      <dgm:prSet/>
      <dgm:spPr/>
      <dgm:t>
        <a:bodyPr/>
        <a:lstStyle/>
        <a:p>
          <a:r>
            <a:rPr lang="en-US"/>
            <a:t>Definition: Analyzing data distribution skewness and variable correlations</a:t>
          </a:r>
        </a:p>
      </dgm:t>
    </dgm:pt>
    <dgm:pt modelId="{A1E8142C-598F-4F03-BEDE-71E76D5176F7}" type="parTrans" cxnId="{4DDE58F3-0C51-4BBE-9333-A0797FD79B31}">
      <dgm:prSet/>
      <dgm:spPr/>
      <dgm:t>
        <a:bodyPr/>
        <a:lstStyle/>
        <a:p>
          <a:endParaRPr lang="en-US"/>
        </a:p>
      </dgm:t>
    </dgm:pt>
    <dgm:pt modelId="{EB1061A8-D791-481F-A036-383EAADBE397}" type="sibTrans" cxnId="{4DDE58F3-0C51-4BBE-9333-A0797FD79B31}">
      <dgm:prSet/>
      <dgm:spPr/>
      <dgm:t>
        <a:bodyPr/>
        <a:lstStyle/>
        <a:p>
          <a:endParaRPr lang="en-US"/>
        </a:p>
      </dgm:t>
    </dgm:pt>
    <dgm:pt modelId="{B812F66E-2FB3-4157-8C43-7224047FC2E4}">
      <dgm:prSet/>
      <dgm:spPr/>
      <dgm:t>
        <a:bodyPr/>
        <a:lstStyle/>
        <a:p>
          <a:r>
            <a:rPr lang="en-US"/>
            <a:t>Purpose: Understanding data distribution and relationships</a:t>
          </a:r>
        </a:p>
      </dgm:t>
    </dgm:pt>
    <dgm:pt modelId="{03AE3B43-36ED-4C18-830E-47331F1BC430}" type="parTrans" cxnId="{DAB6D3F0-6A68-474E-A819-68CA6B289E42}">
      <dgm:prSet/>
      <dgm:spPr/>
      <dgm:t>
        <a:bodyPr/>
        <a:lstStyle/>
        <a:p>
          <a:endParaRPr lang="en-US"/>
        </a:p>
      </dgm:t>
    </dgm:pt>
    <dgm:pt modelId="{DF43A6FF-46DB-499A-A7B9-80475CD622F6}" type="sibTrans" cxnId="{DAB6D3F0-6A68-474E-A819-68CA6B289E42}">
      <dgm:prSet/>
      <dgm:spPr/>
      <dgm:t>
        <a:bodyPr/>
        <a:lstStyle/>
        <a:p>
          <a:endParaRPr lang="en-US"/>
        </a:p>
      </dgm:t>
    </dgm:pt>
    <dgm:pt modelId="{3CCA9A54-5514-4A82-8B09-2818B5FA676F}">
      <dgm:prSet/>
      <dgm:spPr/>
      <dgm:t>
        <a:bodyPr/>
        <a:lstStyle/>
        <a:p>
          <a:r>
            <a:rPr lang="en-US"/>
            <a:t>Example: df.skew and df.corr in Python</a:t>
          </a:r>
        </a:p>
      </dgm:t>
    </dgm:pt>
    <dgm:pt modelId="{0DF65502-6E3E-4CA3-90EF-89849669560B}" type="parTrans" cxnId="{B1C974B1-792C-4BCD-923E-5995F7C42122}">
      <dgm:prSet/>
      <dgm:spPr/>
      <dgm:t>
        <a:bodyPr/>
        <a:lstStyle/>
        <a:p>
          <a:endParaRPr lang="en-US"/>
        </a:p>
      </dgm:t>
    </dgm:pt>
    <dgm:pt modelId="{68C07B59-6577-4F3B-A7C7-FF5817FE7BCB}" type="sibTrans" cxnId="{B1C974B1-792C-4BCD-923E-5995F7C42122}">
      <dgm:prSet/>
      <dgm:spPr/>
      <dgm:t>
        <a:bodyPr/>
        <a:lstStyle/>
        <a:p>
          <a:endParaRPr lang="en-US"/>
        </a:p>
      </dgm:t>
    </dgm:pt>
    <dgm:pt modelId="{957CC9D8-3C49-4C8E-BC79-919B744D9373}" type="pres">
      <dgm:prSet presAssocID="{648199D9-5963-4FA1-9339-CFF28969AB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B4FB1F-A807-485E-B7B9-21845032B4B6}" type="pres">
      <dgm:prSet presAssocID="{B9432957-E1E5-4D96-8D76-49B0514B31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518BD5-83FA-4887-A2BF-0AADAD574089}" type="pres">
      <dgm:prSet presAssocID="{EB1061A8-D791-481F-A036-383EAADBE397}" presName="spacer" presStyleCnt="0"/>
      <dgm:spPr/>
    </dgm:pt>
    <dgm:pt modelId="{2A0D479A-B8A2-4FB0-B8B8-F9211F56C7C3}" type="pres">
      <dgm:prSet presAssocID="{B812F66E-2FB3-4157-8C43-7224047FC2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FDC53-FE32-40CA-A4B7-DBE18C58EE79}" type="pres">
      <dgm:prSet presAssocID="{DF43A6FF-46DB-499A-A7B9-80475CD622F6}" presName="spacer" presStyleCnt="0"/>
      <dgm:spPr/>
    </dgm:pt>
    <dgm:pt modelId="{C7419779-DDC1-4FE6-B022-809A837FC45B}" type="pres">
      <dgm:prSet presAssocID="{3CCA9A54-5514-4A82-8B09-2818B5FA676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B6D3F0-6A68-474E-A819-68CA6B289E42}" srcId="{648199D9-5963-4FA1-9339-CFF28969ABD3}" destId="{B812F66E-2FB3-4157-8C43-7224047FC2E4}" srcOrd="1" destOrd="0" parTransId="{03AE3B43-36ED-4C18-830E-47331F1BC430}" sibTransId="{DF43A6FF-46DB-499A-A7B9-80475CD622F6}"/>
    <dgm:cxn modelId="{71AD6945-BCE3-40D9-B0A8-785884FFCD26}" type="presOf" srcId="{B9432957-E1E5-4D96-8D76-49B0514B3178}" destId="{F5B4FB1F-A807-485E-B7B9-21845032B4B6}" srcOrd="0" destOrd="0" presId="urn:microsoft.com/office/officeart/2005/8/layout/vList2"/>
    <dgm:cxn modelId="{ABBC8B7F-2031-44B1-981E-201F63D53837}" type="presOf" srcId="{B812F66E-2FB3-4157-8C43-7224047FC2E4}" destId="{2A0D479A-B8A2-4FB0-B8B8-F9211F56C7C3}" srcOrd="0" destOrd="0" presId="urn:microsoft.com/office/officeart/2005/8/layout/vList2"/>
    <dgm:cxn modelId="{B1C974B1-792C-4BCD-923E-5995F7C42122}" srcId="{648199D9-5963-4FA1-9339-CFF28969ABD3}" destId="{3CCA9A54-5514-4A82-8B09-2818B5FA676F}" srcOrd="2" destOrd="0" parTransId="{0DF65502-6E3E-4CA3-90EF-89849669560B}" sibTransId="{68C07B59-6577-4F3B-A7C7-FF5817FE7BCB}"/>
    <dgm:cxn modelId="{C339C829-C88D-46A5-9B6A-60C247676E03}" type="presOf" srcId="{3CCA9A54-5514-4A82-8B09-2818B5FA676F}" destId="{C7419779-DDC1-4FE6-B022-809A837FC45B}" srcOrd="0" destOrd="0" presId="urn:microsoft.com/office/officeart/2005/8/layout/vList2"/>
    <dgm:cxn modelId="{D485EDBF-8265-49CA-9E0A-A79426157042}" type="presOf" srcId="{648199D9-5963-4FA1-9339-CFF28969ABD3}" destId="{957CC9D8-3C49-4C8E-BC79-919B744D9373}" srcOrd="0" destOrd="0" presId="urn:microsoft.com/office/officeart/2005/8/layout/vList2"/>
    <dgm:cxn modelId="{4DDE58F3-0C51-4BBE-9333-A0797FD79B31}" srcId="{648199D9-5963-4FA1-9339-CFF28969ABD3}" destId="{B9432957-E1E5-4D96-8D76-49B0514B3178}" srcOrd="0" destOrd="0" parTransId="{A1E8142C-598F-4F03-BEDE-71E76D5176F7}" sibTransId="{EB1061A8-D791-481F-A036-383EAADBE397}"/>
    <dgm:cxn modelId="{5923E4D7-FB87-4858-A87D-937C86DB39FE}" type="presParOf" srcId="{957CC9D8-3C49-4C8E-BC79-919B744D9373}" destId="{F5B4FB1F-A807-485E-B7B9-21845032B4B6}" srcOrd="0" destOrd="0" presId="urn:microsoft.com/office/officeart/2005/8/layout/vList2"/>
    <dgm:cxn modelId="{7439D721-42F0-4A4A-964C-D93D402241A7}" type="presParOf" srcId="{957CC9D8-3C49-4C8E-BC79-919B744D9373}" destId="{6B518BD5-83FA-4887-A2BF-0AADAD574089}" srcOrd="1" destOrd="0" presId="urn:microsoft.com/office/officeart/2005/8/layout/vList2"/>
    <dgm:cxn modelId="{99EEEF2B-6896-41A5-A22F-D2344FA5F566}" type="presParOf" srcId="{957CC9D8-3C49-4C8E-BC79-919B744D9373}" destId="{2A0D479A-B8A2-4FB0-B8B8-F9211F56C7C3}" srcOrd="2" destOrd="0" presId="urn:microsoft.com/office/officeart/2005/8/layout/vList2"/>
    <dgm:cxn modelId="{AAF231ED-29E7-4D73-9C65-911369C3B4AC}" type="presParOf" srcId="{957CC9D8-3C49-4C8E-BC79-919B744D9373}" destId="{2BCFDC53-FE32-40CA-A4B7-DBE18C58EE79}" srcOrd="3" destOrd="0" presId="urn:microsoft.com/office/officeart/2005/8/layout/vList2"/>
    <dgm:cxn modelId="{C9EE39A3-55D4-4C87-867A-C2552C5F999B}" type="presParOf" srcId="{957CC9D8-3C49-4C8E-BC79-919B744D9373}" destId="{C7419779-DDC1-4FE6-B022-809A837FC4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78CD5-9694-4FF3-A238-C3A16F4853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861D78-1E68-4551-826C-C921D8764541}">
      <dgm:prSet/>
      <dgm:spPr/>
      <dgm:t>
        <a:bodyPr/>
        <a:lstStyle/>
        <a:p>
          <a:r>
            <a:rPr lang="en-US"/>
            <a:t>Definition: Combining two or more datasets into a single dataset</a:t>
          </a:r>
        </a:p>
      </dgm:t>
    </dgm:pt>
    <dgm:pt modelId="{008BB4F5-C87B-46A9-8D10-00A3802ECDA5}" type="parTrans" cxnId="{F5059FCC-3E5B-46B5-ABD2-666B9859DB2E}">
      <dgm:prSet/>
      <dgm:spPr/>
      <dgm:t>
        <a:bodyPr/>
        <a:lstStyle/>
        <a:p>
          <a:endParaRPr lang="en-US"/>
        </a:p>
      </dgm:t>
    </dgm:pt>
    <dgm:pt modelId="{E203D3F6-B85C-4291-9A2D-C006109EC230}" type="sibTrans" cxnId="{F5059FCC-3E5B-46B5-ABD2-666B9859DB2E}">
      <dgm:prSet/>
      <dgm:spPr/>
      <dgm:t>
        <a:bodyPr/>
        <a:lstStyle/>
        <a:p>
          <a:endParaRPr lang="en-US"/>
        </a:p>
      </dgm:t>
    </dgm:pt>
    <dgm:pt modelId="{D17962C6-999F-4063-A805-8DF802D8B707}">
      <dgm:prSet/>
      <dgm:spPr/>
      <dgm:t>
        <a:bodyPr/>
        <a:lstStyle/>
        <a:p>
          <a:r>
            <a:rPr lang="en-US"/>
            <a:t>Purpose: Enhancing data completeness and analysis capabilities</a:t>
          </a:r>
        </a:p>
      </dgm:t>
    </dgm:pt>
    <dgm:pt modelId="{4596A657-2E31-4AD8-8EED-A4267D6DA9B7}" type="parTrans" cxnId="{D50AF056-45BF-43F7-BF79-10138474E84C}">
      <dgm:prSet/>
      <dgm:spPr/>
      <dgm:t>
        <a:bodyPr/>
        <a:lstStyle/>
        <a:p>
          <a:endParaRPr lang="en-US"/>
        </a:p>
      </dgm:t>
    </dgm:pt>
    <dgm:pt modelId="{1BEED73C-D65C-4415-AB42-046D19DB68A1}" type="sibTrans" cxnId="{D50AF056-45BF-43F7-BF79-10138474E84C}">
      <dgm:prSet/>
      <dgm:spPr/>
      <dgm:t>
        <a:bodyPr/>
        <a:lstStyle/>
        <a:p>
          <a:endParaRPr lang="en-US"/>
        </a:p>
      </dgm:t>
    </dgm:pt>
    <dgm:pt modelId="{18964A68-5D65-4957-9028-4988AD9984D7}">
      <dgm:prSet/>
      <dgm:spPr/>
      <dgm:t>
        <a:bodyPr/>
        <a:lstStyle/>
        <a:p>
          <a:r>
            <a:rPr lang="en-US"/>
            <a:t>Example: pd.merge function in Python</a:t>
          </a:r>
        </a:p>
      </dgm:t>
    </dgm:pt>
    <dgm:pt modelId="{41759AC2-952A-4798-A3F2-BE090DBFA6C3}" type="parTrans" cxnId="{BAC05095-863B-4E3B-9E66-76F455CA96D5}">
      <dgm:prSet/>
      <dgm:spPr/>
      <dgm:t>
        <a:bodyPr/>
        <a:lstStyle/>
        <a:p>
          <a:endParaRPr lang="en-US"/>
        </a:p>
      </dgm:t>
    </dgm:pt>
    <dgm:pt modelId="{A2098174-C6AD-44AB-82F4-E24918BB32A4}" type="sibTrans" cxnId="{BAC05095-863B-4E3B-9E66-76F455CA96D5}">
      <dgm:prSet/>
      <dgm:spPr/>
      <dgm:t>
        <a:bodyPr/>
        <a:lstStyle/>
        <a:p>
          <a:endParaRPr lang="en-US"/>
        </a:p>
      </dgm:t>
    </dgm:pt>
    <dgm:pt modelId="{70655BD3-DF12-45CF-BFAC-2A31872FCF49}" type="pres">
      <dgm:prSet presAssocID="{2EB78CD5-9694-4FF3-A238-C3A16F4853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F2A625-8195-4454-AEA1-39463D555360}" type="pres">
      <dgm:prSet presAssocID="{FD861D78-1E68-4551-826C-C921D8764541}" presName="hierRoot1" presStyleCnt="0"/>
      <dgm:spPr/>
    </dgm:pt>
    <dgm:pt modelId="{AB27DDD0-815B-417C-B81F-507888AF9910}" type="pres">
      <dgm:prSet presAssocID="{FD861D78-1E68-4551-826C-C921D8764541}" presName="composite" presStyleCnt="0"/>
      <dgm:spPr/>
    </dgm:pt>
    <dgm:pt modelId="{66AF2367-0041-467A-AEA0-A9D5410E8B67}" type="pres">
      <dgm:prSet presAssocID="{FD861D78-1E68-4551-826C-C921D8764541}" presName="background" presStyleLbl="node0" presStyleIdx="0" presStyleCnt="3"/>
      <dgm:spPr/>
    </dgm:pt>
    <dgm:pt modelId="{CE6CB9F7-D01D-4EDD-BA4E-26246B646DAC}" type="pres">
      <dgm:prSet presAssocID="{FD861D78-1E68-4551-826C-C921D8764541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3B94070-0F55-43ED-B870-26A80B7BDC8F}" type="pres">
      <dgm:prSet presAssocID="{FD861D78-1E68-4551-826C-C921D8764541}" presName="hierChild2" presStyleCnt="0"/>
      <dgm:spPr/>
    </dgm:pt>
    <dgm:pt modelId="{E2B43E3B-C41D-4FEE-AFFF-0297A2143F94}" type="pres">
      <dgm:prSet presAssocID="{D17962C6-999F-4063-A805-8DF802D8B707}" presName="hierRoot1" presStyleCnt="0"/>
      <dgm:spPr/>
    </dgm:pt>
    <dgm:pt modelId="{A8A94014-F680-4E99-81CE-3C27FD45EC1D}" type="pres">
      <dgm:prSet presAssocID="{D17962C6-999F-4063-A805-8DF802D8B707}" presName="composite" presStyleCnt="0"/>
      <dgm:spPr/>
    </dgm:pt>
    <dgm:pt modelId="{256DDF4B-02C9-4D0D-9525-B4D6A889295F}" type="pres">
      <dgm:prSet presAssocID="{D17962C6-999F-4063-A805-8DF802D8B707}" presName="background" presStyleLbl="node0" presStyleIdx="1" presStyleCnt="3"/>
      <dgm:spPr/>
    </dgm:pt>
    <dgm:pt modelId="{4E46B0BB-ADE8-49F3-87DF-B74776891D5F}" type="pres">
      <dgm:prSet presAssocID="{D17962C6-999F-4063-A805-8DF802D8B70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F4B07F-F549-4262-A5A7-748A97C2D343}" type="pres">
      <dgm:prSet presAssocID="{D17962C6-999F-4063-A805-8DF802D8B707}" presName="hierChild2" presStyleCnt="0"/>
      <dgm:spPr/>
    </dgm:pt>
    <dgm:pt modelId="{01E2074D-70DC-42A6-B722-202385F24900}" type="pres">
      <dgm:prSet presAssocID="{18964A68-5D65-4957-9028-4988AD9984D7}" presName="hierRoot1" presStyleCnt="0"/>
      <dgm:spPr/>
    </dgm:pt>
    <dgm:pt modelId="{9160AE4B-3C1A-41E3-AF66-D3364E9A09C5}" type="pres">
      <dgm:prSet presAssocID="{18964A68-5D65-4957-9028-4988AD9984D7}" presName="composite" presStyleCnt="0"/>
      <dgm:spPr/>
    </dgm:pt>
    <dgm:pt modelId="{0A81006C-B301-4927-9F2D-84F7184E5625}" type="pres">
      <dgm:prSet presAssocID="{18964A68-5D65-4957-9028-4988AD9984D7}" presName="background" presStyleLbl="node0" presStyleIdx="2" presStyleCnt="3"/>
      <dgm:spPr/>
    </dgm:pt>
    <dgm:pt modelId="{6722F278-29E2-485F-A9F3-974EB311C0FB}" type="pres">
      <dgm:prSet presAssocID="{18964A68-5D65-4957-9028-4988AD9984D7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164FED-4DA4-4617-8768-6070992E8F03}" type="pres">
      <dgm:prSet presAssocID="{18964A68-5D65-4957-9028-4988AD9984D7}" presName="hierChild2" presStyleCnt="0"/>
      <dgm:spPr/>
    </dgm:pt>
  </dgm:ptLst>
  <dgm:cxnLst>
    <dgm:cxn modelId="{BAC05095-863B-4E3B-9E66-76F455CA96D5}" srcId="{2EB78CD5-9694-4FF3-A238-C3A16F4853FB}" destId="{18964A68-5D65-4957-9028-4988AD9984D7}" srcOrd="2" destOrd="0" parTransId="{41759AC2-952A-4798-A3F2-BE090DBFA6C3}" sibTransId="{A2098174-C6AD-44AB-82F4-E24918BB32A4}"/>
    <dgm:cxn modelId="{D50AF056-45BF-43F7-BF79-10138474E84C}" srcId="{2EB78CD5-9694-4FF3-A238-C3A16F4853FB}" destId="{D17962C6-999F-4063-A805-8DF802D8B707}" srcOrd="1" destOrd="0" parTransId="{4596A657-2E31-4AD8-8EED-A4267D6DA9B7}" sibTransId="{1BEED73C-D65C-4415-AB42-046D19DB68A1}"/>
    <dgm:cxn modelId="{E4657042-8587-4B44-9D10-A0C98F1CBC84}" type="presOf" srcId="{18964A68-5D65-4957-9028-4988AD9984D7}" destId="{6722F278-29E2-485F-A9F3-974EB311C0FB}" srcOrd="0" destOrd="0" presId="urn:microsoft.com/office/officeart/2005/8/layout/hierarchy1"/>
    <dgm:cxn modelId="{F5059FCC-3E5B-46B5-ABD2-666B9859DB2E}" srcId="{2EB78CD5-9694-4FF3-A238-C3A16F4853FB}" destId="{FD861D78-1E68-4551-826C-C921D8764541}" srcOrd="0" destOrd="0" parTransId="{008BB4F5-C87B-46A9-8D10-00A3802ECDA5}" sibTransId="{E203D3F6-B85C-4291-9A2D-C006109EC230}"/>
    <dgm:cxn modelId="{BA840CB2-45A0-48EB-A216-520DC0540FD1}" type="presOf" srcId="{FD861D78-1E68-4551-826C-C921D8764541}" destId="{CE6CB9F7-D01D-4EDD-BA4E-26246B646DAC}" srcOrd="0" destOrd="0" presId="urn:microsoft.com/office/officeart/2005/8/layout/hierarchy1"/>
    <dgm:cxn modelId="{51590E15-1688-41D2-AC39-EC45F5F3F382}" type="presOf" srcId="{2EB78CD5-9694-4FF3-A238-C3A16F4853FB}" destId="{70655BD3-DF12-45CF-BFAC-2A31872FCF49}" srcOrd="0" destOrd="0" presId="urn:microsoft.com/office/officeart/2005/8/layout/hierarchy1"/>
    <dgm:cxn modelId="{8CC53EA2-D159-46C9-87BB-2E5B4EE62D41}" type="presOf" srcId="{D17962C6-999F-4063-A805-8DF802D8B707}" destId="{4E46B0BB-ADE8-49F3-87DF-B74776891D5F}" srcOrd="0" destOrd="0" presId="urn:microsoft.com/office/officeart/2005/8/layout/hierarchy1"/>
    <dgm:cxn modelId="{4EBF7988-6A17-4C24-A6A4-36DF9BCFDF01}" type="presParOf" srcId="{70655BD3-DF12-45CF-BFAC-2A31872FCF49}" destId="{D5F2A625-8195-4454-AEA1-39463D555360}" srcOrd="0" destOrd="0" presId="urn:microsoft.com/office/officeart/2005/8/layout/hierarchy1"/>
    <dgm:cxn modelId="{EFBBF33E-1082-48BB-8D89-3E9CB090916C}" type="presParOf" srcId="{D5F2A625-8195-4454-AEA1-39463D555360}" destId="{AB27DDD0-815B-417C-B81F-507888AF9910}" srcOrd="0" destOrd="0" presId="urn:microsoft.com/office/officeart/2005/8/layout/hierarchy1"/>
    <dgm:cxn modelId="{DFB61DAA-0415-45A4-96BA-479906ED0055}" type="presParOf" srcId="{AB27DDD0-815B-417C-B81F-507888AF9910}" destId="{66AF2367-0041-467A-AEA0-A9D5410E8B67}" srcOrd="0" destOrd="0" presId="urn:microsoft.com/office/officeart/2005/8/layout/hierarchy1"/>
    <dgm:cxn modelId="{D0C6948F-CB81-406C-B488-7834CBBF9118}" type="presParOf" srcId="{AB27DDD0-815B-417C-B81F-507888AF9910}" destId="{CE6CB9F7-D01D-4EDD-BA4E-26246B646DAC}" srcOrd="1" destOrd="0" presId="urn:microsoft.com/office/officeart/2005/8/layout/hierarchy1"/>
    <dgm:cxn modelId="{6829466E-2CE5-472F-9154-4F246BD420F9}" type="presParOf" srcId="{D5F2A625-8195-4454-AEA1-39463D555360}" destId="{83B94070-0F55-43ED-B870-26A80B7BDC8F}" srcOrd="1" destOrd="0" presId="urn:microsoft.com/office/officeart/2005/8/layout/hierarchy1"/>
    <dgm:cxn modelId="{7E5CD87D-613A-40E6-8980-1EB4BDA11746}" type="presParOf" srcId="{70655BD3-DF12-45CF-BFAC-2A31872FCF49}" destId="{E2B43E3B-C41D-4FEE-AFFF-0297A2143F94}" srcOrd="1" destOrd="0" presId="urn:microsoft.com/office/officeart/2005/8/layout/hierarchy1"/>
    <dgm:cxn modelId="{F3CF2711-EA60-4A18-984F-F60B4A89FC1D}" type="presParOf" srcId="{E2B43E3B-C41D-4FEE-AFFF-0297A2143F94}" destId="{A8A94014-F680-4E99-81CE-3C27FD45EC1D}" srcOrd="0" destOrd="0" presId="urn:microsoft.com/office/officeart/2005/8/layout/hierarchy1"/>
    <dgm:cxn modelId="{F3F512FE-E039-4B17-8C1D-D1109815353C}" type="presParOf" srcId="{A8A94014-F680-4E99-81CE-3C27FD45EC1D}" destId="{256DDF4B-02C9-4D0D-9525-B4D6A889295F}" srcOrd="0" destOrd="0" presId="urn:microsoft.com/office/officeart/2005/8/layout/hierarchy1"/>
    <dgm:cxn modelId="{DE49B1A6-5F94-4168-849D-12E31D569F79}" type="presParOf" srcId="{A8A94014-F680-4E99-81CE-3C27FD45EC1D}" destId="{4E46B0BB-ADE8-49F3-87DF-B74776891D5F}" srcOrd="1" destOrd="0" presId="urn:microsoft.com/office/officeart/2005/8/layout/hierarchy1"/>
    <dgm:cxn modelId="{FD7DD87B-E827-4AED-B39B-783333C28225}" type="presParOf" srcId="{E2B43E3B-C41D-4FEE-AFFF-0297A2143F94}" destId="{76F4B07F-F549-4262-A5A7-748A97C2D343}" srcOrd="1" destOrd="0" presId="urn:microsoft.com/office/officeart/2005/8/layout/hierarchy1"/>
    <dgm:cxn modelId="{9DC6070D-D0C1-4404-AC5D-EB7CFDB7B421}" type="presParOf" srcId="{70655BD3-DF12-45CF-BFAC-2A31872FCF49}" destId="{01E2074D-70DC-42A6-B722-202385F24900}" srcOrd="2" destOrd="0" presId="urn:microsoft.com/office/officeart/2005/8/layout/hierarchy1"/>
    <dgm:cxn modelId="{D358B591-EAD8-4C9C-96EE-044023252057}" type="presParOf" srcId="{01E2074D-70DC-42A6-B722-202385F24900}" destId="{9160AE4B-3C1A-41E3-AF66-D3364E9A09C5}" srcOrd="0" destOrd="0" presId="urn:microsoft.com/office/officeart/2005/8/layout/hierarchy1"/>
    <dgm:cxn modelId="{447A2C3E-5641-40C9-A42B-E29D82275CC7}" type="presParOf" srcId="{9160AE4B-3C1A-41E3-AF66-D3364E9A09C5}" destId="{0A81006C-B301-4927-9F2D-84F7184E5625}" srcOrd="0" destOrd="0" presId="urn:microsoft.com/office/officeart/2005/8/layout/hierarchy1"/>
    <dgm:cxn modelId="{D5CCC588-7E17-4891-A91D-8EB6604C066A}" type="presParOf" srcId="{9160AE4B-3C1A-41E3-AF66-D3364E9A09C5}" destId="{6722F278-29E2-485F-A9F3-974EB311C0FB}" srcOrd="1" destOrd="0" presId="urn:microsoft.com/office/officeart/2005/8/layout/hierarchy1"/>
    <dgm:cxn modelId="{6495AB59-CD06-4E51-AE48-4539B782F7A7}" type="presParOf" srcId="{01E2074D-70DC-42A6-B722-202385F24900}" destId="{A1164FED-4DA4-4617-8768-6070992E8F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A00D5-3352-48DE-9F60-7903E791E8B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9002B3-B6D1-437F-90FF-AC6952F181EC}">
      <dgm:prSet/>
      <dgm:spPr/>
      <dgm:t>
        <a:bodyPr/>
        <a:lstStyle/>
        <a:p>
          <a:r>
            <a:rPr lang="en-US"/>
            <a:t>Definition: Identifying distinct values in a column or dataset</a:t>
          </a:r>
        </a:p>
      </dgm:t>
    </dgm:pt>
    <dgm:pt modelId="{6B86023C-2BA8-42F6-A249-639CA9B8129C}" type="parTrans" cxnId="{15D8927C-67DD-4D14-BB94-13AB76E5827C}">
      <dgm:prSet/>
      <dgm:spPr/>
      <dgm:t>
        <a:bodyPr/>
        <a:lstStyle/>
        <a:p>
          <a:endParaRPr lang="en-US"/>
        </a:p>
      </dgm:t>
    </dgm:pt>
    <dgm:pt modelId="{A2EE8303-1EA8-4BC5-9385-0A7FE70A650F}" type="sibTrans" cxnId="{15D8927C-67DD-4D14-BB94-13AB76E5827C}">
      <dgm:prSet/>
      <dgm:spPr/>
      <dgm:t>
        <a:bodyPr/>
        <a:lstStyle/>
        <a:p>
          <a:endParaRPr lang="en-US"/>
        </a:p>
      </dgm:t>
    </dgm:pt>
    <dgm:pt modelId="{4FD054C8-24D7-4279-9D93-1099A74D9AAD}">
      <dgm:prSet/>
      <dgm:spPr/>
      <dgm:t>
        <a:bodyPr/>
        <a:lstStyle/>
        <a:p>
          <a:r>
            <a:rPr lang="en-US"/>
            <a:t>Purpose: Understanding the diversity and uniqueness of data</a:t>
          </a:r>
        </a:p>
      </dgm:t>
    </dgm:pt>
    <dgm:pt modelId="{1CD6866A-93F3-44BB-BF1D-04652D701F25}" type="parTrans" cxnId="{A900D08D-824B-4579-AC32-711807F66971}">
      <dgm:prSet/>
      <dgm:spPr/>
      <dgm:t>
        <a:bodyPr/>
        <a:lstStyle/>
        <a:p>
          <a:endParaRPr lang="en-US"/>
        </a:p>
      </dgm:t>
    </dgm:pt>
    <dgm:pt modelId="{99B52B26-DDD8-4672-AC62-6A00268C1287}" type="sibTrans" cxnId="{A900D08D-824B-4579-AC32-711807F66971}">
      <dgm:prSet/>
      <dgm:spPr/>
      <dgm:t>
        <a:bodyPr/>
        <a:lstStyle/>
        <a:p>
          <a:endParaRPr lang="en-US"/>
        </a:p>
      </dgm:t>
    </dgm:pt>
    <dgm:pt modelId="{8EEA5C88-371A-47C3-99D0-F602C6C3D592}">
      <dgm:prSet/>
      <dgm:spPr/>
      <dgm:t>
        <a:bodyPr/>
        <a:lstStyle/>
        <a:p>
          <a:r>
            <a:rPr lang="en-US"/>
            <a:t>Example: df .unique in Python</a:t>
          </a:r>
        </a:p>
      </dgm:t>
    </dgm:pt>
    <dgm:pt modelId="{9055486B-1B5F-4052-BD18-09D60D0059A9}" type="parTrans" cxnId="{7D18F004-08A1-4330-8F17-F58846521E67}">
      <dgm:prSet/>
      <dgm:spPr/>
      <dgm:t>
        <a:bodyPr/>
        <a:lstStyle/>
        <a:p>
          <a:endParaRPr lang="en-US"/>
        </a:p>
      </dgm:t>
    </dgm:pt>
    <dgm:pt modelId="{8F19A51C-14A8-4A7D-88E1-98A74A0F6059}" type="sibTrans" cxnId="{7D18F004-08A1-4330-8F17-F58846521E67}">
      <dgm:prSet/>
      <dgm:spPr/>
      <dgm:t>
        <a:bodyPr/>
        <a:lstStyle/>
        <a:p>
          <a:endParaRPr lang="en-US"/>
        </a:p>
      </dgm:t>
    </dgm:pt>
    <dgm:pt modelId="{59BC16E1-9D46-42FD-AE66-EDD7D7850952}" type="pres">
      <dgm:prSet presAssocID="{890A00D5-3352-48DE-9F60-7903E791E8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F48FF0-61A6-4895-A8AB-7EC3B57B18AB}" type="pres">
      <dgm:prSet presAssocID="{9D9002B3-B6D1-437F-90FF-AC6952F181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BCCCFF-4580-4320-8F93-2BB67313410C}" type="pres">
      <dgm:prSet presAssocID="{A2EE8303-1EA8-4BC5-9385-0A7FE70A650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B9F9D5FB-C2C0-48AA-B539-D00B784CACBB}" type="pres">
      <dgm:prSet presAssocID="{A2EE8303-1EA8-4BC5-9385-0A7FE70A650F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5C8286E7-2472-4D1F-9E96-9D37D7CA7D5F}" type="pres">
      <dgm:prSet presAssocID="{4FD054C8-24D7-4279-9D93-1099A74D9A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0C83C6-E66C-482A-A9A8-A9E17E2B96C4}" type="pres">
      <dgm:prSet presAssocID="{99B52B26-DDD8-4672-AC62-6A00268C1287}" presName="sibTrans" presStyleLbl="sibTrans2D1" presStyleIdx="1" presStyleCnt="2"/>
      <dgm:spPr/>
      <dgm:t>
        <a:bodyPr/>
        <a:lstStyle/>
        <a:p>
          <a:endParaRPr lang="en-IN"/>
        </a:p>
      </dgm:t>
    </dgm:pt>
    <dgm:pt modelId="{8511B3C5-315B-4214-AFEC-333B30839329}" type="pres">
      <dgm:prSet presAssocID="{99B52B26-DDD8-4672-AC62-6A00268C1287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AE17F9E8-F6F6-4F21-94BB-CC949A3D7F07}" type="pres">
      <dgm:prSet presAssocID="{8EEA5C88-371A-47C3-99D0-F602C6C3D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900D08D-824B-4579-AC32-711807F66971}" srcId="{890A00D5-3352-48DE-9F60-7903E791E8B8}" destId="{4FD054C8-24D7-4279-9D93-1099A74D9AAD}" srcOrd="1" destOrd="0" parTransId="{1CD6866A-93F3-44BB-BF1D-04652D701F25}" sibTransId="{99B52B26-DDD8-4672-AC62-6A00268C1287}"/>
    <dgm:cxn modelId="{42A55FEF-9672-4FCF-B859-189D7933DB28}" type="presOf" srcId="{99B52B26-DDD8-4672-AC62-6A00268C1287}" destId="{8511B3C5-315B-4214-AFEC-333B30839329}" srcOrd="1" destOrd="0" presId="urn:microsoft.com/office/officeart/2005/8/layout/process5"/>
    <dgm:cxn modelId="{21FD69F6-CD0E-498F-B41A-CAE415CD8299}" type="presOf" srcId="{A2EE8303-1EA8-4BC5-9385-0A7FE70A650F}" destId="{E5BCCCFF-4580-4320-8F93-2BB67313410C}" srcOrd="0" destOrd="0" presId="urn:microsoft.com/office/officeart/2005/8/layout/process5"/>
    <dgm:cxn modelId="{8110CD37-DF69-4E15-BCD4-B6986DCB3281}" type="presOf" srcId="{8EEA5C88-371A-47C3-99D0-F602C6C3D592}" destId="{AE17F9E8-F6F6-4F21-94BB-CC949A3D7F07}" srcOrd="0" destOrd="0" presId="urn:microsoft.com/office/officeart/2005/8/layout/process5"/>
    <dgm:cxn modelId="{15D8927C-67DD-4D14-BB94-13AB76E5827C}" srcId="{890A00D5-3352-48DE-9F60-7903E791E8B8}" destId="{9D9002B3-B6D1-437F-90FF-AC6952F181EC}" srcOrd="0" destOrd="0" parTransId="{6B86023C-2BA8-42F6-A249-639CA9B8129C}" sibTransId="{A2EE8303-1EA8-4BC5-9385-0A7FE70A650F}"/>
    <dgm:cxn modelId="{5F8A3BD4-76DF-49AC-8AFB-03576EE08B15}" type="presOf" srcId="{4FD054C8-24D7-4279-9D93-1099A74D9AAD}" destId="{5C8286E7-2472-4D1F-9E96-9D37D7CA7D5F}" srcOrd="0" destOrd="0" presId="urn:microsoft.com/office/officeart/2005/8/layout/process5"/>
    <dgm:cxn modelId="{3462BCA2-0BE2-4EF2-AB33-B15B3CDF983D}" type="presOf" srcId="{890A00D5-3352-48DE-9F60-7903E791E8B8}" destId="{59BC16E1-9D46-42FD-AE66-EDD7D7850952}" srcOrd="0" destOrd="0" presId="urn:microsoft.com/office/officeart/2005/8/layout/process5"/>
    <dgm:cxn modelId="{4E50B688-CDC1-4FF0-AC5E-24DAF315F8E3}" type="presOf" srcId="{9D9002B3-B6D1-437F-90FF-AC6952F181EC}" destId="{B1F48FF0-61A6-4895-A8AB-7EC3B57B18AB}" srcOrd="0" destOrd="0" presId="urn:microsoft.com/office/officeart/2005/8/layout/process5"/>
    <dgm:cxn modelId="{2DE6712E-627E-47F6-AC56-9C404774DBCC}" type="presOf" srcId="{A2EE8303-1EA8-4BC5-9385-0A7FE70A650F}" destId="{B9F9D5FB-C2C0-48AA-B539-D00B784CACBB}" srcOrd="1" destOrd="0" presId="urn:microsoft.com/office/officeart/2005/8/layout/process5"/>
    <dgm:cxn modelId="{3D006930-B8D7-4515-9B2D-DBFEBC691A80}" type="presOf" srcId="{99B52B26-DDD8-4672-AC62-6A00268C1287}" destId="{D60C83C6-E66C-482A-A9A8-A9E17E2B96C4}" srcOrd="0" destOrd="0" presId="urn:microsoft.com/office/officeart/2005/8/layout/process5"/>
    <dgm:cxn modelId="{7D18F004-08A1-4330-8F17-F58846521E67}" srcId="{890A00D5-3352-48DE-9F60-7903E791E8B8}" destId="{8EEA5C88-371A-47C3-99D0-F602C6C3D592}" srcOrd="2" destOrd="0" parTransId="{9055486B-1B5F-4052-BD18-09D60D0059A9}" sibTransId="{8F19A51C-14A8-4A7D-88E1-98A74A0F6059}"/>
    <dgm:cxn modelId="{4BD0E794-8226-4BCA-9E0D-23F5C2BD2286}" type="presParOf" srcId="{59BC16E1-9D46-42FD-AE66-EDD7D7850952}" destId="{B1F48FF0-61A6-4895-A8AB-7EC3B57B18AB}" srcOrd="0" destOrd="0" presId="urn:microsoft.com/office/officeart/2005/8/layout/process5"/>
    <dgm:cxn modelId="{9EFA94C3-8AEF-4F00-BB85-BAC495A9089E}" type="presParOf" srcId="{59BC16E1-9D46-42FD-AE66-EDD7D7850952}" destId="{E5BCCCFF-4580-4320-8F93-2BB67313410C}" srcOrd="1" destOrd="0" presId="urn:microsoft.com/office/officeart/2005/8/layout/process5"/>
    <dgm:cxn modelId="{A71C341A-CCB8-4275-97E0-B32B86D79A5D}" type="presParOf" srcId="{E5BCCCFF-4580-4320-8F93-2BB67313410C}" destId="{B9F9D5FB-C2C0-48AA-B539-D00B784CACBB}" srcOrd="0" destOrd="0" presId="urn:microsoft.com/office/officeart/2005/8/layout/process5"/>
    <dgm:cxn modelId="{FC605B81-1DBB-4A5B-AB7D-DE0CE81044DD}" type="presParOf" srcId="{59BC16E1-9D46-42FD-AE66-EDD7D7850952}" destId="{5C8286E7-2472-4D1F-9E96-9D37D7CA7D5F}" srcOrd="2" destOrd="0" presId="urn:microsoft.com/office/officeart/2005/8/layout/process5"/>
    <dgm:cxn modelId="{9A1792A9-7861-42B9-A683-1D2713DC6D4B}" type="presParOf" srcId="{59BC16E1-9D46-42FD-AE66-EDD7D7850952}" destId="{D60C83C6-E66C-482A-A9A8-A9E17E2B96C4}" srcOrd="3" destOrd="0" presId="urn:microsoft.com/office/officeart/2005/8/layout/process5"/>
    <dgm:cxn modelId="{D0942E19-664A-4596-952D-C5472D0B3F6A}" type="presParOf" srcId="{D60C83C6-E66C-482A-A9A8-A9E17E2B96C4}" destId="{8511B3C5-315B-4214-AFEC-333B30839329}" srcOrd="0" destOrd="0" presId="urn:microsoft.com/office/officeart/2005/8/layout/process5"/>
    <dgm:cxn modelId="{E07E52A4-2A0C-4B7A-A272-60FFF46E3F6A}" type="presParOf" srcId="{59BC16E1-9D46-42FD-AE66-EDD7D7850952}" destId="{AE17F9E8-F6F6-4F21-94BB-CC949A3D7F0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DF652-55ED-4C61-88F9-90C69E0B4B7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8F72DD-D96A-42A4-AB3C-B083BB7F8879}">
      <dgm:prSet/>
      <dgm:spPr/>
      <dgm:t>
        <a:bodyPr/>
        <a:lstStyle/>
        <a:p>
          <a:r>
            <a:rPr lang="en-US"/>
            <a:t>Definition: Removing columns that do not contribute to analysis</a:t>
          </a:r>
        </a:p>
      </dgm:t>
    </dgm:pt>
    <dgm:pt modelId="{668B1139-7566-4936-8163-B4842461E9D3}" type="parTrans" cxnId="{28D3EF7B-3431-4E78-90B5-705E78B2B03E}">
      <dgm:prSet/>
      <dgm:spPr/>
      <dgm:t>
        <a:bodyPr/>
        <a:lstStyle/>
        <a:p>
          <a:endParaRPr lang="en-US"/>
        </a:p>
      </dgm:t>
    </dgm:pt>
    <dgm:pt modelId="{F81949C8-A2FF-43B6-A960-11884EEA0220}" type="sibTrans" cxnId="{28D3EF7B-3431-4E78-90B5-705E78B2B03E}">
      <dgm:prSet/>
      <dgm:spPr/>
      <dgm:t>
        <a:bodyPr/>
        <a:lstStyle/>
        <a:p>
          <a:endParaRPr lang="en-US"/>
        </a:p>
      </dgm:t>
    </dgm:pt>
    <dgm:pt modelId="{3FB2ABF9-38B7-4509-AA72-FCA0E0DD4523}">
      <dgm:prSet/>
      <dgm:spPr/>
      <dgm:t>
        <a:bodyPr/>
        <a:lstStyle/>
        <a:p>
          <a:r>
            <a:rPr lang="en-US"/>
            <a:t>Purpose: Reducing dataset dimensionality and improving performance</a:t>
          </a:r>
        </a:p>
      </dgm:t>
    </dgm:pt>
    <dgm:pt modelId="{D1A43777-6288-4840-920B-619974902806}" type="parTrans" cxnId="{D42DEB49-6E1C-4994-8116-25C22D3EB6A6}">
      <dgm:prSet/>
      <dgm:spPr/>
      <dgm:t>
        <a:bodyPr/>
        <a:lstStyle/>
        <a:p>
          <a:endParaRPr lang="en-US"/>
        </a:p>
      </dgm:t>
    </dgm:pt>
    <dgm:pt modelId="{7BDFD8DB-A828-4B17-AB9F-570A4F1E0733}" type="sibTrans" cxnId="{D42DEB49-6E1C-4994-8116-25C22D3EB6A6}">
      <dgm:prSet/>
      <dgm:spPr/>
      <dgm:t>
        <a:bodyPr/>
        <a:lstStyle/>
        <a:p>
          <a:endParaRPr lang="en-US"/>
        </a:p>
      </dgm:t>
    </dgm:pt>
    <dgm:pt modelId="{B6D889B7-E131-4840-BC29-61F86B31F9EF}">
      <dgm:prSet/>
      <dgm:spPr/>
      <dgm:t>
        <a:bodyPr/>
        <a:lstStyle/>
        <a:p>
          <a:r>
            <a:rPr lang="en-US"/>
            <a:t>Example: df.drop , axis=1, inplace=True) in Python</a:t>
          </a:r>
        </a:p>
      </dgm:t>
    </dgm:pt>
    <dgm:pt modelId="{6EE08A7B-1C13-44AE-A9A3-3A808A2F61D8}" type="parTrans" cxnId="{1649B5EE-9FA3-40CD-9FA9-BCCF2364A6CC}">
      <dgm:prSet/>
      <dgm:spPr/>
      <dgm:t>
        <a:bodyPr/>
        <a:lstStyle/>
        <a:p>
          <a:endParaRPr lang="en-US"/>
        </a:p>
      </dgm:t>
    </dgm:pt>
    <dgm:pt modelId="{86810F6B-80CA-45D5-97CA-C96F9BF15908}" type="sibTrans" cxnId="{1649B5EE-9FA3-40CD-9FA9-BCCF2364A6CC}">
      <dgm:prSet/>
      <dgm:spPr/>
      <dgm:t>
        <a:bodyPr/>
        <a:lstStyle/>
        <a:p>
          <a:endParaRPr lang="en-US"/>
        </a:p>
      </dgm:t>
    </dgm:pt>
    <dgm:pt modelId="{A749FFAD-1455-4022-B55E-E745DD557E2C}" type="pres">
      <dgm:prSet presAssocID="{79BDF652-55ED-4C61-88F9-90C69E0B4B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00743F8-9035-4C0B-8D05-538143D15FFB}" type="pres">
      <dgm:prSet presAssocID="{79BDF652-55ED-4C61-88F9-90C69E0B4B78}" presName="dummyMaxCanvas" presStyleCnt="0">
        <dgm:presLayoutVars/>
      </dgm:prSet>
      <dgm:spPr/>
    </dgm:pt>
    <dgm:pt modelId="{D62BD101-E53A-4435-81BF-457008F0B0F0}" type="pres">
      <dgm:prSet presAssocID="{79BDF652-55ED-4C61-88F9-90C69E0B4B7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90E57-4EEC-49C0-84C9-4B52EDB3A41A}" type="pres">
      <dgm:prSet presAssocID="{79BDF652-55ED-4C61-88F9-90C69E0B4B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DDFA70-198F-4759-B7E1-02347E7FABB4}" type="pres">
      <dgm:prSet presAssocID="{79BDF652-55ED-4C61-88F9-90C69E0B4B7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9F3EBC-B217-47BD-A5D1-3384934F5514}" type="pres">
      <dgm:prSet presAssocID="{79BDF652-55ED-4C61-88F9-90C69E0B4B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5DF55-C7B6-465B-84F3-2CBADACAC0C3}" type="pres">
      <dgm:prSet presAssocID="{79BDF652-55ED-4C61-88F9-90C69E0B4B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EDD47-7DB3-4EF8-87B5-F46A701E8A15}" type="pres">
      <dgm:prSet presAssocID="{79BDF652-55ED-4C61-88F9-90C69E0B4B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C0CAB6-3723-47D6-BE1A-46255868CD23}" type="pres">
      <dgm:prSet presAssocID="{79BDF652-55ED-4C61-88F9-90C69E0B4B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321982-34E9-4C07-A720-8AD158CD3D6F}" type="pres">
      <dgm:prSet presAssocID="{79BDF652-55ED-4C61-88F9-90C69E0B4B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2DEB49-6E1C-4994-8116-25C22D3EB6A6}" srcId="{79BDF652-55ED-4C61-88F9-90C69E0B4B78}" destId="{3FB2ABF9-38B7-4509-AA72-FCA0E0DD4523}" srcOrd="1" destOrd="0" parTransId="{D1A43777-6288-4840-920B-619974902806}" sibTransId="{7BDFD8DB-A828-4B17-AB9F-570A4F1E0733}"/>
    <dgm:cxn modelId="{1649B5EE-9FA3-40CD-9FA9-BCCF2364A6CC}" srcId="{79BDF652-55ED-4C61-88F9-90C69E0B4B78}" destId="{B6D889B7-E131-4840-BC29-61F86B31F9EF}" srcOrd="2" destOrd="0" parTransId="{6EE08A7B-1C13-44AE-A9A3-3A808A2F61D8}" sibTransId="{86810F6B-80CA-45D5-97CA-C96F9BF15908}"/>
    <dgm:cxn modelId="{78E41397-8165-4D88-BEE7-AAE4A15095E5}" type="presOf" srcId="{79BDF652-55ED-4C61-88F9-90C69E0B4B78}" destId="{A749FFAD-1455-4022-B55E-E745DD557E2C}" srcOrd="0" destOrd="0" presId="urn:microsoft.com/office/officeart/2005/8/layout/vProcess5"/>
    <dgm:cxn modelId="{D03BDFF6-AB7B-45D7-B804-14509A37FBC5}" type="presOf" srcId="{B6D889B7-E131-4840-BC29-61F86B31F9EF}" destId="{F2321982-34E9-4C07-A720-8AD158CD3D6F}" srcOrd="1" destOrd="0" presId="urn:microsoft.com/office/officeart/2005/8/layout/vProcess5"/>
    <dgm:cxn modelId="{F813CC24-304F-4476-B66E-26B0D287EC30}" type="presOf" srcId="{3FB2ABF9-38B7-4509-AA72-FCA0E0DD4523}" destId="{29290E57-4EEC-49C0-84C9-4B52EDB3A41A}" srcOrd="0" destOrd="0" presId="urn:microsoft.com/office/officeart/2005/8/layout/vProcess5"/>
    <dgm:cxn modelId="{28D3EF7B-3431-4E78-90B5-705E78B2B03E}" srcId="{79BDF652-55ED-4C61-88F9-90C69E0B4B78}" destId="{218F72DD-D96A-42A4-AB3C-B083BB7F8879}" srcOrd="0" destOrd="0" parTransId="{668B1139-7566-4936-8163-B4842461E9D3}" sibTransId="{F81949C8-A2FF-43B6-A960-11884EEA0220}"/>
    <dgm:cxn modelId="{D81B6742-1235-4C9D-B869-1AF462247CEC}" type="presOf" srcId="{B6D889B7-E131-4840-BC29-61F86B31F9EF}" destId="{C2DDFA70-198F-4759-B7E1-02347E7FABB4}" srcOrd="0" destOrd="0" presId="urn:microsoft.com/office/officeart/2005/8/layout/vProcess5"/>
    <dgm:cxn modelId="{FB04992F-E057-4345-9722-B5369D4A6DA4}" type="presOf" srcId="{3FB2ABF9-38B7-4509-AA72-FCA0E0DD4523}" destId="{1BC0CAB6-3723-47D6-BE1A-46255868CD23}" srcOrd="1" destOrd="0" presId="urn:microsoft.com/office/officeart/2005/8/layout/vProcess5"/>
    <dgm:cxn modelId="{0C318E50-E7F2-44BF-8409-73375E21758C}" type="presOf" srcId="{218F72DD-D96A-42A4-AB3C-B083BB7F8879}" destId="{D62BD101-E53A-4435-81BF-457008F0B0F0}" srcOrd="0" destOrd="0" presId="urn:microsoft.com/office/officeart/2005/8/layout/vProcess5"/>
    <dgm:cxn modelId="{BB2E8831-A7E8-46C8-A356-644C243E610B}" type="presOf" srcId="{7BDFD8DB-A828-4B17-AB9F-570A4F1E0733}" destId="{CF95DF55-C7B6-465B-84F3-2CBADACAC0C3}" srcOrd="0" destOrd="0" presId="urn:microsoft.com/office/officeart/2005/8/layout/vProcess5"/>
    <dgm:cxn modelId="{7CDF434E-0E5A-4FEE-9CF6-751FB286EE3D}" type="presOf" srcId="{F81949C8-A2FF-43B6-A960-11884EEA0220}" destId="{A69F3EBC-B217-47BD-A5D1-3384934F5514}" srcOrd="0" destOrd="0" presId="urn:microsoft.com/office/officeart/2005/8/layout/vProcess5"/>
    <dgm:cxn modelId="{3C876F9A-36B8-4A1C-8FCC-C81C46BC761C}" type="presOf" srcId="{218F72DD-D96A-42A4-AB3C-B083BB7F8879}" destId="{859EDD47-7DB3-4EF8-87B5-F46A701E8A15}" srcOrd="1" destOrd="0" presId="urn:microsoft.com/office/officeart/2005/8/layout/vProcess5"/>
    <dgm:cxn modelId="{42941B98-4556-43BE-9AE7-07B01F4C1F68}" type="presParOf" srcId="{A749FFAD-1455-4022-B55E-E745DD557E2C}" destId="{C00743F8-9035-4C0B-8D05-538143D15FFB}" srcOrd="0" destOrd="0" presId="urn:microsoft.com/office/officeart/2005/8/layout/vProcess5"/>
    <dgm:cxn modelId="{454B6B8A-D788-4210-9E40-6374B0357540}" type="presParOf" srcId="{A749FFAD-1455-4022-B55E-E745DD557E2C}" destId="{D62BD101-E53A-4435-81BF-457008F0B0F0}" srcOrd="1" destOrd="0" presId="urn:microsoft.com/office/officeart/2005/8/layout/vProcess5"/>
    <dgm:cxn modelId="{EF508EE4-F12A-47F3-AB08-C9E60723A594}" type="presParOf" srcId="{A749FFAD-1455-4022-B55E-E745DD557E2C}" destId="{29290E57-4EEC-49C0-84C9-4B52EDB3A41A}" srcOrd="2" destOrd="0" presId="urn:microsoft.com/office/officeart/2005/8/layout/vProcess5"/>
    <dgm:cxn modelId="{B3E229B8-E3AF-4C32-BE76-D9170496D718}" type="presParOf" srcId="{A749FFAD-1455-4022-B55E-E745DD557E2C}" destId="{C2DDFA70-198F-4759-B7E1-02347E7FABB4}" srcOrd="3" destOrd="0" presId="urn:microsoft.com/office/officeart/2005/8/layout/vProcess5"/>
    <dgm:cxn modelId="{46A7BD60-2B34-4662-82F1-5EADF228DFB0}" type="presParOf" srcId="{A749FFAD-1455-4022-B55E-E745DD557E2C}" destId="{A69F3EBC-B217-47BD-A5D1-3384934F5514}" srcOrd="4" destOrd="0" presId="urn:microsoft.com/office/officeart/2005/8/layout/vProcess5"/>
    <dgm:cxn modelId="{AE2C2204-4D9A-498D-987B-24D5A94961FA}" type="presParOf" srcId="{A749FFAD-1455-4022-B55E-E745DD557E2C}" destId="{CF95DF55-C7B6-465B-84F3-2CBADACAC0C3}" srcOrd="5" destOrd="0" presId="urn:microsoft.com/office/officeart/2005/8/layout/vProcess5"/>
    <dgm:cxn modelId="{9D1E163C-D3FE-44F4-803C-1A1EAFCDDA87}" type="presParOf" srcId="{A749FFAD-1455-4022-B55E-E745DD557E2C}" destId="{859EDD47-7DB3-4EF8-87B5-F46A701E8A15}" srcOrd="6" destOrd="0" presId="urn:microsoft.com/office/officeart/2005/8/layout/vProcess5"/>
    <dgm:cxn modelId="{04440470-B419-4AA8-A275-C2571D912513}" type="presParOf" srcId="{A749FFAD-1455-4022-B55E-E745DD557E2C}" destId="{1BC0CAB6-3723-47D6-BE1A-46255868CD23}" srcOrd="7" destOrd="0" presId="urn:microsoft.com/office/officeart/2005/8/layout/vProcess5"/>
    <dgm:cxn modelId="{B49ABB1F-6FA6-4B7F-868D-50FBE2920C20}" type="presParOf" srcId="{A749FFAD-1455-4022-B55E-E745DD557E2C}" destId="{F2321982-34E9-4C07-A720-8AD158CD3D6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47B58-7B95-4822-9135-F79B8DB3A2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537F09-EB51-442B-90E9-6168A8C4F617}">
      <dgm:prSet/>
      <dgm:spPr/>
      <dgm:t>
        <a:bodyPr/>
        <a:lstStyle/>
        <a:p>
          <a:r>
            <a:rPr lang="en-US"/>
            <a:t>Definition: Examining the number of rows and columns in a dataset</a:t>
          </a:r>
        </a:p>
      </dgm:t>
    </dgm:pt>
    <dgm:pt modelId="{E8232811-E9EA-4C8A-AF50-86DE92318C71}" type="parTrans" cxnId="{928B8987-C69B-4B9E-A022-69FFF54B093F}">
      <dgm:prSet/>
      <dgm:spPr/>
      <dgm:t>
        <a:bodyPr/>
        <a:lstStyle/>
        <a:p>
          <a:endParaRPr lang="en-US"/>
        </a:p>
      </dgm:t>
    </dgm:pt>
    <dgm:pt modelId="{F21BD1F5-026E-4826-9B91-2D037C5F578C}" type="sibTrans" cxnId="{928B8987-C69B-4B9E-A022-69FFF54B093F}">
      <dgm:prSet/>
      <dgm:spPr/>
      <dgm:t>
        <a:bodyPr/>
        <a:lstStyle/>
        <a:p>
          <a:endParaRPr lang="en-US"/>
        </a:p>
      </dgm:t>
    </dgm:pt>
    <dgm:pt modelId="{6F009844-AA90-4254-9ABC-96B04A4C867A}">
      <dgm:prSet/>
      <dgm:spPr/>
      <dgm:t>
        <a:bodyPr/>
        <a:lstStyle/>
        <a:p>
          <a:r>
            <a:rPr lang="en-US"/>
            <a:t>Purpose: Understanding the size of the dataset</a:t>
          </a:r>
        </a:p>
      </dgm:t>
    </dgm:pt>
    <dgm:pt modelId="{2E852E34-C50D-4380-AC74-9F079788F36B}" type="parTrans" cxnId="{390C6841-B295-481A-B6D3-72CE8D474AAF}">
      <dgm:prSet/>
      <dgm:spPr/>
      <dgm:t>
        <a:bodyPr/>
        <a:lstStyle/>
        <a:p>
          <a:endParaRPr lang="en-US"/>
        </a:p>
      </dgm:t>
    </dgm:pt>
    <dgm:pt modelId="{AE19B1D0-C69B-43B6-AA79-7DF879B9A31B}" type="sibTrans" cxnId="{390C6841-B295-481A-B6D3-72CE8D474AAF}">
      <dgm:prSet/>
      <dgm:spPr/>
      <dgm:t>
        <a:bodyPr/>
        <a:lstStyle/>
        <a:p>
          <a:endParaRPr lang="en-US"/>
        </a:p>
      </dgm:t>
    </dgm:pt>
    <dgm:pt modelId="{3DBB5F60-7267-470D-9C66-63DCC1986D34}">
      <dgm:prSet/>
      <dgm:spPr/>
      <dgm:t>
        <a:bodyPr/>
        <a:lstStyle/>
        <a:p>
          <a:r>
            <a:rPr lang="en-US"/>
            <a:t>Example: df.shape in Python</a:t>
          </a:r>
        </a:p>
      </dgm:t>
    </dgm:pt>
    <dgm:pt modelId="{6B1A90D9-D4A0-48B6-828B-A0E07B5A165C}" type="parTrans" cxnId="{97EC2038-B627-40DE-86C8-DAC6F82B3B6D}">
      <dgm:prSet/>
      <dgm:spPr/>
      <dgm:t>
        <a:bodyPr/>
        <a:lstStyle/>
        <a:p>
          <a:endParaRPr lang="en-US"/>
        </a:p>
      </dgm:t>
    </dgm:pt>
    <dgm:pt modelId="{08428E95-D19B-43A2-B189-306D05EEAF09}" type="sibTrans" cxnId="{97EC2038-B627-40DE-86C8-DAC6F82B3B6D}">
      <dgm:prSet/>
      <dgm:spPr/>
      <dgm:t>
        <a:bodyPr/>
        <a:lstStyle/>
        <a:p>
          <a:endParaRPr lang="en-US"/>
        </a:p>
      </dgm:t>
    </dgm:pt>
    <dgm:pt modelId="{F37A1A96-86DC-4488-94CE-B84B8A9A8361}" type="pres">
      <dgm:prSet presAssocID="{32247B58-7B95-4822-9135-F79B8DB3A2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E171DB-54D0-48C2-AAF2-6FEDEB6AD8DD}" type="pres">
      <dgm:prSet presAssocID="{CF537F09-EB51-442B-90E9-6168A8C4F6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4BEFC1-4BDD-4861-8A81-FE0E5852AB47}" type="pres">
      <dgm:prSet presAssocID="{F21BD1F5-026E-4826-9B91-2D037C5F578C}" presName="spacer" presStyleCnt="0"/>
      <dgm:spPr/>
    </dgm:pt>
    <dgm:pt modelId="{17BCCC56-2C06-4CE0-AE76-FD946182B65C}" type="pres">
      <dgm:prSet presAssocID="{6F009844-AA90-4254-9ABC-96B04A4C86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97C565-11F4-40B4-9B16-0B99B77E532C}" type="pres">
      <dgm:prSet presAssocID="{AE19B1D0-C69B-43B6-AA79-7DF879B9A31B}" presName="spacer" presStyleCnt="0"/>
      <dgm:spPr/>
    </dgm:pt>
    <dgm:pt modelId="{6EC16D50-A34D-4393-92EC-D7DF3D007EF3}" type="pres">
      <dgm:prSet presAssocID="{3DBB5F60-7267-470D-9C66-63DCC1986D3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EC2038-B627-40DE-86C8-DAC6F82B3B6D}" srcId="{32247B58-7B95-4822-9135-F79B8DB3A2E8}" destId="{3DBB5F60-7267-470D-9C66-63DCC1986D34}" srcOrd="2" destOrd="0" parTransId="{6B1A90D9-D4A0-48B6-828B-A0E07B5A165C}" sibTransId="{08428E95-D19B-43A2-B189-306D05EEAF09}"/>
    <dgm:cxn modelId="{6C42317B-3FE5-433B-98C6-4CFBEFDE3604}" type="presOf" srcId="{3DBB5F60-7267-470D-9C66-63DCC1986D34}" destId="{6EC16D50-A34D-4393-92EC-D7DF3D007EF3}" srcOrd="0" destOrd="0" presId="urn:microsoft.com/office/officeart/2005/8/layout/vList2"/>
    <dgm:cxn modelId="{E0FB773B-2A4D-4EA2-9ADC-B5B98E0E873F}" type="presOf" srcId="{32247B58-7B95-4822-9135-F79B8DB3A2E8}" destId="{F37A1A96-86DC-4488-94CE-B84B8A9A8361}" srcOrd="0" destOrd="0" presId="urn:microsoft.com/office/officeart/2005/8/layout/vList2"/>
    <dgm:cxn modelId="{928B8987-C69B-4B9E-A022-69FFF54B093F}" srcId="{32247B58-7B95-4822-9135-F79B8DB3A2E8}" destId="{CF537F09-EB51-442B-90E9-6168A8C4F617}" srcOrd="0" destOrd="0" parTransId="{E8232811-E9EA-4C8A-AF50-86DE92318C71}" sibTransId="{F21BD1F5-026E-4826-9B91-2D037C5F578C}"/>
    <dgm:cxn modelId="{99E112ED-63E7-47D7-B865-01180E274259}" type="presOf" srcId="{6F009844-AA90-4254-9ABC-96B04A4C867A}" destId="{17BCCC56-2C06-4CE0-AE76-FD946182B65C}" srcOrd="0" destOrd="0" presId="urn:microsoft.com/office/officeart/2005/8/layout/vList2"/>
    <dgm:cxn modelId="{958A8EA2-F274-49DF-A01A-741D5076D00D}" type="presOf" srcId="{CF537F09-EB51-442B-90E9-6168A8C4F617}" destId="{8DE171DB-54D0-48C2-AAF2-6FEDEB6AD8DD}" srcOrd="0" destOrd="0" presId="urn:microsoft.com/office/officeart/2005/8/layout/vList2"/>
    <dgm:cxn modelId="{390C6841-B295-481A-B6D3-72CE8D474AAF}" srcId="{32247B58-7B95-4822-9135-F79B8DB3A2E8}" destId="{6F009844-AA90-4254-9ABC-96B04A4C867A}" srcOrd="1" destOrd="0" parTransId="{2E852E34-C50D-4380-AC74-9F079788F36B}" sibTransId="{AE19B1D0-C69B-43B6-AA79-7DF879B9A31B}"/>
    <dgm:cxn modelId="{64F49E7B-7DC3-4446-98AC-9E4C2FA8F96B}" type="presParOf" srcId="{F37A1A96-86DC-4488-94CE-B84B8A9A8361}" destId="{8DE171DB-54D0-48C2-AAF2-6FEDEB6AD8DD}" srcOrd="0" destOrd="0" presId="urn:microsoft.com/office/officeart/2005/8/layout/vList2"/>
    <dgm:cxn modelId="{C3DBA4A0-599F-4ED7-A87D-509773405070}" type="presParOf" srcId="{F37A1A96-86DC-4488-94CE-B84B8A9A8361}" destId="{844BEFC1-4BDD-4861-8A81-FE0E5852AB47}" srcOrd="1" destOrd="0" presId="urn:microsoft.com/office/officeart/2005/8/layout/vList2"/>
    <dgm:cxn modelId="{5E1ECAB8-9765-44D1-920F-AEDB7F102987}" type="presParOf" srcId="{F37A1A96-86DC-4488-94CE-B84B8A9A8361}" destId="{17BCCC56-2C06-4CE0-AE76-FD946182B65C}" srcOrd="2" destOrd="0" presId="urn:microsoft.com/office/officeart/2005/8/layout/vList2"/>
    <dgm:cxn modelId="{EFAB9F46-D934-4683-BD57-EBBB8A162EBE}" type="presParOf" srcId="{F37A1A96-86DC-4488-94CE-B84B8A9A8361}" destId="{FF97C565-11F4-40B4-9B16-0B99B77E532C}" srcOrd="3" destOrd="0" presId="urn:microsoft.com/office/officeart/2005/8/layout/vList2"/>
    <dgm:cxn modelId="{E27F3B0D-345D-47F3-B1F8-930512E6F6E2}" type="presParOf" srcId="{F37A1A96-86DC-4488-94CE-B84B8A9A8361}" destId="{6EC16D50-A34D-4393-92EC-D7DF3D007E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495D0-5068-40FB-A67D-35DE034A29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71ED37-682A-4339-9CBB-9C5127FC8C75}">
      <dgm:prSet/>
      <dgm:spPr/>
      <dgm:t>
        <a:bodyPr/>
        <a:lstStyle/>
        <a:p>
          <a:r>
            <a:rPr lang="en-US"/>
            <a:t>Definition: Identifying the data type of each column</a:t>
          </a:r>
        </a:p>
      </dgm:t>
    </dgm:pt>
    <dgm:pt modelId="{73815DD5-8AE1-431F-8711-A5553B8680D4}" type="parTrans" cxnId="{409467BC-A633-4DB7-B561-B7179D60B768}">
      <dgm:prSet/>
      <dgm:spPr/>
      <dgm:t>
        <a:bodyPr/>
        <a:lstStyle/>
        <a:p>
          <a:endParaRPr lang="en-US"/>
        </a:p>
      </dgm:t>
    </dgm:pt>
    <dgm:pt modelId="{8E7EA761-CCC9-453C-BC85-ED09182919F7}" type="sibTrans" cxnId="{409467BC-A633-4DB7-B561-B7179D60B768}">
      <dgm:prSet/>
      <dgm:spPr/>
      <dgm:t>
        <a:bodyPr/>
        <a:lstStyle/>
        <a:p>
          <a:endParaRPr lang="en-US"/>
        </a:p>
      </dgm:t>
    </dgm:pt>
    <dgm:pt modelId="{B1C642B2-6570-4935-B7A0-C71A367E3F6E}">
      <dgm:prSet/>
      <dgm:spPr/>
      <dgm:t>
        <a:bodyPr/>
        <a:lstStyle/>
        <a:p>
          <a:r>
            <a:rPr lang="en-US"/>
            <a:t>Purpose: Ensuring proper data types for analysis</a:t>
          </a:r>
        </a:p>
      </dgm:t>
    </dgm:pt>
    <dgm:pt modelId="{C0E49958-24FA-479B-B6C8-971D53DD67DC}" type="parTrans" cxnId="{CAF0E32F-3173-4870-9EAD-537920316045}">
      <dgm:prSet/>
      <dgm:spPr/>
      <dgm:t>
        <a:bodyPr/>
        <a:lstStyle/>
        <a:p>
          <a:endParaRPr lang="en-US"/>
        </a:p>
      </dgm:t>
    </dgm:pt>
    <dgm:pt modelId="{1E515844-67AF-436F-BB2E-BABD7073C896}" type="sibTrans" cxnId="{CAF0E32F-3173-4870-9EAD-537920316045}">
      <dgm:prSet/>
      <dgm:spPr/>
      <dgm:t>
        <a:bodyPr/>
        <a:lstStyle/>
        <a:p>
          <a:endParaRPr lang="en-US"/>
        </a:p>
      </dgm:t>
    </dgm:pt>
    <dgm:pt modelId="{CB41049F-51D9-47A0-9F91-9A42E4267110}">
      <dgm:prSet/>
      <dgm:spPr/>
      <dgm:t>
        <a:bodyPr/>
        <a:lstStyle/>
        <a:p>
          <a:r>
            <a:rPr lang="en-US" dirty="0"/>
            <a:t>Example: </a:t>
          </a:r>
          <a:r>
            <a:rPr lang="en-US" dirty="0" err="1"/>
            <a:t>df.dtypes</a:t>
          </a:r>
          <a:r>
            <a:rPr lang="en-US" dirty="0"/>
            <a:t> in Python</a:t>
          </a:r>
        </a:p>
      </dgm:t>
    </dgm:pt>
    <dgm:pt modelId="{366CA117-1D34-4A21-9BCC-692F593C3DD4}" type="parTrans" cxnId="{FEA4C7C9-2A5D-4E4E-8494-25C61FB6F179}">
      <dgm:prSet/>
      <dgm:spPr/>
      <dgm:t>
        <a:bodyPr/>
        <a:lstStyle/>
        <a:p>
          <a:endParaRPr lang="en-US"/>
        </a:p>
      </dgm:t>
    </dgm:pt>
    <dgm:pt modelId="{AC20F9F9-4DEA-4EDC-964B-49836B012C53}" type="sibTrans" cxnId="{FEA4C7C9-2A5D-4E4E-8494-25C61FB6F179}">
      <dgm:prSet/>
      <dgm:spPr/>
      <dgm:t>
        <a:bodyPr/>
        <a:lstStyle/>
        <a:p>
          <a:endParaRPr lang="en-US"/>
        </a:p>
      </dgm:t>
    </dgm:pt>
    <dgm:pt modelId="{D1039A53-48AE-4A14-8A25-D3DEBE85B731}" type="pres">
      <dgm:prSet presAssocID="{517495D0-5068-40FB-A67D-35DE034A29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1B4B2D7-A7BC-437E-9D32-54B98893005F}" type="pres">
      <dgm:prSet presAssocID="{C071ED37-682A-4339-9CBB-9C5127FC8C75}" presName="hierRoot1" presStyleCnt="0"/>
      <dgm:spPr/>
    </dgm:pt>
    <dgm:pt modelId="{0AE91D1C-E2ED-4B7A-B223-DB3499903993}" type="pres">
      <dgm:prSet presAssocID="{C071ED37-682A-4339-9CBB-9C5127FC8C75}" presName="composite" presStyleCnt="0"/>
      <dgm:spPr/>
    </dgm:pt>
    <dgm:pt modelId="{0F6F3F21-2EFF-4B14-A761-C1D3F81C4A4D}" type="pres">
      <dgm:prSet presAssocID="{C071ED37-682A-4339-9CBB-9C5127FC8C75}" presName="background" presStyleLbl="node0" presStyleIdx="0" presStyleCnt="3"/>
      <dgm:spPr/>
    </dgm:pt>
    <dgm:pt modelId="{1C75B337-51B3-4BC6-BD16-5341CD275B2D}" type="pres">
      <dgm:prSet presAssocID="{C071ED37-682A-4339-9CBB-9C5127FC8C75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9037EF-6472-43CA-8F96-ED9067BD417A}" type="pres">
      <dgm:prSet presAssocID="{C071ED37-682A-4339-9CBB-9C5127FC8C75}" presName="hierChild2" presStyleCnt="0"/>
      <dgm:spPr/>
    </dgm:pt>
    <dgm:pt modelId="{D1AC7227-536B-47CA-B3FD-F9DF861545FE}" type="pres">
      <dgm:prSet presAssocID="{B1C642B2-6570-4935-B7A0-C71A367E3F6E}" presName="hierRoot1" presStyleCnt="0"/>
      <dgm:spPr/>
    </dgm:pt>
    <dgm:pt modelId="{0640DB43-0771-4BC3-B00C-F45B31678D08}" type="pres">
      <dgm:prSet presAssocID="{B1C642B2-6570-4935-B7A0-C71A367E3F6E}" presName="composite" presStyleCnt="0"/>
      <dgm:spPr/>
    </dgm:pt>
    <dgm:pt modelId="{6418F79C-9F30-432B-BAC1-AFD6753C4153}" type="pres">
      <dgm:prSet presAssocID="{B1C642B2-6570-4935-B7A0-C71A367E3F6E}" presName="background" presStyleLbl="node0" presStyleIdx="1" presStyleCnt="3"/>
      <dgm:spPr/>
    </dgm:pt>
    <dgm:pt modelId="{B4A9E07E-0E35-4D1B-8965-021C47F69561}" type="pres">
      <dgm:prSet presAssocID="{B1C642B2-6570-4935-B7A0-C71A367E3F6E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771AD12-8B76-4773-8E72-43510D8E385A}" type="pres">
      <dgm:prSet presAssocID="{B1C642B2-6570-4935-B7A0-C71A367E3F6E}" presName="hierChild2" presStyleCnt="0"/>
      <dgm:spPr/>
    </dgm:pt>
    <dgm:pt modelId="{2C97442A-66B1-48ED-B320-B278CF3614A3}" type="pres">
      <dgm:prSet presAssocID="{CB41049F-51D9-47A0-9F91-9A42E4267110}" presName="hierRoot1" presStyleCnt="0"/>
      <dgm:spPr/>
    </dgm:pt>
    <dgm:pt modelId="{CD5CE9E3-31F1-43EB-A8E6-C4E1EA9218B9}" type="pres">
      <dgm:prSet presAssocID="{CB41049F-51D9-47A0-9F91-9A42E4267110}" presName="composite" presStyleCnt="0"/>
      <dgm:spPr/>
    </dgm:pt>
    <dgm:pt modelId="{3021C027-10C1-43CD-B23A-8C66116F49BC}" type="pres">
      <dgm:prSet presAssocID="{CB41049F-51D9-47A0-9F91-9A42E4267110}" presName="background" presStyleLbl="node0" presStyleIdx="2" presStyleCnt="3"/>
      <dgm:spPr/>
    </dgm:pt>
    <dgm:pt modelId="{1E733C7A-A0B7-4BDC-8F14-4C865672206A}" type="pres">
      <dgm:prSet presAssocID="{CB41049F-51D9-47A0-9F91-9A42E4267110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164048-99E0-4CAD-B097-AE24177284B4}" type="pres">
      <dgm:prSet presAssocID="{CB41049F-51D9-47A0-9F91-9A42E4267110}" presName="hierChild2" presStyleCnt="0"/>
      <dgm:spPr/>
    </dgm:pt>
  </dgm:ptLst>
  <dgm:cxnLst>
    <dgm:cxn modelId="{A2FFE8E6-B57C-4B49-84DE-265EDC844E1D}" type="presOf" srcId="{C071ED37-682A-4339-9CBB-9C5127FC8C75}" destId="{1C75B337-51B3-4BC6-BD16-5341CD275B2D}" srcOrd="0" destOrd="0" presId="urn:microsoft.com/office/officeart/2005/8/layout/hierarchy1"/>
    <dgm:cxn modelId="{CAF0E32F-3173-4870-9EAD-537920316045}" srcId="{517495D0-5068-40FB-A67D-35DE034A29CE}" destId="{B1C642B2-6570-4935-B7A0-C71A367E3F6E}" srcOrd="1" destOrd="0" parTransId="{C0E49958-24FA-479B-B6C8-971D53DD67DC}" sibTransId="{1E515844-67AF-436F-BB2E-BABD7073C896}"/>
    <dgm:cxn modelId="{47EB3E98-392E-411E-AB67-FA130AC5E083}" type="presOf" srcId="{517495D0-5068-40FB-A67D-35DE034A29CE}" destId="{D1039A53-48AE-4A14-8A25-D3DEBE85B731}" srcOrd="0" destOrd="0" presId="urn:microsoft.com/office/officeart/2005/8/layout/hierarchy1"/>
    <dgm:cxn modelId="{FEA4C7C9-2A5D-4E4E-8494-25C61FB6F179}" srcId="{517495D0-5068-40FB-A67D-35DE034A29CE}" destId="{CB41049F-51D9-47A0-9F91-9A42E4267110}" srcOrd="2" destOrd="0" parTransId="{366CA117-1D34-4A21-9BCC-692F593C3DD4}" sibTransId="{AC20F9F9-4DEA-4EDC-964B-49836B012C53}"/>
    <dgm:cxn modelId="{409467BC-A633-4DB7-B561-B7179D60B768}" srcId="{517495D0-5068-40FB-A67D-35DE034A29CE}" destId="{C071ED37-682A-4339-9CBB-9C5127FC8C75}" srcOrd="0" destOrd="0" parTransId="{73815DD5-8AE1-431F-8711-A5553B8680D4}" sibTransId="{8E7EA761-CCC9-453C-BC85-ED09182919F7}"/>
    <dgm:cxn modelId="{1694B0AC-C2AD-406F-8815-3C3F5D4D36D5}" type="presOf" srcId="{CB41049F-51D9-47A0-9F91-9A42E4267110}" destId="{1E733C7A-A0B7-4BDC-8F14-4C865672206A}" srcOrd="0" destOrd="0" presId="urn:microsoft.com/office/officeart/2005/8/layout/hierarchy1"/>
    <dgm:cxn modelId="{9F93271A-3AE9-4093-A98C-AACD2DA8EC99}" type="presOf" srcId="{B1C642B2-6570-4935-B7A0-C71A367E3F6E}" destId="{B4A9E07E-0E35-4D1B-8965-021C47F69561}" srcOrd="0" destOrd="0" presId="urn:microsoft.com/office/officeart/2005/8/layout/hierarchy1"/>
    <dgm:cxn modelId="{2EA42C24-8B92-48E8-B361-606C8D148047}" type="presParOf" srcId="{D1039A53-48AE-4A14-8A25-D3DEBE85B731}" destId="{71B4B2D7-A7BC-437E-9D32-54B98893005F}" srcOrd="0" destOrd="0" presId="urn:microsoft.com/office/officeart/2005/8/layout/hierarchy1"/>
    <dgm:cxn modelId="{2DFAE5CF-C4C0-4DD4-8A78-06AB04076890}" type="presParOf" srcId="{71B4B2D7-A7BC-437E-9D32-54B98893005F}" destId="{0AE91D1C-E2ED-4B7A-B223-DB3499903993}" srcOrd="0" destOrd="0" presId="urn:microsoft.com/office/officeart/2005/8/layout/hierarchy1"/>
    <dgm:cxn modelId="{79FDFF2F-8198-4622-A6A0-190386D0E1A3}" type="presParOf" srcId="{0AE91D1C-E2ED-4B7A-B223-DB3499903993}" destId="{0F6F3F21-2EFF-4B14-A761-C1D3F81C4A4D}" srcOrd="0" destOrd="0" presId="urn:microsoft.com/office/officeart/2005/8/layout/hierarchy1"/>
    <dgm:cxn modelId="{AA9575FF-C803-4207-A543-6C67B514FCE3}" type="presParOf" srcId="{0AE91D1C-E2ED-4B7A-B223-DB3499903993}" destId="{1C75B337-51B3-4BC6-BD16-5341CD275B2D}" srcOrd="1" destOrd="0" presId="urn:microsoft.com/office/officeart/2005/8/layout/hierarchy1"/>
    <dgm:cxn modelId="{B5A7628F-35D7-49EC-9609-CB1AC434494F}" type="presParOf" srcId="{71B4B2D7-A7BC-437E-9D32-54B98893005F}" destId="{6B9037EF-6472-43CA-8F96-ED9067BD417A}" srcOrd="1" destOrd="0" presId="urn:microsoft.com/office/officeart/2005/8/layout/hierarchy1"/>
    <dgm:cxn modelId="{E9141EBA-4D26-45EE-AF1C-15DB45C24167}" type="presParOf" srcId="{D1039A53-48AE-4A14-8A25-D3DEBE85B731}" destId="{D1AC7227-536B-47CA-B3FD-F9DF861545FE}" srcOrd="1" destOrd="0" presId="urn:microsoft.com/office/officeart/2005/8/layout/hierarchy1"/>
    <dgm:cxn modelId="{CF0AA096-3FBE-4D08-929A-96416323B7F1}" type="presParOf" srcId="{D1AC7227-536B-47CA-B3FD-F9DF861545FE}" destId="{0640DB43-0771-4BC3-B00C-F45B31678D08}" srcOrd="0" destOrd="0" presId="urn:microsoft.com/office/officeart/2005/8/layout/hierarchy1"/>
    <dgm:cxn modelId="{A7DF8CBC-1CD3-4B16-985A-43114511E6DE}" type="presParOf" srcId="{0640DB43-0771-4BC3-B00C-F45B31678D08}" destId="{6418F79C-9F30-432B-BAC1-AFD6753C4153}" srcOrd="0" destOrd="0" presId="urn:microsoft.com/office/officeart/2005/8/layout/hierarchy1"/>
    <dgm:cxn modelId="{8B2563CD-C40F-44BC-98AC-23C863CCA4DD}" type="presParOf" srcId="{0640DB43-0771-4BC3-B00C-F45B31678D08}" destId="{B4A9E07E-0E35-4D1B-8965-021C47F69561}" srcOrd="1" destOrd="0" presId="urn:microsoft.com/office/officeart/2005/8/layout/hierarchy1"/>
    <dgm:cxn modelId="{1B1D6BB7-3E94-471E-9C4A-F42EC7D1E074}" type="presParOf" srcId="{D1AC7227-536B-47CA-B3FD-F9DF861545FE}" destId="{6771AD12-8B76-4773-8E72-43510D8E385A}" srcOrd="1" destOrd="0" presId="urn:microsoft.com/office/officeart/2005/8/layout/hierarchy1"/>
    <dgm:cxn modelId="{EB5411CB-5B1A-4A04-B960-6DE66E7881C3}" type="presParOf" srcId="{D1039A53-48AE-4A14-8A25-D3DEBE85B731}" destId="{2C97442A-66B1-48ED-B320-B278CF3614A3}" srcOrd="2" destOrd="0" presId="urn:microsoft.com/office/officeart/2005/8/layout/hierarchy1"/>
    <dgm:cxn modelId="{7298E078-8BFD-46B5-8CDC-E076ECA2DEE3}" type="presParOf" srcId="{2C97442A-66B1-48ED-B320-B278CF3614A3}" destId="{CD5CE9E3-31F1-43EB-A8E6-C4E1EA9218B9}" srcOrd="0" destOrd="0" presId="urn:microsoft.com/office/officeart/2005/8/layout/hierarchy1"/>
    <dgm:cxn modelId="{759B9214-EBB8-4F29-9463-CA7B8321622C}" type="presParOf" srcId="{CD5CE9E3-31F1-43EB-A8E6-C4E1EA9218B9}" destId="{3021C027-10C1-43CD-B23A-8C66116F49BC}" srcOrd="0" destOrd="0" presId="urn:microsoft.com/office/officeart/2005/8/layout/hierarchy1"/>
    <dgm:cxn modelId="{AB1C2A51-FBE2-48A0-876F-9F1A42CC457A}" type="presParOf" srcId="{CD5CE9E3-31F1-43EB-A8E6-C4E1EA9218B9}" destId="{1E733C7A-A0B7-4BDC-8F14-4C865672206A}" srcOrd="1" destOrd="0" presId="urn:microsoft.com/office/officeart/2005/8/layout/hierarchy1"/>
    <dgm:cxn modelId="{D9CAB374-6674-4AEF-8C0A-136B0B3BD9AC}" type="presParOf" srcId="{2C97442A-66B1-48ED-B320-B278CF3614A3}" destId="{3F164048-99E0-4CAD-B097-AE24177284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2D0D7A-2300-4196-89D2-9B5F882103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FCB2C0-A4FD-47A6-98D2-C11C37B05F40}">
      <dgm:prSet/>
      <dgm:spPr/>
      <dgm:t>
        <a:bodyPr/>
        <a:lstStyle/>
        <a:p>
          <a:r>
            <a:rPr lang="en-US"/>
            <a:t>Definition: Summarizing data types and counts</a:t>
          </a:r>
        </a:p>
      </dgm:t>
    </dgm:pt>
    <dgm:pt modelId="{0B920A9B-FEBA-4165-9BC1-B5E51F2A4544}" type="parTrans" cxnId="{B247362A-929D-4B06-8D29-B940D99BD5DF}">
      <dgm:prSet/>
      <dgm:spPr/>
      <dgm:t>
        <a:bodyPr/>
        <a:lstStyle/>
        <a:p>
          <a:endParaRPr lang="en-US"/>
        </a:p>
      </dgm:t>
    </dgm:pt>
    <dgm:pt modelId="{B70F8819-50C4-42AE-9474-5D420E348471}" type="sibTrans" cxnId="{B247362A-929D-4B06-8D29-B940D99BD5DF}">
      <dgm:prSet/>
      <dgm:spPr/>
      <dgm:t>
        <a:bodyPr/>
        <a:lstStyle/>
        <a:p>
          <a:endParaRPr lang="en-US"/>
        </a:p>
      </dgm:t>
    </dgm:pt>
    <dgm:pt modelId="{FEC582C2-1A87-440A-948F-73A06D10AFF3}">
      <dgm:prSet/>
      <dgm:spPr/>
      <dgm:t>
        <a:bodyPr/>
        <a:lstStyle/>
        <a:p>
          <a:r>
            <a:rPr lang="en-US"/>
            <a:t>Purpose: Quick overview of the data types present</a:t>
          </a:r>
        </a:p>
      </dgm:t>
    </dgm:pt>
    <dgm:pt modelId="{3A5BE392-2A83-40C3-9B86-908E27E74907}" type="parTrans" cxnId="{36798AD3-40FD-4C4B-87A9-F2DFAD60F4E2}">
      <dgm:prSet/>
      <dgm:spPr/>
      <dgm:t>
        <a:bodyPr/>
        <a:lstStyle/>
        <a:p>
          <a:endParaRPr lang="en-US"/>
        </a:p>
      </dgm:t>
    </dgm:pt>
    <dgm:pt modelId="{02C6CA3E-8327-4A96-8AEC-7331B288A8AC}" type="sibTrans" cxnId="{36798AD3-40FD-4C4B-87A9-F2DFAD60F4E2}">
      <dgm:prSet/>
      <dgm:spPr/>
      <dgm:t>
        <a:bodyPr/>
        <a:lstStyle/>
        <a:p>
          <a:endParaRPr lang="en-US"/>
        </a:p>
      </dgm:t>
    </dgm:pt>
    <dgm:pt modelId="{0FF2C198-EB60-408B-A85E-CAB2F78BDC76}">
      <dgm:prSet/>
      <dgm:spPr/>
      <dgm:t>
        <a:bodyPr/>
        <a:lstStyle/>
        <a:p>
          <a:r>
            <a:rPr lang="en-US" dirty="0"/>
            <a:t>Example: </a:t>
          </a:r>
          <a:r>
            <a:rPr lang="en-US" dirty="0" err="1" smtClean="0"/>
            <a:t>df.describe</a:t>
          </a:r>
          <a:r>
            <a:rPr lang="en-US" dirty="0" smtClean="0"/>
            <a:t>() </a:t>
          </a:r>
          <a:r>
            <a:rPr lang="en-US" dirty="0"/>
            <a:t>in Python</a:t>
          </a:r>
        </a:p>
      </dgm:t>
    </dgm:pt>
    <dgm:pt modelId="{53D2FB04-91E8-4312-B241-E218A6623742}" type="parTrans" cxnId="{33A24E53-9FBF-4D58-805A-17A792F06C99}">
      <dgm:prSet/>
      <dgm:spPr/>
      <dgm:t>
        <a:bodyPr/>
        <a:lstStyle/>
        <a:p>
          <a:endParaRPr lang="en-US"/>
        </a:p>
      </dgm:t>
    </dgm:pt>
    <dgm:pt modelId="{2EE4E757-0673-491F-812C-F25653D55401}" type="sibTrans" cxnId="{33A24E53-9FBF-4D58-805A-17A792F06C99}">
      <dgm:prSet/>
      <dgm:spPr/>
      <dgm:t>
        <a:bodyPr/>
        <a:lstStyle/>
        <a:p>
          <a:endParaRPr lang="en-US"/>
        </a:p>
      </dgm:t>
    </dgm:pt>
    <dgm:pt modelId="{05961C32-6E5A-4029-9F24-6D07623754B7}" type="pres">
      <dgm:prSet presAssocID="{482D0D7A-2300-4196-89D2-9B5F882103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454B06-EBD1-4FF2-9475-A9D59685C8F4}" type="pres">
      <dgm:prSet presAssocID="{D9FCB2C0-A4FD-47A6-98D2-C11C37B05F4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5B8BD6-8541-45D8-B403-E9FF153D2B3A}" type="pres">
      <dgm:prSet presAssocID="{B70F8819-50C4-42AE-9474-5D420E348471}" presName="spacer" presStyleCnt="0"/>
      <dgm:spPr/>
    </dgm:pt>
    <dgm:pt modelId="{3673BA15-D467-4882-A590-93956FD5A962}" type="pres">
      <dgm:prSet presAssocID="{FEC582C2-1A87-440A-948F-73A06D10AFF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4DB225-C2D9-46D1-A4F3-18F60192A231}" type="pres">
      <dgm:prSet presAssocID="{02C6CA3E-8327-4A96-8AEC-7331B288A8AC}" presName="spacer" presStyleCnt="0"/>
      <dgm:spPr/>
    </dgm:pt>
    <dgm:pt modelId="{3A8068C5-ACD8-4A73-A18A-41540B91196F}" type="pres">
      <dgm:prSet presAssocID="{0FF2C198-EB60-408B-A85E-CAB2F78BDC7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A24E53-9FBF-4D58-805A-17A792F06C99}" srcId="{482D0D7A-2300-4196-89D2-9B5F882103AF}" destId="{0FF2C198-EB60-408B-A85E-CAB2F78BDC76}" srcOrd="2" destOrd="0" parTransId="{53D2FB04-91E8-4312-B241-E218A6623742}" sibTransId="{2EE4E757-0673-491F-812C-F25653D55401}"/>
    <dgm:cxn modelId="{A26FB297-0FE0-40DF-AF86-C012804FF5E4}" type="presOf" srcId="{0FF2C198-EB60-408B-A85E-CAB2F78BDC76}" destId="{3A8068C5-ACD8-4A73-A18A-41540B91196F}" srcOrd="0" destOrd="0" presId="urn:microsoft.com/office/officeart/2005/8/layout/vList2"/>
    <dgm:cxn modelId="{36798AD3-40FD-4C4B-87A9-F2DFAD60F4E2}" srcId="{482D0D7A-2300-4196-89D2-9B5F882103AF}" destId="{FEC582C2-1A87-440A-948F-73A06D10AFF3}" srcOrd="1" destOrd="0" parTransId="{3A5BE392-2A83-40C3-9B86-908E27E74907}" sibTransId="{02C6CA3E-8327-4A96-8AEC-7331B288A8AC}"/>
    <dgm:cxn modelId="{B247362A-929D-4B06-8D29-B940D99BD5DF}" srcId="{482D0D7A-2300-4196-89D2-9B5F882103AF}" destId="{D9FCB2C0-A4FD-47A6-98D2-C11C37B05F40}" srcOrd="0" destOrd="0" parTransId="{0B920A9B-FEBA-4165-9BC1-B5E51F2A4544}" sibTransId="{B70F8819-50C4-42AE-9474-5D420E348471}"/>
    <dgm:cxn modelId="{206DB645-2BA2-4566-92B2-EA55EEFC4F91}" type="presOf" srcId="{FEC582C2-1A87-440A-948F-73A06D10AFF3}" destId="{3673BA15-D467-4882-A590-93956FD5A962}" srcOrd="0" destOrd="0" presId="urn:microsoft.com/office/officeart/2005/8/layout/vList2"/>
    <dgm:cxn modelId="{A532AE3B-B58C-44A3-864C-BA7DDF3A1AC8}" type="presOf" srcId="{D9FCB2C0-A4FD-47A6-98D2-C11C37B05F40}" destId="{A7454B06-EBD1-4FF2-9475-A9D59685C8F4}" srcOrd="0" destOrd="0" presId="urn:microsoft.com/office/officeart/2005/8/layout/vList2"/>
    <dgm:cxn modelId="{D3B06487-BE3D-49FC-B12A-3DFD755EEDF6}" type="presOf" srcId="{482D0D7A-2300-4196-89D2-9B5F882103AF}" destId="{05961C32-6E5A-4029-9F24-6D07623754B7}" srcOrd="0" destOrd="0" presId="urn:microsoft.com/office/officeart/2005/8/layout/vList2"/>
    <dgm:cxn modelId="{8B679E8B-68AD-41AD-B843-3D7FC348CBDB}" type="presParOf" srcId="{05961C32-6E5A-4029-9F24-6D07623754B7}" destId="{A7454B06-EBD1-4FF2-9475-A9D59685C8F4}" srcOrd="0" destOrd="0" presId="urn:microsoft.com/office/officeart/2005/8/layout/vList2"/>
    <dgm:cxn modelId="{4FE94CB9-C5E3-4E8F-A61B-38E5667C710C}" type="presParOf" srcId="{05961C32-6E5A-4029-9F24-6D07623754B7}" destId="{EC5B8BD6-8541-45D8-B403-E9FF153D2B3A}" srcOrd="1" destOrd="0" presId="urn:microsoft.com/office/officeart/2005/8/layout/vList2"/>
    <dgm:cxn modelId="{793FA1AB-F71F-4456-BF95-47F4A5B2F7E1}" type="presParOf" srcId="{05961C32-6E5A-4029-9F24-6D07623754B7}" destId="{3673BA15-D467-4882-A590-93956FD5A962}" srcOrd="2" destOrd="0" presId="urn:microsoft.com/office/officeart/2005/8/layout/vList2"/>
    <dgm:cxn modelId="{817EB6FA-F432-4C47-87AB-DB2521FD2B50}" type="presParOf" srcId="{05961C32-6E5A-4029-9F24-6D07623754B7}" destId="{004DB225-C2D9-46D1-A4F3-18F60192A231}" srcOrd="3" destOrd="0" presId="urn:microsoft.com/office/officeart/2005/8/layout/vList2"/>
    <dgm:cxn modelId="{B85D9869-F269-4FFC-AC24-208551FBD2E7}" type="presParOf" srcId="{05961C32-6E5A-4029-9F24-6D07623754B7}" destId="{3A8068C5-ACD8-4A73-A18A-41540B9119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8B9627-F300-4CBF-9EF9-1B115D17BE6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2DE8D-9281-4E9D-B160-84B48FB76BC6}">
      <dgm:prSet/>
      <dgm:spPr/>
      <dgm:t>
        <a:bodyPr/>
        <a:lstStyle/>
        <a:p>
          <a:r>
            <a:rPr lang="en-US"/>
            <a:t>Definition: Handling and filling missing values in the dataset</a:t>
          </a:r>
        </a:p>
      </dgm:t>
    </dgm:pt>
    <dgm:pt modelId="{FB63E447-86B3-4BAD-B6D6-8FB984A68317}" type="parTrans" cxnId="{B2A2AE87-BA1D-4735-B2FB-A51185A925E6}">
      <dgm:prSet/>
      <dgm:spPr/>
      <dgm:t>
        <a:bodyPr/>
        <a:lstStyle/>
        <a:p>
          <a:endParaRPr lang="en-US"/>
        </a:p>
      </dgm:t>
    </dgm:pt>
    <dgm:pt modelId="{E5CE9AD8-7EE6-4BDB-B998-E17B23D42CD4}" type="sibTrans" cxnId="{B2A2AE87-BA1D-4735-B2FB-A51185A925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31DEA1-EB44-4D49-B41B-02FDCBA713F7}">
      <dgm:prSet/>
      <dgm:spPr/>
      <dgm:t>
        <a:bodyPr/>
        <a:lstStyle/>
        <a:p>
          <a:r>
            <a:rPr lang="en-US"/>
            <a:t>Purpose: Enhancing data quality and analysis accuracy</a:t>
          </a:r>
        </a:p>
      </dgm:t>
    </dgm:pt>
    <dgm:pt modelId="{F55B565E-0942-45FE-B439-B4A1966BB7D5}" type="parTrans" cxnId="{96028058-F0AA-47E7-BB82-736B433FDCC3}">
      <dgm:prSet/>
      <dgm:spPr/>
      <dgm:t>
        <a:bodyPr/>
        <a:lstStyle/>
        <a:p>
          <a:endParaRPr lang="en-US"/>
        </a:p>
      </dgm:t>
    </dgm:pt>
    <dgm:pt modelId="{128E2C11-F4B6-4296-A89C-4AB5C454E36B}" type="sibTrans" cxnId="{96028058-F0AA-47E7-BB82-736B433FDCC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8BA049D-5314-4E1A-AF40-F728F65E95C9}" type="pres">
      <dgm:prSet presAssocID="{518B9627-F300-4CBF-9EF9-1B115D17BE6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04BFC08-5C87-48FA-97DC-ABB19BD035F0}" type="pres">
      <dgm:prSet presAssocID="{D932DE8D-9281-4E9D-B160-84B48FB76BC6}" presName="compositeNode" presStyleCnt="0">
        <dgm:presLayoutVars>
          <dgm:bulletEnabled val="1"/>
        </dgm:presLayoutVars>
      </dgm:prSet>
      <dgm:spPr/>
    </dgm:pt>
    <dgm:pt modelId="{F462E153-52E5-47E3-9D17-9E062EDF31F6}" type="pres">
      <dgm:prSet presAssocID="{D932DE8D-9281-4E9D-B160-84B48FB76BC6}" presName="bgRect" presStyleLbl="bgAccFollowNode1" presStyleIdx="0" presStyleCnt="2"/>
      <dgm:spPr/>
      <dgm:t>
        <a:bodyPr/>
        <a:lstStyle/>
        <a:p>
          <a:endParaRPr lang="en-IN"/>
        </a:p>
      </dgm:t>
    </dgm:pt>
    <dgm:pt modelId="{76AFB17E-FAFD-4D8B-942E-53FAD38DB80B}" type="pres">
      <dgm:prSet presAssocID="{E5CE9AD8-7EE6-4BDB-B998-E17B23D42CD4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5E043D34-D7B2-4140-B2F0-149CD7B5273A}" type="pres">
      <dgm:prSet presAssocID="{D932DE8D-9281-4E9D-B160-84B48FB76BC6}" presName="bottomLine" presStyleLbl="alignNode1" presStyleIdx="1" presStyleCnt="4">
        <dgm:presLayoutVars/>
      </dgm:prSet>
      <dgm:spPr/>
    </dgm:pt>
    <dgm:pt modelId="{0DD798FC-43AA-42E5-ADE6-BA2C3339EB9A}" type="pres">
      <dgm:prSet presAssocID="{D932DE8D-9281-4E9D-B160-84B48FB76BC6}" presName="nodeText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E318D3-C932-4A3B-A8D8-0B3C951CCB29}" type="pres">
      <dgm:prSet presAssocID="{E5CE9AD8-7EE6-4BDB-B998-E17B23D42CD4}" presName="sibTrans" presStyleCnt="0"/>
      <dgm:spPr/>
    </dgm:pt>
    <dgm:pt modelId="{9D18BA37-6A05-4A3B-8DB4-78DD9D6B7FCC}" type="pres">
      <dgm:prSet presAssocID="{5031DEA1-EB44-4D49-B41B-02FDCBA713F7}" presName="compositeNode" presStyleCnt="0">
        <dgm:presLayoutVars>
          <dgm:bulletEnabled val="1"/>
        </dgm:presLayoutVars>
      </dgm:prSet>
      <dgm:spPr/>
    </dgm:pt>
    <dgm:pt modelId="{127048C0-7348-4F50-B667-D692A088FF6C}" type="pres">
      <dgm:prSet presAssocID="{5031DEA1-EB44-4D49-B41B-02FDCBA713F7}" presName="bgRect" presStyleLbl="bgAccFollowNode1" presStyleIdx="1" presStyleCnt="2"/>
      <dgm:spPr/>
      <dgm:t>
        <a:bodyPr/>
        <a:lstStyle/>
        <a:p>
          <a:endParaRPr lang="en-IN"/>
        </a:p>
      </dgm:t>
    </dgm:pt>
    <dgm:pt modelId="{A51D298B-DA96-4D9F-8AA4-4189CC06BF1D}" type="pres">
      <dgm:prSet presAssocID="{128E2C11-F4B6-4296-A89C-4AB5C454E36B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CDE8F0F3-3A14-4084-90AE-E4F1541F98F4}" type="pres">
      <dgm:prSet presAssocID="{5031DEA1-EB44-4D49-B41B-02FDCBA713F7}" presName="bottomLine" presStyleLbl="alignNode1" presStyleIdx="3" presStyleCnt="4">
        <dgm:presLayoutVars/>
      </dgm:prSet>
      <dgm:spPr/>
    </dgm:pt>
    <dgm:pt modelId="{A9A75D14-D71E-4A29-B5EC-39BD7A556D1C}" type="pres">
      <dgm:prSet presAssocID="{5031DEA1-EB44-4D49-B41B-02FDCBA713F7}" presName="nodeText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A2AE87-BA1D-4735-B2FB-A51185A925E6}" srcId="{518B9627-F300-4CBF-9EF9-1B115D17BE60}" destId="{D932DE8D-9281-4E9D-B160-84B48FB76BC6}" srcOrd="0" destOrd="0" parTransId="{FB63E447-86B3-4BAD-B6D6-8FB984A68317}" sibTransId="{E5CE9AD8-7EE6-4BDB-B998-E17B23D42CD4}"/>
    <dgm:cxn modelId="{87B0F323-9E30-4AFE-9F63-346C696CCFE0}" type="presOf" srcId="{5031DEA1-EB44-4D49-B41B-02FDCBA713F7}" destId="{A9A75D14-D71E-4A29-B5EC-39BD7A556D1C}" srcOrd="1" destOrd="0" presId="urn:microsoft.com/office/officeart/2016/7/layout/BasicLinearProcessNumbered"/>
    <dgm:cxn modelId="{96028058-F0AA-47E7-BB82-736B433FDCC3}" srcId="{518B9627-F300-4CBF-9EF9-1B115D17BE60}" destId="{5031DEA1-EB44-4D49-B41B-02FDCBA713F7}" srcOrd="1" destOrd="0" parTransId="{F55B565E-0942-45FE-B439-B4A1966BB7D5}" sibTransId="{128E2C11-F4B6-4296-A89C-4AB5C454E36B}"/>
    <dgm:cxn modelId="{93F98AE6-4D63-424B-83B0-8F65E8EE6AAA}" type="presOf" srcId="{5031DEA1-EB44-4D49-B41B-02FDCBA713F7}" destId="{127048C0-7348-4F50-B667-D692A088FF6C}" srcOrd="0" destOrd="0" presId="urn:microsoft.com/office/officeart/2016/7/layout/BasicLinearProcessNumbered"/>
    <dgm:cxn modelId="{CE70319E-9F5D-4469-A3CC-E1C229F15234}" type="presOf" srcId="{D932DE8D-9281-4E9D-B160-84B48FB76BC6}" destId="{0DD798FC-43AA-42E5-ADE6-BA2C3339EB9A}" srcOrd="1" destOrd="0" presId="urn:microsoft.com/office/officeart/2016/7/layout/BasicLinearProcessNumbered"/>
    <dgm:cxn modelId="{8E1C6559-8FEA-46A0-B032-AE179CA8735C}" type="presOf" srcId="{D932DE8D-9281-4E9D-B160-84B48FB76BC6}" destId="{F462E153-52E5-47E3-9D17-9E062EDF31F6}" srcOrd="0" destOrd="0" presId="urn:microsoft.com/office/officeart/2016/7/layout/BasicLinearProcessNumbered"/>
    <dgm:cxn modelId="{B9A370EB-0F59-4B20-BC77-06E067CB116A}" type="presOf" srcId="{128E2C11-F4B6-4296-A89C-4AB5C454E36B}" destId="{A51D298B-DA96-4D9F-8AA4-4189CC06BF1D}" srcOrd="0" destOrd="0" presId="urn:microsoft.com/office/officeart/2016/7/layout/BasicLinearProcessNumbered"/>
    <dgm:cxn modelId="{0E76F3BB-A482-4DA5-ADD3-F9289F5F26AF}" type="presOf" srcId="{E5CE9AD8-7EE6-4BDB-B998-E17B23D42CD4}" destId="{76AFB17E-FAFD-4D8B-942E-53FAD38DB80B}" srcOrd="0" destOrd="0" presId="urn:microsoft.com/office/officeart/2016/7/layout/BasicLinearProcessNumbered"/>
    <dgm:cxn modelId="{D1360E14-0D4C-4AE3-BFF7-7C63122D83D3}" type="presOf" srcId="{518B9627-F300-4CBF-9EF9-1B115D17BE60}" destId="{F8BA049D-5314-4E1A-AF40-F728F65E95C9}" srcOrd="0" destOrd="0" presId="urn:microsoft.com/office/officeart/2016/7/layout/BasicLinearProcessNumbered"/>
    <dgm:cxn modelId="{AFEBCC3C-7E4D-4BA5-8B3A-FB34ABD934F2}" type="presParOf" srcId="{F8BA049D-5314-4E1A-AF40-F728F65E95C9}" destId="{604BFC08-5C87-48FA-97DC-ABB19BD035F0}" srcOrd="0" destOrd="0" presId="urn:microsoft.com/office/officeart/2016/7/layout/BasicLinearProcessNumbered"/>
    <dgm:cxn modelId="{0C9F1495-A2EA-4AE8-B2B7-1A23C6DF7D29}" type="presParOf" srcId="{604BFC08-5C87-48FA-97DC-ABB19BD035F0}" destId="{F462E153-52E5-47E3-9D17-9E062EDF31F6}" srcOrd="0" destOrd="0" presId="urn:microsoft.com/office/officeart/2016/7/layout/BasicLinearProcessNumbered"/>
    <dgm:cxn modelId="{67BE6BB5-0151-42A3-A90E-D5F0F04A0BF0}" type="presParOf" srcId="{604BFC08-5C87-48FA-97DC-ABB19BD035F0}" destId="{76AFB17E-FAFD-4D8B-942E-53FAD38DB80B}" srcOrd="1" destOrd="0" presId="urn:microsoft.com/office/officeart/2016/7/layout/BasicLinearProcessNumbered"/>
    <dgm:cxn modelId="{5A6FAC30-6D33-4CF0-BA9C-69CA601121ED}" type="presParOf" srcId="{604BFC08-5C87-48FA-97DC-ABB19BD035F0}" destId="{5E043D34-D7B2-4140-B2F0-149CD7B5273A}" srcOrd="2" destOrd="0" presId="urn:microsoft.com/office/officeart/2016/7/layout/BasicLinearProcessNumbered"/>
    <dgm:cxn modelId="{A7117463-D5F6-40B8-A18B-59E4AB833BCC}" type="presParOf" srcId="{604BFC08-5C87-48FA-97DC-ABB19BD035F0}" destId="{0DD798FC-43AA-42E5-ADE6-BA2C3339EB9A}" srcOrd="3" destOrd="0" presId="urn:microsoft.com/office/officeart/2016/7/layout/BasicLinearProcessNumbered"/>
    <dgm:cxn modelId="{45455FBE-D217-4B07-A7A1-383D7B0F8E7D}" type="presParOf" srcId="{F8BA049D-5314-4E1A-AF40-F728F65E95C9}" destId="{74E318D3-C932-4A3B-A8D8-0B3C951CCB29}" srcOrd="1" destOrd="0" presId="urn:microsoft.com/office/officeart/2016/7/layout/BasicLinearProcessNumbered"/>
    <dgm:cxn modelId="{24315E69-ECA9-48EF-AD4E-1D63A8E50252}" type="presParOf" srcId="{F8BA049D-5314-4E1A-AF40-F728F65E95C9}" destId="{9D18BA37-6A05-4A3B-8DB4-78DD9D6B7FCC}" srcOrd="2" destOrd="0" presId="urn:microsoft.com/office/officeart/2016/7/layout/BasicLinearProcessNumbered"/>
    <dgm:cxn modelId="{513918D9-8E1D-452A-BC19-26C75F50B3A8}" type="presParOf" srcId="{9D18BA37-6A05-4A3B-8DB4-78DD9D6B7FCC}" destId="{127048C0-7348-4F50-B667-D692A088FF6C}" srcOrd="0" destOrd="0" presId="urn:microsoft.com/office/officeart/2016/7/layout/BasicLinearProcessNumbered"/>
    <dgm:cxn modelId="{D791C228-758A-4679-95BF-9236FAB725E0}" type="presParOf" srcId="{9D18BA37-6A05-4A3B-8DB4-78DD9D6B7FCC}" destId="{A51D298B-DA96-4D9F-8AA4-4189CC06BF1D}" srcOrd="1" destOrd="0" presId="urn:microsoft.com/office/officeart/2016/7/layout/BasicLinearProcessNumbered"/>
    <dgm:cxn modelId="{0FE5D6E2-DE2D-4D61-B050-EA01A1B553CA}" type="presParOf" srcId="{9D18BA37-6A05-4A3B-8DB4-78DD9D6B7FCC}" destId="{CDE8F0F3-3A14-4084-90AE-E4F1541F98F4}" srcOrd="2" destOrd="0" presId="urn:microsoft.com/office/officeart/2016/7/layout/BasicLinearProcessNumbered"/>
    <dgm:cxn modelId="{4DDD5825-538A-4ACD-B516-D4A05DD3F552}" type="presParOf" srcId="{9D18BA37-6A05-4A3B-8DB4-78DD9D6B7FCC}" destId="{A9A75D14-D71E-4A29-B5EC-39BD7A556D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D177CD-B0FA-4AD3-97A7-7536625207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7488D-84F5-49A5-B2EC-68234EAECBAA}">
      <dgm:prSet/>
      <dgm:spPr/>
      <dgm:t>
        <a:bodyPr/>
        <a:lstStyle/>
        <a:p>
          <a:r>
            <a:rPr lang="en-US" dirty="0"/>
            <a:t>Definition: Combining data along a particular axis</a:t>
          </a:r>
        </a:p>
      </dgm:t>
    </dgm:pt>
    <dgm:pt modelId="{1BC1B2AA-90EC-4904-9599-02F55F073E34}" type="parTrans" cxnId="{DF38F10E-72BE-470B-9901-CD905E1F0082}">
      <dgm:prSet/>
      <dgm:spPr/>
      <dgm:t>
        <a:bodyPr/>
        <a:lstStyle/>
        <a:p>
          <a:endParaRPr lang="en-US"/>
        </a:p>
      </dgm:t>
    </dgm:pt>
    <dgm:pt modelId="{561D9732-B247-4A53-9A93-9BD564C8630C}" type="sibTrans" cxnId="{DF38F10E-72BE-470B-9901-CD905E1F0082}">
      <dgm:prSet/>
      <dgm:spPr/>
      <dgm:t>
        <a:bodyPr/>
        <a:lstStyle/>
        <a:p>
          <a:endParaRPr lang="en-US"/>
        </a:p>
      </dgm:t>
    </dgm:pt>
    <dgm:pt modelId="{A80ED29C-5673-453F-A88D-6C5DDC9EA198}">
      <dgm:prSet/>
      <dgm:spPr/>
      <dgm:t>
        <a:bodyPr/>
        <a:lstStyle/>
        <a:p>
          <a:r>
            <a:rPr lang="en-US" dirty="0"/>
            <a:t>Purpose: Merging datasets vertically or horizontally</a:t>
          </a:r>
        </a:p>
      </dgm:t>
    </dgm:pt>
    <dgm:pt modelId="{D68153CA-4831-4DA3-A878-43D76866028F}" type="parTrans" cxnId="{FA8DB19D-F7C9-4F5E-BA00-DC51AD499F07}">
      <dgm:prSet/>
      <dgm:spPr/>
      <dgm:t>
        <a:bodyPr/>
        <a:lstStyle/>
        <a:p>
          <a:endParaRPr lang="en-US"/>
        </a:p>
      </dgm:t>
    </dgm:pt>
    <dgm:pt modelId="{8CC52FEF-32F9-4CB1-B4F3-82CBDBFE5730}" type="sibTrans" cxnId="{FA8DB19D-F7C9-4F5E-BA00-DC51AD499F07}">
      <dgm:prSet/>
      <dgm:spPr/>
      <dgm:t>
        <a:bodyPr/>
        <a:lstStyle/>
        <a:p>
          <a:endParaRPr lang="en-US"/>
        </a:p>
      </dgm:t>
    </dgm:pt>
    <dgm:pt modelId="{26E931C7-288D-4B15-89F9-0B268C0831F4}">
      <dgm:prSet/>
      <dgm:spPr/>
      <dgm:t>
        <a:bodyPr/>
        <a:lstStyle/>
        <a:p>
          <a:r>
            <a:rPr lang="en-US" dirty="0"/>
            <a:t>Example: </a:t>
          </a:r>
          <a:r>
            <a:rPr lang="en-US" dirty="0" err="1"/>
            <a:t>pd.concat</a:t>
          </a:r>
          <a:r>
            <a:rPr lang="en-US" dirty="0"/>
            <a:t> , axis=0) in Python</a:t>
          </a:r>
        </a:p>
      </dgm:t>
    </dgm:pt>
    <dgm:pt modelId="{1A2D0DA8-D52B-4A27-8A42-767EA9BDC81B}" type="parTrans" cxnId="{9CD1897A-95CE-4DD2-B25E-5B8B0C55EF61}">
      <dgm:prSet/>
      <dgm:spPr/>
      <dgm:t>
        <a:bodyPr/>
        <a:lstStyle/>
        <a:p>
          <a:endParaRPr lang="en-US"/>
        </a:p>
      </dgm:t>
    </dgm:pt>
    <dgm:pt modelId="{95889844-DFFB-44C9-8C05-4323099DC229}" type="sibTrans" cxnId="{9CD1897A-95CE-4DD2-B25E-5B8B0C55EF61}">
      <dgm:prSet/>
      <dgm:spPr/>
      <dgm:t>
        <a:bodyPr/>
        <a:lstStyle/>
        <a:p>
          <a:endParaRPr lang="en-US"/>
        </a:p>
      </dgm:t>
    </dgm:pt>
    <dgm:pt modelId="{62273DAA-C4AB-4A24-9C4A-F1BF7211E5EF}" type="pres">
      <dgm:prSet presAssocID="{33D177CD-B0FA-4AD3-97A7-7536625207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EEDF3A-4F55-4824-8635-A6D9DCA2C40F}" type="pres">
      <dgm:prSet presAssocID="{E1E7488D-84F5-49A5-B2EC-68234EAECBAA}" presName="node" presStyleLbl="node1" presStyleIdx="0" presStyleCnt="3" custScaleX="46998" custScaleY="47310" custLinFactNeighborX="52235" custLinFactNeighborY="-248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CBC7F0-E827-43CA-B3DF-86B7B2E1F212}" type="pres">
      <dgm:prSet presAssocID="{561D9732-B247-4A53-9A93-9BD564C8630C}" presName="sibTrans" presStyleCnt="0"/>
      <dgm:spPr/>
    </dgm:pt>
    <dgm:pt modelId="{AF680A5A-1F38-4A7B-905E-E162CCEAA12A}" type="pres">
      <dgm:prSet presAssocID="{A80ED29C-5673-453F-A88D-6C5DDC9EA198}" presName="node" presStyleLbl="node1" presStyleIdx="1" presStyleCnt="3" custScaleX="48119" custScaleY="44980" custLinFactNeighborX="-25807" custLinFactNeighborY="-640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ADD5C1-6649-4B51-9785-AD4458C5D329}" type="pres">
      <dgm:prSet presAssocID="{8CC52FEF-32F9-4CB1-B4F3-82CBDBFE5730}" presName="sibTrans" presStyleCnt="0"/>
      <dgm:spPr/>
    </dgm:pt>
    <dgm:pt modelId="{34A9D668-1BAF-4B68-9897-4CC52CA2D2BF}" type="pres">
      <dgm:prSet presAssocID="{26E931C7-288D-4B15-89F9-0B268C0831F4}" presName="node" presStyleLbl="node1" presStyleIdx="2" presStyleCnt="3" custScaleX="87689" custScaleY="23113" custLinFactNeighborX="-543" custLinFactNeighborY="-743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38F10E-72BE-470B-9901-CD905E1F0082}" srcId="{33D177CD-B0FA-4AD3-97A7-753662520772}" destId="{E1E7488D-84F5-49A5-B2EC-68234EAECBAA}" srcOrd="0" destOrd="0" parTransId="{1BC1B2AA-90EC-4904-9599-02F55F073E34}" sibTransId="{561D9732-B247-4A53-9A93-9BD564C8630C}"/>
    <dgm:cxn modelId="{5EE0F3CC-6C9F-4E7F-8173-370E6D44865A}" type="presOf" srcId="{26E931C7-288D-4B15-89F9-0B268C0831F4}" destId="{34A9D668-1BAF-4B68-9897-4CC52CA2D2BF}" srcOrd="0" destOrd="0" presId="urn:microsoft.com/office/officeart/2005/8/layout/default"/>
    <dgm:cxn modelId="{434FD9D8-50D0-40C7-AE65-730A28CEC425}" type="presOf" srcId="{33D177CD-B0FA-4AD3-97A7-753662520772}" destId="{62273DAA-C4AB-4A24-9C4A-F1BF7211E5EF}" srcOrd="0" destOrd="0" presId="urn:microsoft.com/office/officeart/2005/8/layout/default"/>
    <dgm:cxn modelId="{9CD1897A-95CE-4DD2-B25E-5B8B0C55EF61}" srcId="{33D177CD-B0FA-4AD3-97A7-753662520772}" destId="{26E931C7-288D-4B15-89F9-0B268C0831F4}" srcOrd="2" destOrd="0" parTransId="{1A2D0DA8-D52B-4A27-8A42-767EA9BDC81B}" sibTransId="{95889844-DFFB-44C9-8C05-4323099DC229}"/>
    <dgm:cxn modelId="{50E10525-D2DC-4503-99ED-7B2A1ACB3BB7}" type="presOf" srcId="{E1E7488D-84F5-49A5-B2EC-68234EAECBAA}" destId="{00EEDF3A-4F55-4824-8635-A6D9DCA2C40F}" srcOrd="0" destOrd="0" presId="urn:microsoft.com/office/officeart/2005/8/layout/default"/>
    <dgm:cxn modelId="{11D066D3-ABFC-4628-8EA5-B5AE4E6EC8B9}" type="presOf" srcId="{A80ED29C-5673-453F-A88D-6C5DDC9EA198}" destId="{AF680A5A-1F38-4A7B-905E-E162CCEAA12A}" srcOrd="0" destOrd="0" presId="urn:microsoft.com/office/officeart/2005/8/layout/default"/>
    <dgm:cxn modelId="{FA8DB19D-F7C9-4F5E-BA00-DC51AD499F07}" srcId="{33D177CD-B0FA-4AD3-97A7-753662520772}" destId="{A80ED29C-5673-453F-A88D-6C5DDC9EA198}" srcOrd="1" destOrd="0" parTransId="{D68153CA-4831-4DA3-A878-43D76866028F}" sibTransId="{8CC52FEF-32F9-4CB1-B4F3-82CBDBFE5730}"/>
    <dgm:cxn modelId="{42AFD80D-4849-4A9B-96A8-18C913ECDBD8}" type="presParOf" srcId="{62273DAA-C4AB-4A24-9C4A-F1BF7211E5EF}" destId="{00EEDF3A-4F55-4824-8635-A6D9DCA2C40F}" srcOrd="0" destOrd="0" presId="urn:microsoft.com/office/officeart/2005/8/layout/default"/>
    <dgm:cxn modelId="{A199F00E-DC9A-4B11-BAE5-E30B2EDBEBD8}" type="presParOf" srcId="{62273DAA-C4AB-4A24-9C4A-F1BF7211E5EF}" destId="{CFCBC7F0-E827-43CA-B3DF-86B7B2E1F212}" srcOrd="1" destOrd="0" presId="urn:microsoft.com/office/officeart/2005/8/layout/default"/>
    <dgm:cxn modelId="{1A0E190A-2A0A-4021-B8C3-FD6B11F06637}" type="presParOf" srcId="{62273DAA-C4AB-4A24-9C4A-F1BF7211E5EF}" destId="{AF680A5A-1F38-4A7B-905E-E162CCEAA12A}" srcOrd="2" destOrd="0" presId="urn:microsoft.com/office/officeart/2005/8/layout/default"/>
    <dgm:cxn modelId="{B1158EA0-E4AB-4C1D-B3E7-65840D0DA3FD}" type="presParOf" srcId="{62273DAA-C4AB-4A24-9C4A-F1BF7211E5EF}" destId="{D1ADD5C1-6649-4B51-9785-AD4458C5D329}" srcOrd="3" destOrd="0" presId="urn:microsoft.com/office/officeart/2005/8/layout/default"/>
    <dgm:cxn modelId="{01263892-E76D-44A0-B2E2-BE5DC28EB443}" type="presParOf" srcId="{62273DAA-C4AB-4A24-9C4A-F1BF7211E5EF}" destId="{34A9D668-1BAF-4B68-9897-4CC52CA2D2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8B53E-9AE6-4BB8-9A4F-7EAB176C9F95}">
      <dsp:nvSpPr>
        <dsp:cNvPr id="0" name=""/>
        <dsp:cNvSpPr/>
      </dsp:nvSpPr>
      <dsp:spPr>
        <a:xfrm>
          <a:off x="0" y="531599"/>
          <a:ext cx="4988225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Title: Data Cleaning and Exploration</a:t>
          </a:r>
        </a:p>
      </dsp:txBody>
      <dsp:txXfrm>
        <a:off x="75391" y="606990"/>
        <a:ext cx="4837443" cy="1393618"/>
      </dsp:txXfrm>
    </dsp:sp>
    <dsp:sp modelId="{67B3C869-134D-400C-B2FB-DCCD34756F15}">
      <dsp:nvSpPr>
        <dsp:cNvPr id="0" name=""/>
        <dsp:cNvSpPr/>
      </dsp:nvSpPr>
      <dsp:spPr>
        <a:xfrm>
          <a:off x="0" y="2191200"/>
          <a:ext cx="4988225" cy="154440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Subtitle: A Guide by Vicky Saini</a:t>
          </a:r>
        </a:p>
      </dsp:txBody>
      <dsp:txXfrm>
        <a:off x="75391" y="2266591"/>
        <a:ext cx="4837443" cy="1393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4FB1F-A807-485E-B7B9-21845032B4B6}">
      <dsp:nvSpPr>
        <dsp:cNvPr id="0" name=""/>
        <dsp:cNvSpPr/>
      </dsp:nvSpPr>
      <dsp:spPr>
        <a:xfrm>
          <a:off x="0" y="12116"/>
          <a:ext cx="5277928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Analyzing data distribution skewness and variable correlations</a:t>
          </a:r>
        </a:p>
      </dsp:txBody>
      <dsp:txXfrm>
        <a:off x="66824" y="78940"/>
        <a:ext cx="5144280" cy="1235252"/>
      </dsp:txXfrm>
    </dsp:sp>
    <dsp:sp modelId="{2A0D479A-B8A2-4FB0-B8B8-F9211F56C7C3}">
      <dsp:nvSpPr>
        <dsp:cNvPr id="0" name=""/>
        <dsp:cNvSpPr/>
      </dsp:nvSpPr>
      <dsp:spPr>
        <a:xfrm>
          <a:off x="0" y="1455896"/>
          <a:ext cx="5277928" cy="1368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Understanding data distribution and relationships</a:t>
          </a:r>
        </a:p>
      </dsp:txBody>
      <dsp:txXfrm>
        <a:off x="66824" y="1522720"/>
        <a:ext cx="5144280" cy="1235252"/>
      </dsp:txXfrm>
    </dsp:sp>
    <dsp:sp modelId="{C7419779-DDC1-4FE6-B022-809A837FC45B}">
      <dsp:nvSpPr>
        <dsp:cNvPr id="0" name=""/>
        <dsp:cNvSpPr/>
      </dsp:nvSpPr>
      <dsp:spPr>
        <a:xfrm>
          <a:off x="0" y="2899676"/>
          <a:ext cx="5277928" cy="13689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Example: df.skew and df.corr in Python</a:t>
          </a:r>
        </a:p>
      </dsp:txBody>
      <dsp:txXfrm>
        <a:off x="66824" y="2966500"/>
        <a:ext cx="5144280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F2367-0041-467A-AEA0-A9D5410E8B67}">
      <dsp:nvSpPr>
        <dsp:cNvPr id="0" name=""/>
        <dsp:cNvSpPr/>
      </dsp:nvSpPr>
      <dsp:spPr>
        <a:xfrm>
          <a:off x="0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CB9F7-D01D-4EDD-BA4E-26246B646DAC}">
      <dsp:nvSpPr>
        <dsp:cNvPr id="0" name=""/>
        <dsp:cNvSpPr/>
      </dsp:nvSpPr>
      <dsp:spPr>
        <a:xfrm>
          <a:off x="300037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Definition: Combining two or more datasets into a single dataset</a:t>
          </a:r>
        </a:p>
      </dsp:txBody>
      <dsp:txXfrm>
        <a:off x="350259" y="975120"/>
        <a:ext cx="2599893" cy="1614270"/>
      </dsp:txXfrm>
    </dsp:sp>
    <dsp:sp modelId="{256DDF4B-02C9-4D0D-9525-B4D6A889295F}">
      <dsp:nvSpPr>
        <dsp:cNvPr id="0" name=""/>
        <dsp:cNvSpPr/>
      </dsp:nvSpPr>
      <dsp:spPr>
        <a:xfrm>
          <a:off x="3300412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6B0BB-ADE8-49F3-87DF-B74776891D5F}">
      <dsp:nvSpPr>
        <dsp:cNvPr id="0" name=""/>
        <dsp:cNvSpPr/>
      </dsp:nvSpPr>
      <dsp:spPr>
        <a:xfrm>
          <a:off x="3600450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Purpose: Enhancing data completeness and analysis capabilities</a:t>
          </a:r>
        </a:p>
      </dsp:txBody>
      <dsp:txXfrm>
        <a:off x="3650672" y="975120"/>
        <a:ext cx="2599893" cy="1614270"/>
      </dsp:txXfrm>
    </dsp:sp>
    <dsp:sp modelId="{0A81006C-B301-4927-9F2D-84F7184E5625}">
      <dsp:nvSpPr>
        <dsp:cNvPr id="0" name=""/>
        <dsp:cNvSpPr/>
      </dsp:nvSpPr>
      <dsp:spPr>
        <a:xfrm>
          <a:off x="6600824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2F278-29E2-485F-A9F3-974EB311C0FB}">
      <dsp:nvSpPr>
        <dsp:cNvPr id="0" name=""/>
        <dsp:cNvSpPr/>
      </dsp:nvSpPr>
      <dsp:spPr>
        <a:xfrm>
          <a:off x="6900862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Example: pd.merge function in Python</a:t>
          </a:r>
        </a:p>
      </dsp:txBody>
      <dsp:txXfrm>
        <a:off x="6951084" y="975120"/>
        <a:ext cx="2599893" cy="161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48FF0-61A6-4895-A8AB-7EC3B57B18AB}">
      <dsp:nvSpPr>
        <dsp:cNvPr id="0" name=""/>
        <dsp:cNvSpPr/>
      </dsp:nvSpPr>
      <dsp:spPr>
        <a:xfrm>
          <a:off x="916" y="463562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Definition: Identifying distinct values in a column or dataset</a:t>
          </a:r>
        </a:p>
      </dsp:txBody>
      <dsp:txXfrm>
        <a:off x="35264" y="497910"/>
        <a:ext cx="1885861" cy="1104038"/>
      </dsp:txXfrm>
    </dsp:sp>
    <dsp:sp modelId="{E5BCCCFF-4580-4320-8F93-2BB67313410C}">
      <dsp:nvSpPr>
        <dsp:cNvPr id="0" name=""/>
        <dsp:cNvSpPr/>
      </dsp:nvSpPr>
      <dsp:spPr>
        <a:xfrm>
          <a:off x="2127474" y="807564"/>
          <a:ext cx="414366" cy="48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27474" y="904510"/>
        <a:ext cx="290056" cy="290838"/>
      </dsp:txXfrm>
    </dsp:sp>
    <dsp:sp modelId="{5C8286E7-2472-4D1F-9E96-9D37D7CA7D5F}">
      <dsp:nvSpPr>
        <dsp:cNvPr id="0" name=""/>
        <dsp:cNvSpPr/>
      </dsp:nvSpPr>
      <dsp:spPr>
        <a:xfrm>
          <a:off x="2737296" y="463562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Purpose: Understanding the diversity and uniqueness of data</a:t>
          </a:r>
        </a:p>
      </dsp:txBody>
      <dsp:txXfrm>
        <a:off x="2771644" y="497910"/>
        <a:ext cx="1885861" cy="1104038"/>
      </dsp:txXfrm>
    </dsp:sp>
    <dsp:sp modelId="{D60C83C6-E66C-482A-A9A8-A9E17E2B96C4}">
      <dsp:nvSpPr>
        <dsp:cNvPr id="0" name=""/>
        <dsp:cNvSpPr/>
      </dsp:nvSpPr>
      <dsp:spPr>
        <a:xfrm rot="5400000">
          <a:off x="3507391" y="1773115"/>
          <a:ext cx="414366" cy="48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569155" y="1808297"/>
        <a:ext cx="290838" cy="290056"/>
      </dsp:txXfrm>
    </dsp:sp>
    <dsp:sp modelId="{AE17F9E8-F6F6-4F21-94BB-CC949A3D7F07}">
      <dsp:nvSpPr>
        <dsp:cNvPr id="0" name=""/>
        <dsp:cNvSpPr/>
      </dsp:nvSpPr>
      <dsp:spPr>
        <a:xfrm>
          <a:off x="2737296" y="2418119"/>
          <a:ext cx="1954557" cy="117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Example: df .unique in Python</a:t>
          </a:r>
        </a:p>
      </dsp:txBody>
      <dsp:txXfrm>
        <a:off x="2771644" y="2452467"/>
        <a:ext cx="1885861" cy="1104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BD101-E53A-4435-81BF-457008F0B0F0}">
      <dsp:nvSpPr>
        <dsp:cNvPr id="0" name=""/>
        <dsp:cNvSpPr/>
      </dsp:nvSpPr>
      <dsp:spPr>
        <a:xfrm>
          <a:off x="0" y="0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Definition: Removing columns that do not contribute to analysis</a:t>
          </a:r>
        </a:p>
      </dsp:txBody>
      <dsp:txXfrm>
        <a:off x="28816" y="28816"/>
        <a:ext cx="7099376" cy="926210"/>
      </dsp:txXfrm>
    </dsp:sp>
    <dsp:sp modelId="{29290E57-4EEC-49C0-84C9-4B52EDB3A41A}">
      <dsp:nvSpPr>
        <dsp:cNvPr id="0" name=""/>
        <dsp:cNvSpPr/>
      </dsp:nvSpPr>
      <dsp:spPr>
        <a:xfrm>
          <a:off x="720089" y="1147816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Purpose: Reducing dataset dimensionality and improving performance</a:t>
          </a:r>
        </a:p>
      </dsp:txBody>
      <dsp:txXfrm>
        <a:off x="748905" y="1176632"/>
        <a:ext cx="6743800" cy="926210"/>
      </dsp:txXfrm>
    </dsp:sp>
    <dsp:sp modelId="{C2DDFA70-198F-4759-B7E1-02347E7FABB4}">
      <dsp:nvSpPr>
        <dsp:cNvPr id="0" name=""/>
        <dsp:cNvSpPr/>
      </dsp:nvSpPr>
      <dsp:spPr>
        <a:xfrm>
          <a:off x="1440179" y="2295632"/>
          <a:ext cx="8161020" cy="983842"/>
        </a:xfrm>
        <a:prstGeom prst="roundRect">
          <a:avLst>
            <a:gd name="adj" fmla="val 10000"/>
          </a:avLst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Example: df.drop , axis=1, inplace=True) in Python</a:t>
          </a:r>
        </a:p>
      </dsp:txBody>
      <dsp:txXfrm>
        <a:off x="1468995" y="2324448"/>
        <a:ext cx="6743800" cy="926210"/>
      </dsp:txXfrm>
    </dsp:sp>
    <dsp:sp modelId="{A69F3EBC-B217-47BD-A5D1-3384934F5514}">
      <dsp:nvSpPr>
        <dsp:cNvPr id="0" name=""/>
        <dsp:cNvSpPr/>
      </dsp:nvSpPr>
      <dsp:spPr>
        <a:xfrm>
          <a:off x="7521522" y="746080"/>
          <a:ext cx="639497" cy="6394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665409" y="746080"/>
        <a:ext cx="351723" cy="481221"/>
      </dsp:txXfrm>
    </dsp:sp>
    <dsp:sp modelId="{CF95DF55-C7B6-465B-84F3-2CBADACAC0C3}">
      <dsp:nvSpPr>
        <dsp:cNvPr id="0" name=""/>
        <dsp:cNvSpPr/>
      </dsp:nvSpPr>
      <dsp:spPr>
        <a:xfrm>
          <a:off x="8241612" y="1887337"/>
          <a:ext cx="639497" cy="6394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74091"/>
            <a:satOff val="36376"/>
            <a:lumOff val="3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74091"/>
              <a:satOff val="36376"/>
              <a:lumOff val="36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8385499" y="1887337"/>
        <a:ext cx="351723" cy="481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171DB-54D0-48C2-AAF2-6FEDEB6AD8DD}">
      <dsp:nvSpPr>
        <dsp:cNvPr id="0" name=""/>
        <dsp:cNvSpPr/>
      </dsp:nvSpPr>
      <dsp:spPr>
        <a:xfrm>
          <a:off x="0" y="5369"/>
          <a:ext cx="4988225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Examining the number of rows and columns in a dataset</a:t>
          </a:r>
        </a:p>
      </dsp:txBody>
      <dsp:txXfrm>
        <a:off x="66824" y="72193"/>
        <a:ext cx="4854577" cy="1235252"/>
      </dsp:txXfrm>
    </dsp:sp>
    <dsp:sp modelId="{17BCCC56-2C06-4CE0-AE76-FD946182B65C}">
      <dsp:nvSpPr>
        <dsp:cNvPr id="0" name=""/>
        <dsp:cNvSpPr/>
      </dsp:nvSpPr>
      <dsp:spPr>
        <a:xfrm>
          <a:off x="0" y="1449149"/>
          <a:ext cx="4988225" cy="1368900"/>
        </a:xfrm>
        <a:prstGeom prst="roundRect">
          <a:avLst/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Understanding the size of the dataset</a:t>
          </a:r>
        </a:p>
      </dsp:txBody>
      <dsp:txXfrm>
        <a:off x="66824" y="1515973"/>
        <a:ext cx="4854577" cy="1235252"/>
      </dsp:txXfrm>
    </dsp:sp>
    <dsp:sp modelId="{6EC16D50-A34D-4393-92EC-D7DF3D007EF3}">
      <dsp:nvSpPr>
        <dsp:cNvPr id="0" name=""/>
        <dsp:cNvSpPr/>
      </dsp:nvSpPr>
      <dsp:spPr>
        <a:xfrm>
          <a:off x="0" y="2892930"/>
          <a:ext cx="4988225" cy="136890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Example: df.shape in Python</a:t>
          </a:r>
        </a:p>
      </dsp:txBody>
      <dsp:txXfrm>
        <a:off x="66824" y="2959754"/>
        <a:ext cx="4854577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F3F21-2EFF-4B14-A761-C1D3F81C4A4D}">
      <dsp:nvSpPr>
        <dsp:cNvPr id="0" name=""/>
        <dsp:cNvSpPr/>
      </dsp:nvSpPr>
      <dsp:spPr>
        <a:xfrm>
          <a:off x="0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B337-51B3-4BC6-BD16-5341CD275B2D}">
      <dsp:nvSpPr>
        <dsp:cNvPr id="0" name=""/>
        <dsp:cNvSpPr/>
      </dsp:nvSpPr>
      <dsp:spPr>
        <a:xfrm>
          <a:off x="300037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Identifying the data type of each column</a:t>
          </a:r>
        </a:p>
      </dsp:txBody>
      <dsp:txXfrm>
        <a:off x="350259" y="975120"/>
        <a:ext cx="2599893" cy="1614270"/>
      </dsp:txXfrm>
    </dsp:sp>
    <dsp:sp modelId="{6418F79C-9F30-432B-BAC1-AFD6753C4153}">
      <dsp:nvSpPr>
        <dsp:cNvPr id="0" name=""/>
        <dsp:cNvSpPr/>
      </dsp:nvSpPr>
      <dsp:spPr>
        <a:xfrm>
          <a:off x="3300412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E07E-0E35-4D1B-8965-021C47F69561}">
      <dsp:nvSpPr>
        <dsp:cNvPr id="0" name=""/>
        <dsp:cNvSpPr/>
      </dsp:nvSpPr>
      <dsp:spPr>
        <a:xfrm>
          <a:off x="3600450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Ensuring proper data types for analysis</a:t>
          </a:r>
        </a:p>
      </dsp:txBody>
      <dsp:txXfrm>
        <a:off x="3650672" y="975120"/>
        <a:ext cx="2599893" cy="1614270"/>
      </dsp:txXfrm>
    </dsp:sp>
    <dsp:sp modelId="{3021C027-10C1-43CD-B23A-8C66116F49BC}">
      <dsp:nvSpPr>
        <dsp:cNvPr id="0" name=""/>
        <dsp:cNvSpPr/>
      </dsp:nvSpPr>
      <dsp:spPr>
        <a:xfrm>
          <a:off x="6600824" y="639862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3C7A-A0B7-4BDC-8F14-4C865672206A}">
      <dsp:nvSpPr>
        <dsp:cNvPr id="0" name=""/>
        <dsp:cNvSpPr/>
      </dsp:nvSpPr>
      <dsp:spPr>
        <a:xfrm>
          <a:off x="6900862" y="92489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Example: </a:t>
          </a:r>
          <a:r>
            <a:rPr lang="en-US" sz="2600" kern="1200" dirty="0" err="1"/>
            <a:t>df.dtypes</a:t>
          </a:r>
          <a:r>
            <a:rPr lang="en-US" sz="2600" kern="1200" dirty="0"/>
            <a:t> in Python</a:t>
          </a:r>
        </a:p>
      </dsp:txBody>
      <dsp:txXfrm>
        <a:off x="6951084" y="975120"/>
        <a:ext cx="2599893" cy="1614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54B06-EBD1-4FF2-9475-A9D59685C8F4}">
      <dsp:nvSpPr>
        <dsp:cNvPr id="0" name=""/>
        <dsp:cNvSpPr/>
      </dsp:nvSpPr>
      <dsp:spPr>
        <a:xfrm>
          <a:off x="0" y="188159"/>
          <a:ext cx="4988225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Definition: Summarizing data types and counts</a:t>
          </a:r>
        </a:p>
      </dsp:txBody>
      <dsp:txXfrm>
        <a:off x="60313" y="248472"/>
        <a:ext cx="4867599" cy="1114894"/>
      </dsp:txXfrm>
    </dsp:sp>
    <dsp:sp modelId="{3673BA15-D467-4882-A590-93956FD5A962}">
      <dsp:nvSpPr>
        <dsp:cNvPr id="0" name=""/>
        <dsp:cNvSpPr/>
      </dsp:nvSpPr>
      <dsp:spPr>
        <a:xfrm>
          <a:off x="0" y="1515839"/>
          <a:ext cx="4988225" cy="1235520"/>
        </a:xfrm>
        <a:prstGeom prst="roundRect">
          <a:avLst/>
        </a:prstGeom>
        <a:solidFill>
          <a:schemeClr val="accent2">
            <a:hueOff val="-748859"/>
            <a:satOff val="-2071"/>
            <a:lumOff val="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Purpose: Quick overview of the data types present</a:t>
          </a:r>
        </a:p>
      </dsp:txBody>
      <dsp:txXfrm>
        <a:off x="60313" y="1576152"/>
        <a:ext cx="4867599" cy="1114894"/>
      </dsp:txXfrm>
    </dsp:sp>
    <dsp:sp modelId="{3A8068C5-ACD8-4A73-A18A-41540B91196F}">
      <dsp:nvSpPr>
        <dsp:cNvPr id="0" name=""/>
        <dsp:cNvSpPr/>
      </dsp:nvSpPr>
      <dsp:spPr>
        <a:xfrm>
          <a:off x="0" y="2843520"/>
          <a:ext cx="4988225" cy="1235520"/>
        </a:xfrm>
        <a:prstGeom prst="roundRect">
          <a:avLst/>
        </a:prstGeom>
        <a:solidFill>
          <a:schemeClr val="accent2">
            <a:hueOff val="-1497718"/>
            <a:satOff val="-4143"/>
            <a:lumOff val="1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Example: </a:t>
          </a:r>
          <a:r>
            <a:rPr lang="en-US" sz="3200" kern="1200" dirty="0" err="1" smtClean="0"/>
            <a:t>df.describe</a:t>
          </a:r>
          <a:r>
            <a:rPr lang="en-US" sz="3200" kern="1200" dirty="0" smtClean="0"/>
            <a:t>() </a:t>
          </a:r>
          <a:r>
            <a:rPr lang="en-US" sz="3200" kern="1200" dirty="0"/>
            <a:t>in Python</a:t>
          </a:r>
        </a:p>
      </dsp:txBody>
      <dsp:txXfrm>
        <a:off x="60313" y="2903833"/>
        <a:ext cx="4867599" cy="11148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E153-52E5-47E3-9D17-9E062EDF31F6}">
      <dsp:nvSpPr>
        <dsp:cNvPr id="0" name=""/>
        <dsp:cNvSpPr/>
      </dsp:nvSpPr>
      <dsp:spPr>
        <a:xfrm>
          <a:off x="1172" y="0"/>
          <a:ext cx="4570883" cy="32794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Definition: Handling and filling missing values in the dataset</a:t>
          </a:r>
        </a:p>
      </dsp:txBody>
      <dsp:txXfrm>
        <a:off x="1172" y="1246200"/>
        <a:ext cx="4570883" cy="1967685"/>
      </dsp:txXfrm>
    </dsp:sp>
    <dsp:sp modelId="{76AFB17E-FAFD-4D8B-942E-53FAD38DB80B}">
      <dsp:nvSpPr>
        <dsp:cNvPr id="0" name=""/>
        <dsp:cNvSpPr/>
      </dsp:nvSpPr>
      <dsp:spPr>
        <a:xfrm>
          <a:off x="1794692" y="327947"/>
          <a:ext cx="983842" cy="9838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4" tIns="12700" rIns="7670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938772" y="472027"/>
        <a:ext cx="695682" cy="695682"/>
      </dsp:txXfrm>
    </dsp:sp>
    <dsp:sp modelId="{5E043D34-D7B2-4140-B2F0-149CD7B5273A}">
      <dsp:nvSpPr>
        <dsp:cNvPr id="0" name=""/>
        <dsp:cNvSpPr/>
      </dsp:nvSpPr>
      <dsp:spPr>
        <a:xfrm>
          <a:off x="1172" y="3279403"/>
          <a:ext cx="457088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48C0-7348-4F50-B667-D692A088FF6C}">
      <dsp:nvSpPr>
        <dsp:cNvPr id="0" name=""/>
        <dsp:cNvSpPr/>
      </dsp:nvSpPr>
      <dsp:spPr>
        <a:xfrm>
          <a:off x="5029144" y="0"/>
          <a:ext cx="4570883" cy="32794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364" tIns="330200" rIns="35636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Purpose: Enhancing data quality and analysis accuracy</a:t>
          </a:r>
        </a:p>
      </dsp:txBody>
      <dsp:txXfrm>
        <a:off x="5029144" y="1246200"/>
        <a:ext cx="4570883" cy="1967685"/>
      </dsp:txXfrm>
    </dsp:sp>
    <dsp:sp modelId="{A51D298B-DA96-4D9F-8AA4-4189CC06BF1D}">
      <dsp:nvSpPr>
        <dsp:cNvPr id="0" name=""/>
        <dsp:cNvSpPr/>
      </dsp:nvSpPr>
      <dsp:spPr>
        <a:xfrm>
          <a:off x="6822664" y="327947"/>
          <a:ext cx="983842" cy="9838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4" tIns="12700" rIns="7670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6966744" y="472027"/>
        <a:ext cx="695682" cy="695682"/>
      </dsp:txXfrm>
    </dsp:sp>
    <dsp:sp modelId="{CDE8F0F3-3A14-4084-90AE-E4F1541F98F4}">
      <dsp:nvSpPr>
        <dsp:cNvPr id="0" name=""/>
        <dsp:cNvSpPr/>
      </dsp:nvSpPr>
      <dsp:spPr>
        <a:xfrm>
          <a:off x="5029144" y="3279403"/>
          <a:ext cx="457088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EDF3A-4F55-4824-8635-A6D9DCA2C40F}">
      <dsp:nvSpPr>
        <dsp:cNvPr id="0" name=""/>
        <dsp:cNvSpPr/>
      </dsp:nvSpPr>
      <dsp:spPr>
        <a:xfrm>
          <a:off x="2742304" y="0"/>
          <a:ext cx="2245920" cy="135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Definition: Combining data along a particular axis</a:t>
          </a:r>
        </a:p>
      </dsp:txBody>
      <dsp:txXfrm>
        <a:off x="2742304" y="0"/>
        <a:ext cx="2245920" cy="1356498"/>
      </dsp:txXfrm>
    </dsp:sp>
    <dsp:sp modelId="{AF680A5A-1F38-4A7B-905E-E162CCEAA12A}">
      <dsp:nvSpPr>
        <dsp:cNvPr id="0" name=""/>
        <dsp:cNvSpPr/>
      </dsp:nvSpPr>
      <dsp:spPr>
        <a:xfrm>
          <a:off x="111112" y="3"/>
          <a:ext cx="2299490" cy="1289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Purpose: Merging datasets vertically or horizontally</a:t>
          </a:r>
        </a:p>
      </dsp:txBody>
      <dsp:txXfrm>
        <a:off x="111112" y="3"/>
        <a:ext cx="2299490" cy="1289691"/>
      </dsp:txXfrm>
    </dsp:sp>
    <dsp:sp modelId="{34A9D668-1BAF-4B68-9897-4CC52CA2D2BF}">
      <dsp:nvSpPr>
        <dsp:cNvPr id="0" name=""/>
        <dsp:cNvSpPr/>
      </dsp:nvSpPr>
      <dsp:spPr>
        <a:xfrm>
          <a:off x="372941" y="1470896"/>
          <a:ext cx="4190445" cy="66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Example: </a:t>
          </a:r>
          <a:r>
            <a:rPr lang="en-US" sz="1900" kern="1200" dirty="0" err="1"/>
            <a:t>pd.concat</a:t>
          </a:r>
          <a:r>
            <a:rPr lang="en-US" sz="1900" kern="1200" dirty="0"/>
            <a:t> , axis=0) in Python</a:t>
          </a:r>
        </a:p>
      </dsp:txBody>
      <dsp:txXfrm>
        <a:off x="372941" y="1470896"/>
        <a:ext cx="4190445" cy="66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28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5735658-270A-8D75-091E-AFB444A3D6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99E925-0B6B-245E-4339-72E057801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-2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9FB1C88-5F1D-C7DF-A4B3-E8EE7F6BF3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711BF64-C99B-2F90-ADA1-0C08F9BE8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  </a:t>
            </a:r>
          </a:p>
        </p:txBody>
      </p:sp>
    </p:spTree>
    <p:extLst>
      <p:ext uri="{BB962C8B-B14F-4D97-AF65-F5344CB8AC3E}">
        <p14:creationId xmlns:p14="http://schemas.microsoft.com/office/powerpoint/2010/main" val="7589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436866BF-907B-F3CF-1C75-682CE4654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36A0EBA-CF02-9F8F-3400-6D3324AA8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98393" y="1305464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Treat Missing Values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5EBA0C9E-A854-83E8-3460-2798CEDD0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23752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3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ABC67A93-7858-32FE-C933-3BFD58E169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150D424-378A-5EAF-BEF3-AB85F9E3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2314" y="2322797"/>
            <a:ext cx="3630905" cy="2216663"/>
          </a:xfrm>
        </p:spPr>
        <p:txBody>
          <a:bodyPr>
            <a:normAutofit/>
          </a:bodyPr>
          <a:lstStyle/>
          <a:p>
            <a:r>
              <a:rPr lang="en-US"/>
              <a:t>Concatenate Combined Data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0BA025BA-4ED4-4164-EE0E-F5740E763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488645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152" y="3570690"/>
            <a:ext cx="4932609" cy="19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150D424-378A-5EAF-BEF3-AB85F9E3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52500" y="1295400"/>
            <a:ext cx="3465195" cy="42806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46420" y="2580736"/>
            <a:ext cx="3465195" cy="146307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Check Skewness and Correlation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="" xmlns:a16="http://schemas.microsoft.com/office/drawing/2014/main" id="{DA85431A-7999-A4B5-7DA4-E5613EB34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65295"/>
              </p:ext>
            </p:extLst>
          </p:nvPr>
        </p:nvGraphicFramePr>
        <p:xfrm>
          <a:off x="5618672" y="1295399"/>
          <a:ext cx="5277928" cy="428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30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98823" y="908714"/>
            <a:ext cx="5997054" cy="2000534"/>
          </a:xfrm>
        </p:spPr>
        <p:txBody>
          <a:bodyPr anchor="ctr">
            <a:norm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2812372" y="3210786"/>
            <a:ext cx="4887146" cy="128573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Summary of the Data Cleaning and Exploration Process</a:t>
            </a:r>
          </a:p>
        </p:txBody>
      </p:sp>
      <p:sp>
        <p:nvSpPr>
          <p:cNvPr id="9" name="Date Placeholder 14">
            <a:extLst>
              <a:ext uri="{FF2B5EF4-FFF2-40B4-BE49-F238E27FC236}">
                <a16:creationId xmlns="" xmlns:a16="http://schemas.microsoft.com/office/drawing/2014/main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07D2F00-B255-4C8E-A777-669B1C29C65B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sp>
        <p:nvSpPr>
          <p:cNvPr id="11" name="Footer Placeholder 15">
            <a:extLst>
              <a:ext uri="{FF2B5EF4-FFF2-40B4-BE49-F238E27FC236}">
                <a16:creationId xmlns="" xmlns:a16="http://schemas.microsoft.com/office/drawing/2014/main" id="{718CA18C-7C63-A380-1EBD-94242A3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=""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ABC67A93-7858-32FE-C933-3BFD58E169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=""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=""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="" xmlns:a16="http://schemas.microsoft.com/office/drawing/2014/main" id="{CBEB9CB9-E09E-C0F7-92D4-1AE998539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5201"/>
              </p:ext>
            </p:extLst>
          </p:nvPr>
        </p:nvGraphicFramePr>
        <p:xfrm>
          <a:off x="3318294" y="964721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4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587A646C-2187-B724-668D-DCCBB749C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4E6A549-BA0F-650D-E1CE-08C55A93F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024" y="967290"/>
            <a:ext cx="10278476" cy="4938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1436784" y="1456426"/>
            <a:ext cx="6971094" cy="2460581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US" sz="4000" dirty="0"/>
              <a:t>Brief Introduction to the Tasks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Definition: Combining two or more datasets into a single dataset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Purpose: Enhancing data completeness and analysis capabilities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Example: </a:t>
            </a:r>
            <a:r>
              <a:rPr lang="en-US" dirty="0" err="1">
                <a:latin typeface="Arial"/>
                <a:cs typeface="Arial"/>
              </a:rPr>
              <a:t>pd.merge</a:t>
            </a:r>
            <a:r>
              <a:rPr lang="en-US" dirty="0">
                <a:latin typeface="Arial"/>
                <a:cs typeface="Arial"/>
              </a:rPr>
              <a:t> function in Python</a:t>
            </a:r>
            <a:endParaRPr lang="en-US" dirty="0"/>
          </a:p>
        </p:txBody>
      </p:sp>
      <p:sp>
        <p:nvSpPr>
          <p:cNvPr id="9" name="Date Placeholder 14">
            <a:extLst>
              <a:ext uri="{FF2B5EF4-FFF2-40B4-BE49-F238E27FC236}">
                <a16:creationId xmlns="" xmlns:a16="http://schemas.microsoft.com/office/drawing/2014/main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7D2F00-B255-4C8E-A777-669B1C29C65B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0" y="4379472"/>
            <a:ext cx="9041640" cy="1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436866BF-907B-F3CF-1C75-682CE4654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75B5AF89-64B0-2A86-032A-F9794A479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08099"/>
              </p:ext>
            </p:extLst>
          </p:nvPr>
        </p:nvGraphicFramePr>
        <p:xfrm>
          <a:off x="1209136" y="1163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2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0E4A9D4-0A7C-21C2-C565-7DA5B37A4E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150D424-378A-5EAF-BEF3-AB85F9E3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96837" y="1669212"/>
            <a:ext cx="4553363" cy="1735346"/>
          </a:xfrm>
        </p:spPr>
        <p:txBody>
          <a:bodyPr anchor="ctr">
            <a:normAutofit/>
          </a:bodyPr>
          <a:lstStyle/>
          <a:p>
            <a:r>
              <a:rPr lang="en-US"/>
              <a:t> Identify Unique Values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21B9B604-9952-F7EF-6297-680409D61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13660"/>
              </p:ext>
            </p:extLst>
          </p:nvPr>
        </p:nvGraphicFramePr>
        <p:xfrm>
          <a:off x="6096000" y="1380226"/>
          <a:ext cx="4692770" cy="405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405" y="3780795"/>
            <a:ext cx="5819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436866BF-907B-F3CF-1C75-682CE4654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36A0EBA-CF02-9F8F-3400-6D3324AA8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95186" y="1219200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 Drop Unnecessary Columns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25" name="Content Placeholder">
            <a:extLst>
              <a:ext uri="{FF2B5EF4-FFF2-40B4-BE49-F238E27FC236}">
                <a16:creationId xmlns="" xmlns:a16="http://schemas.microsoft.com/office/drawing/2014/main" id="{F3022876-F52B-C76A-F925-10DA4BE32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23956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64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ABC67A93-7858-32FE-C933-3BFD58E169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D150D424-378A-5EAF-BEF3-AB85F9E3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00243" y="1636328"/>
            <a:ext cx="3630905" cy="83641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Dimensions of the Dataset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93F47-9D58-44D6-BE41-B9468C82572E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29" name="Content Placeholder">
            <a:extLst>
              <a:ext uri="{FF2B5EF4-FFF2-40B4-BE49-F238E27FC236}">
                <a16:creationId xmlns="" xmlns:a16="http://schemas.microsoft.com/office/drawing/2014/main" id="{21743142-F22E-FCAF-4CDE-EA67681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61508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243" y="2975769"/>
            <a:ext cx="3946672" cy="25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436866BF-907B-F3CF-1C75-682CE4654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36A0EBA-CF02-9F8F-3400-6D3324AA8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40884" y="1276709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US"/>
              <a:t>Check Datatype of the Dataset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0747BCF8-CE1D-338B-CB66-DB00560C9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80309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6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ABC67A93-7858-32FE-C933-3BFD58E169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150D424-378A-5EAF-BEF3-AB85F9E3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8125" y="1730369"/>
            <a:ext cx="3630905" cy="484797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</a:t>
            </a:r>
            <a:r>
              <a:rPr lang="en-US" dirty="0" smtClean="0"/>
              <a:t>Data type </a:t>
            </a:r>
            <a:r>
              <a:rPr lang="en-US" dirty="0"/>
              <a:t>Summary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="" xmlns:a16="http://schemas.microsoft.com/office/drawing/2014/main" id="{85728F3F-BC68-5FB5-0132-A729F904C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398447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182" y="2650135"/>
            <a:ext cx="3788789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6254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LeftStep">
      <a:dk1>
        <a:srgbClr val="000000"/>
      </a:dk1>
      <a:lt1>
        <a:srgbClr val="FFFFFF"/>
      </a:lt1>
      <a:dk2>
        <a:srgbClr val="301C1B"/>
      </a:dk2>
      <a:lt2>
        <a:srgbClr val="F1F0F3"/>
      </a:lt2>
      <a:accent1>
        <a:srgbClr val="7AB11F"/>
      </a:accent1>
      <a:accent2>
        <a:srgbClr val="AAA412"/>
      </a:accent2>
      <a:accent3>
        <a:srgbClr val="E28B23"/>
      </a:accent3>
      <a:accent4>
        <a:srgbClr val="D52F17"/>
      </a:accent4>
      <a:accent5>
        <a:srgbClr val="E72960"/>
      </a:accent5>
      <a:accent6>
        <a:srgbClr val="D5179D"/>
      </a:accent6>
      <a:hlink>
        <a:srgbClr val="7F54C6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Goudy Old Style</vt:lpstr>
      <vt:lpstr>Univers Light</vt:lpstr>
      <vt:lpstr>PoiseVTI</vt:lpstr>
      <vt:lpstr>Project 1  </vt:lpstr>
      <vt:lpstr>PowerPoint Presentation</vt:lpstr>
      <vt:lpstr>PowerPoint Presentation</vt:lpstr>
      <vt:lpstr>PowerPoint Presentation</vt:lpstr>
      <vt:lpstr> Identify Unique Values</vt:lpstr>
      <vt:lpstr> Drop Unnecessary Columns</vt:lpstr>
      <vt:lpstr>Check Dimensions of the Dataset</vt:lpstr>
      <vt:lpstr>Check Datatype of the Dataset</vt:lpstr>
      <vt:lpstr>Check Data type Summary</vt:lpstr>
      <vt:lpstr>Treat Missing Values</vt:lpstr>
      <vt:lpstr>Concatenate Combined Data</vt:lpstr>
      <vt:lpstr>Check Skewness and Correlation</vt:lpstr>
      <vt:lpstr>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60</cp:revision>
  <dcterms:created xsi:type="dcterms:W3CDTF">2023-12-20T11:22:45Z</dcterms:created>
  <dcterms:modified xsi:type="dcterms:W3CDTF">2023-12-29T07:08:11Z</dcterms:modified>
</cp:coreProperties>
</file>