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GB" smtClean="0"/>
              <a:t>Subtitle :- </a:t>
            </a:r>
            <a:r>
              <a:rPr lang="en-GB" dirty="0"/>
              <a:t>Using Requests, </a:t>
            </a:r>
            <a:r>
              <a:rPr lang="en-GB" dirty="0" smtClean="0"/>
              <a:t>Beautiful Soup, </a:t>
            </a:r>
            <a:r>
              <a:rPr lang="en-GB" dirty="0"/>
              <a:t>and Text Processing </a:t>
            </a:r>
          </a:p>
          <a:p>
            <a:pPr fontAlgn="base"/>
            <a:r>
              <a:rPr lang="en-GB" dirty="0" smtClean="0"/>
              <a:t>PREPARED BY </a:t>
            </a:r>
            <a:r>
              <a:rPr lang="en-GB" dirty="0"/>
              <a:t>Vicky Saini/31-01-2024 </a:t>
            </a:r>
          </a:p>
          <a:p>
            <a:endParaRPr lang="en-IN" dirty="0"/>
          </a:p>
        </p:txBody>
      </p:sp>
      <p:sp>
        <p:nvSpPr>
          <p:cNvPr id="4" name="AutoShape 2" descr="data:image/png;base64,iVBORw0KGgoAAAANSUhEUgAAAYIAAABqCAIAAAA++MGFAAAAAXNSR0IArs4c6QAAAARnQU1BAACxjwv8YQUAAAAJcEhZcwAADsMAAA7DAcdvqGQAACSESURBVHhe7Z17UFRXuuiX1v3rTrS6pUU68WKYEOxGPHMk4/MCwdaK8UXwbZKaSSGPMtaUmQjO4MFxEo4cuRE0oc4xXh6hnJSOGlECGmNKWgJc8TGD91yhG0hnGLkmjdjYXZr773C/9div7r2bbqBpHutXu2Cv1avXa+/17e/71tqrEYfD4XA4HA6Hw+FwOBwOh8PhcDgcDofD4XA4HA6Hw+H4ELnPturNDSzgjw2xxbbtleTYt5/FDUFC5d3zdQUsAKSVlzscipgg2VznOA85OBzlleksavySvrfNcfgAC/iDdgs5Ako/IbDZUUMaOx91kuv/UVyeywL+qMhz/KOSHIGlH7/knkDuE+x8wjGd/R8xP3vzD4mo6UpW/Hk4jh1lsWPNxbTY7bGxZ20sOClI3/uBBTXmQbvgOHiExU5sGm4i4w20qo4Fw0VyfabJXpUVOx2O/JxSFjsxKd2DnCuRLZ8FJxajJ4aMMwb+8/L/Y6FhUpeTA4MtrYgFOZgFkTPd7XW1LDQJgOe2BaHDe1gwfORGR6HOW9ksNPGJ/z0yvoMqWWgioSWGJAsrNZ5FEfYnUrOr0stS2zAzkp0FgGg6HUrVsyg/9pTMJBHtNbDmIJn4laFNFVkmQv4FhxVf9Ap64WtAQfq7e4lVIVbjvBADMHvzQL2yUAAXRCJLkmayKH+kzfPpWVYZoVypUC3zDVdGiD/fVp5AIuHrUq2gnkK8aib+OtznAuHixNx8gihzJbIWI0H3yH377j/yFGY4GEpP3iYViy5/Qi0mOKQ0BR2Vd69Hp18vph/VV7B4khVN/I6ZRfnFZJRuPwa15sRyZRXTMN+gMkJ8paMjGUcpWoSzkmqolgnkUF8hlqi0DaX0uMkQgYujpRC8gnWophNt8THNKu2Dg4O28Syepuv1PpcC+4M+SuyvxuZVVnyjZOGAbMrQN/yOxFe7V32UmAKRVDB9lGhAEas+IhLqduyLNL0qcFPunGstJCZGYaObxWraU9gk6a/CH+FDpijpUkte7yemSpU9LrN+M4tWJX1vFiqjOeyzotQCMm6L2mwobrlwuxxYFofsbZomT+3DhyjyJaV8JCibg5KOyWoSn3F+mxN/VGXXpWaSeJAgGZHMwspreUqSaUFF2DGLDumTjpFBLhvMcZkO2vyzNn1SFm1FweFjQl/ts0ZmCuLpQP2h1L6zpIZQExLlB41MZB0OVy1um0xmienhIBeove6eZ+YiC/tiuiVR72n7qp2GUD4yu9FXkjlW2tuHDPPU/DIFHYcszlPEYsqqtpsymGzC6C2HSoxXID7P6jJvofHJ9UdX9jEL65T/ZjIRlmkCUZRBx7k0mA2Wo4eMNZBJodVjSieDH0uWTIN1P8m8ymU5yqQM5JNhvJFHagg1IXHaaGQCmDNpidBMg2WXUBOQQWL66VmLV/dCXNHNTmReKnwxeZkZ2W82sxAm6zbS/TOacF6u6W63JAkYL55cGG9v9PXvvLhhHmq69efLJHC0q+FZ7C/3w0kblkq/a3OhASahljr+TpKoUrAzFbV8kCPclAEhCQs5tuqcLGKqHLnVjaLmihqBCrVlaUKJdV+1P9VHLsCnFyutnvhlVGpsXm72NFZdJOeqdPfTfhLUIqyk9D2sg+bou79gmbdnFbU8NSdKmoL9bCL5SKzhgcwkZC2j1R6SIxupLPAgd8s+MshpbhSh+Rdb7WjuPCwUQJLaqpnzqC7na5s+IQ3GZ/rebebuqo1+mqZAPROCUCKRMsY4Erc5y6IT04vIv5i2LmGm/WuxybkwrB+JqhDmgdND/gtKRHqMATl7a3PfTje7rJ+xMVa04JRdt3CdOL48N/IW4I9qr95364xwOdOvrzfbT20MzMKqXZ1PZEEnQp3VZJDHktwobmshyaf3qzaX3jgPztLXLkTWE8x5lH0exNMyrOAkZ1qQteh0YFdTKxOMUCKRMsZo0m/R5VtMbjG9iPyLFUvNnhtVyibbkEePvHTBLPO0adPis1hoPBKMbyh6doQhZb1glK1fNYPFh5TassTqblArsM4vsz68YZJFC2wXUKtBbgphkUSlRkFivGyoqNH+fZ8OykhbF/nQjqha9NTZjf+5+zvwPxVst4TBX3QwdnHZqDpku1sFxRCkFRFPCS9FYf2LNdOxU2FMB0qQmaTPnYs8au0H4ahLXAfCMSFtEZLLd7ORnYj0PnAajCYYpcY+O6Jqkdv5gHzkeuA1CAXcbc3sYpWeXjy9ZFSdia57V7HeAWBpRcTTAqMB9C/BPjoE+ukwCDKTeUYd6uthNZGBhaN5BdaYClaY7DXeQrAOORGK8fdMHo8E6aJ2CXNh9BibGTEYw9Sg6Es6piWJtGUBgK0SxBQKhSlUa21zY1ULqwCiyNCgw+mZO28zDKrWqv7IdQkLjLqHD4huIpeACyIDcfeEDls1aSM7mLYYLEFkgm1VdUABxHYZWGSgPclysMMo8aLD6YqKSV6XiG595jSujYbhKgw/mbGG3cnhBBQWahzRI0C1y4tgMhGURB+wAojtMrDIVPzraQjkfE+4pyCDRU0M/f17NzLPxX4f9LM3b0su6qZbDkPKsoDWEGnT0f9UUNexdFBxTGkCgoCdKdhclxH39J51iJ4HAwr/S6gskDuG27Nqu+PTy7dFtVQG9ESdG9nXdqT2IVq0c3kU0QKIg0lwlCRUpsc9tZ71M6cOTRCcJpvrAnNRBwy2leIzFM5jDJYUzKpNKy/PVOjrWL8DZPEamWiCtR7ma/Oi6GwjSvqgIOFhrUINLAUBM0fFeRFtdN4ugg8Tty8zupxgLZU23/NIjpKCXSv19it+5tRre1yC0yS6/ElgLuqAAVtJb9njs7AIJIVh0VriPKrIK7EYSCSFCVDs3hK0Ho1MtCBaT6bMRy5SerrWbkp/sj7Ket73po1HOjfy8oxNABc1+6/gaNuf7LG/JpaX8cKVhmcsGruBsGeaGmVwEBd1kNSWfWBFqSVY59/mLJQ8pmz+CKwAHfmUTeLIZ2GwK1Rm2gi2A/YQM6eJRiZHqlqemneSjw5F3lM6hkGO6HVoSCkG2u6D/pmWJISVpoutfXHx+v7v8UP+Ylrs2Yega5PMU/uYM0iLupwy7MbGiV/vzxvl9U11OTnYqYwzJwfTHC+mCVbtMePXMhe1erxGJpqASYi1VCG9bOkpcSHp+0XjkVGM7HqUKV/eAhJEb1mJsKu1+ZbTZNZRW6w3Z1ah1fgOtWKwJ1jmvlEhuwS7sYm9Y6wptGqoEsMku4Q4lak9BQeVDr05RTcQtbO2OKtFF3Xp6SIroonTnaekmqhnogmYhHlWA/OgCzNlFCzR4KYVjEcZlUuR538rXG+c0IF9PSNYbC1HMW896ZFPzIca/AhRm8HMPYEGb0682ZwhwLNvsrnz0CKtaVCQhtz2SbVuaKpwoH7nUM5pzrCgi7/VJh9L9yArQgcn7JsHYYcs/vZxTiNk+x/IeQqN5xkxLaax/xMM0IYORdaOaL016AXYIeJu2Sefw0rf26bmsnkq2n0hgNXEm+6qELy6AWWBLRy6tmCEPrRV+7tANjty/j7E73OAhqJ02VBc1v2j/+oGLst4RT7xHwKS68nKTLe1kC4jkgE65kGE9OFfm87hcDgcDofDGQUGBwfZGYfD4YSeqe6i5nA4YYeLIQ6HE2a4GOJwOGFmvIshw7s7DhbGsMBwwZmcSPSduCXEbD2zW/vT8AJ125G0kAXCwBtrAuwZ3MPQjfhYY2JxHE6ghEUM6ZNOkNG1MHE3v2snAQsTtyajxiMnD78Fx7VOFsvhBEq4tCGP6z79/3iozaJCTc8FGDx72sJdjYnMz2cbPN910gvK4QSPyirqwcHBadNCtboatPfdyd6v1XeeO3nhS/iPtaRU9kIySAf8XMXpjXcuoDVbY3GskBKQJXZcO3yoh5wBGpks/O4kkTWmwt2QFc1HqowiBzCF4tqPPE49sATbI5479IuAd+UV3/IF8mG6nqv53MlPhe3lwNLZwcxMWXMAKb1QKMQs6Tv3XcIO75qoANmueSxPQLuO1NA3ZwB3VNS1k+2v4A5ByN145FwLESWKZvovlCDvXgbouQdmN77VnUDLVe9DdnUIshqK3aJoEekKlRqKmUBzXkOf3ok6QPORZ+57S+DikNT5XkHOOCDk64bgHiUeB7iZZH4fuFd2+7qBcJozu3e/i+85fC64KkCaCInxF2kCf5mQL+Jv+Tg7lNUA4KYUfRz4fOsbJBqbkMxTo5qPEnmtZJnAuVgWDDNp7OE0QnoRjZqo4mPhCu3S6h9yLhQq9ae8VnDut5n4W8wlxA5WEK4MBGl3yWouy1x2Nb1rKCWWSodMBDeZdiZCid4Z+t4SsvtH2WROOAini9pg1LvELYTeWJKq67mgqlw4rlFVwtXynUs3m9xzMQmxYmJ3y7Uew8IYHO8nE3LnbTUM/WwngGpAn6U97Q5keB7f0Iakl0XTo/OvPYjVRIOFMQnozgWmAfU0NrtNr9CbXla9L7s7kc5Ahpbh3SUmj5hejkpN1LnvZu0SRi/rXtInjSxnd8und1yxcdKQE/oWt8igN8CgXRPTeU7UI4ag8xD2B51sdmN9BzuGTkpKH1ZqqPIi1Rw6Qczc9emdTt3LJmg+1FDqq6FRz4QglOjuvO82GIn+o3FLdH4h9QNk6Gq+E2CTOaFgjMUQeTSBsaNbAk9LsAUMyexpZnheF4SfaCEMGKopkEOwcfxloluSGotc93sCLcIH148eJNzxWKY4QIho8/PZtI1MR5CZcjINQnoCg8hALkGODBNPnwcLNdMrqNPFRKTrRzK2tTsWSx/Kl9dG20HW0y7YOCCtiHjSGwzItEOl+cEQXCaat8T9nnZPTAJWu/AjTRDTnPAwxmLI3bKHPDwd1w6/da7Rg70A9O7Hgzw4wMinUzPkGDITeFwfuYOSd/iza/zzN7ib9akH8N2/VdLFtBEUBHaQ9GBE4O+ySEnpcDlHPgzcLpc+6ucxCYbHjX9FCW/AcHX3/Y18IlfcQD6ys/CAr7jYJ28xX0+wBJ6J9i2BNSb8OHkjzuT/icIJPeExygRbTBgnAFgouiVbmT0/FORRJjlZRPxncr/t5Lke0w7BxRAkpm1LUPM54dYfymzxUxPh4WwqlJ7k2N6MXTN8ESkCtg9ofH97bHhlSZSOTEdi0y8mVXSUrPFvgIAsI7oesDBxt6BmjhJk5O/w0V9AvotqZqHoSyYwAQpKtPgtjUy00L4Q2KCLXbJ7ja7xi6GeKJwQ81/Y/zEEGyB4X3RdlA710SgMnsLYembHQbaBnXymwxfQqs6hEzsOnmFhYSpqqEy+vHby+R27D+xOwOmRbAJlDc7K78xX5xd3Ug+IOQP+a+hVE/wAv/AlufXPrNl9ZgnEYHEQ+zL9FIvIIwgqdnAHCQYwP+ULqFSm5Jcbj7Sh+6j93SWpnjuNOFpZE2ijXwOk89A1qCHp2J4LR+6kvkujRwfXp+dOoh1gq7Iwbeb9tgvNL0PbU3GfXGs0rGGb33957cIru8H0hlPsDNqBOw1Qz4QFfPFzS/S0O9ZsNdzhSw3GI/wNe1VMheLkC0Yx1cIZNbD3cBS0wsDwuqaccBHOmbIJBfaMyohJiBVNS87E5I01W7lzenww1ssXJzALE3fTBY0ExYpEzqgB2hBeVBnalYRv0BWk0opNzriDG2UcDmcs4UYZh8MJM1wMcTicMMPFEIfDCTNcDHE4nDDDxRCHwwkzE0MMHag/7xilX5q32VFDGjsnRJT9Mb9tz3wWCgm4iDPLWcAv8898kt9Gjm+3RLC4ScfaLdltn2x6n4UIacg9+X7VnhMwk04bSt/b5jh8gAW8abiJjDdC/IPFI+D9PZtMXZcS3yuG49WaARY7FahDNY9QySUW4kw1JoYYOrJxe2xsTlYtCw6P3BPIgtBhtR/5fvYo2Pe3QkFEzGzUea+LhSY3Tx55vY6XtQlZ5yBbPgtyphRjv4p6c50jsTWvf1tJ0kwIuVv2LS7D2gloMSWRX8S2LXfsjPeOJylRd1XswSP4BEiovLsXFX0dWUISs48gZxoU8TTmScILzDHn74dUhcCAyjZ8U/xWKwsTQynFVVqxtxdbE0UpzFbqPMvSvL8nP/1RRTHaTD8S48kXN4kvgsvitcDpkTKZZubLN7XtpIbkQAupG0VeQ/SkqeDDm1eVLcIJ5jQlnqDCTqrhs6YKqn9Bgnx0sXZO9q9I9opqS4Wy9Di3hA5SCkYlmILk1RuCfDSYhvJWoFIW5kwVwqINxWViiQMKTmEjSvqgPIFFQ7zj9f48iD9r0ydlFZC42rJESJnX8pSEZOhSS2jiwkZ33DacycU0lhKkEsQrFah8ZHajr4Y2xwZ6HqMXnlfzyyzfVJTi+pxYTIlnu0w7s8ui2SczUsjYfq+4oGnA9NqKtTgOBv+mF5oqiIVV0fKEpNMiesW32B+EJYJpJ/UNSa4Tlcwh/U5DSymtiSspV0isrCGN00Zew0s/pGSL3isoEWSfokQAyyChUMFmvHq349msBWtZP0SsTYh41t5FZdBwKEZ2PVqn8NxxpgRhEUOgpFC9pr3unmemMY5EYmzVVHBcbLWjufNE8aSOkNg7E1VyYag8Cugx2/mIOmUEv3J0xAvI1dMbUfba/GdNTcfJZ6j10uddEb9YLNM7iH5BhuUcrF8sT0lCTcUB+nd6b75KZAHYKaB9ULnACgJ8Ml+7eAFqushUjNamlifzF2MJgmvYeVb2Rf9Ez/+FVMOuz0HiLBL89F2XZFKGNIdk/kwsVKT3Zq3YD5DhrK5aWZOv1oAsC1gVIjjdyKhUaDlTgXHgG4qaKzz/uluL2NmRjdsTc9pZYDQwG9nJkFz90TVjjgEGleFxF6JqkeDI+OFHdbEiqQBYoAQsCALDN3PTnAhQWOiEWtsn2Umz6MdB8sKcGbNSilgm+ZIpp47BMEu9+cfvdc1ImA8aExGOgpgeLj2PkFHQMTlTh3EghvoejsHMlR1vtBYYPzx6NjvifRhU95pcc+avheH6eIAKApmxht3JYeQZM6bYMZTXSQPQs2SZCA4jVVwuLbuy1daJ7TKwyNB/3lUX04ETMwc5g9GeOJODsIqh9L0fWHS2WxdZcFSoffgQxS2nfiUZpXBzzwliZUrMHNfd1oEetOBXiwxkHm3gavvAjJQUwQuTkqQ0QLwBWSY4Td7fM1yFRQOsgKRsFj1TAtirxQwr7DwSLCwCE6DYeSRIUiw+UvIDXZ2Em2/aqVzswwCDDiVlbP7F4yYv+2stXh8kedACAW/MaWPnnKlDWMSQLrXkvMNx3lGS9LB6e5pgiKmSVl5OU87EDmz4luaaIIGLadXd8Rkkf/mKR+L+zAxkPrh34IdZKUnIBvbF8Xsu0/wIaoxcrakoaDL8ilox2Fnr1/jqvVkMgzMXJ05/VPH5kP7ioGi9RDzTzJ4S/dnHT1zqnL8Jx+TOqZVc1AN7q5sQNeJee/R5kyg6u94inmkhkyEWWCqar1xdSVxIET+MfKlBoNMInClAiPcb2lw3SuuhgyX3BBqcOkt1l29q+6MwyRVq8EyfqqIUHA03+bqhKco48A2NFaV7kBWhgydYkDNKRJRlpIzcOV15CVkeofhiFuRMKcKyfPH1ftmqwjEmsEWMIYEs5/P1xSjWH44aoA299khcSRga8MJI7PbquuTXvR0Aacidjw7zhYscEb4JLIfDGUumkFHG4XDGJ1wMcTicMMPFEIfDCTNcDHE4nDDDxRCHwwkzYRNDr228/L/+rZEcFb9hceOQ3Lfv/iPP59WQCci71dDV+4tfY8FxQEFH5d3rAbzpgS9BpYMc9RUsbtKRa3UPDg7aPmPBsSNfuaY3TLvxhkkMvVCcuxy1/kfqf/8XOLL/ncVyAib9erGjI5kFJjPR5QUrkbUwdnoWHBuzWewU4TPboLshhEIBhM47yFosW64Vpt14wySGno94zt3+zQ8sxAk9n2aAxD+a/w0LThjmGXWue1cn/Vv3pRb9tGnT4nex4NjQkI+Qz9bsYdmNNzxi6LUole1/ZGZaY/ViFokWV2BT4oXia/SjXe+yeF98FQSZ2p9cLyj2jidvC2+0QWRxeW50+RP6kcz4qshjiY+u1LOoYSDmLM9cM1K0OKSGgD0CtRUrQyNJsMRiQOZ3WLzUIlWkjlX0HphpFb8RO9avvUY7igUwMlsV15ZWQ2Y0sSYINZcZX1LzM8wsyh+50VHsTIJeVrFcyVLTMt/EDsQHq7bCJIQEYh+qZgIJOpLFEhW2pCy97AJ53UuyoC+VNrDHMO4G8cW89xuwkQZdpLOU0A8HbZXss1zyGcHO4sCmc1sbSD62StChlB/hIEFh9OVrbs0Ogsmc5m2akXxkNRxd9HrvcQbVZWch4De7mKARj2sbV+MPQNyITiJ8frnkBfEckpGP8JgR4lWQ30wE4VbDt75w65BhwKQVk03kbpOlwTeWMOpk4y1I5AVJQJXESHzOKowTe49hgN7iNI28VmoydyiwMPIWQ0LHknNJ9PugqB5G7Bb5GMPnrIZsxNKay9J4NV8xnr3A3xKGNz2Ei4szgSDJBxfE4vHVZJX0voIqV1NRunTnaGRCK0NrLmsOSaPsGYwsE2WT/QHCyGeQqxlllXZRxGB55LbizwUZQSQUfAVLMSK2xBMfKi8ht/b7lT6/oxVaMTTd7Xaz0zHh3z/D/qAPW39C7lsfYsdQ6pr66witLkl9+afWc8xJdDf7z47nFiYS8YT5qfU/iP/oh+v33c9FPE8jfel00qYIQzR6nhH19fSiiu0WXWftaqrY9+YU3XCbl7LbCCG3tZB4HHq/anPpjfPgrGDXSmQ9kTPC15tIodULmlmQkvt2utll/YxFFi04ZdctXOd1m3nTWT3rNH7/rrT5nsdgpBvYjxZCx6JP/+pAz0eJHe5N7wMnPRHUIpNR73F2gHjaYnJbz7OtWrJLqu2GRcLO1FLNs2/bkWEefAs336dPtMguwf6g/TfcyGXdjx1DsTQ3iudGHsmn9up9t864AM4qlprtp5jzqPR0rVCT4K6mRiYYoUSpOSRzvZheornK6jKvoKIneZnsio8ClStM9ipzFjkvXXXJrlsk3ECdNavI68X2S6uUrTWvUPN8+99hznc3XmI26mkRo844mrD/sQ/kkRqSF+l63tHUjLv03JfS3j58R0avM7rsKJo83FxOun0rHjOqSH6H2tX5sQGOkABIjzFoFOp6MAHf3+xwuqJiomGUIruLiUJnLxUKWNCrYr8t7CTVvHF6/kjFuhJ3WzMTSaWnF08vgYJwh4tWaoAWnw9BZoKfc27nAxaSgYUjfdRhuXZlFNv+fowRmTOpiQUM2czjq/TVdnMGSaxUrIx+vQ1jvBvvOBJDsqfx6hcD3BRQyQOnxzCvInkRul3lNK7Lxd5NNubpA5MCT3J2FkJqe7R++Yw9SDFqjo/xCTQHVMWCFQbnZ7fRimQYruLww+KJgYdlOLGfohNq9FjM9N8gCSITUUn0AauupmUVqAB0l5ujpwpR7FXTZOi9dB8fdsXThFV9lhKZJGKmgwZjvBvvOBFD17/p/Om55TsE39CO5frv6rGxNgxijH03m2t70KJdS6OoPoK1aFO66BuS2xFqwJNfn5jMPAXeLmpsmQe0vgMK1a0s8PJ9EMPKsot5CohKLz0q2XiuyMPu56HAYk5mWo4J0fPQ/a9KHziNSzONBqIEEUvWsp1VQ2H8qgHqKsKDEwDDeXgKixZEAXnHx03j72pSGxz7dzKZrauViRZFNzv1lj3Mf6SgN6em07ylON14o0ppslHfc4DT8PedHl3iOrk75vhXbR5zpuB+Dgq708POCP71Hd/deEPrG2L/w8039Rs+bDW+Sf3Wm4yCzyI44OlksFjQLbjw2bf7zCY9MxzAKDjVZzlENO1DFucp/8/J2tUnrGhlCU683rn/lJ1FU7Jacdj44tB3kbxQOKhTszdnVqHVyNT+DKPgbiAeK0QTb3FWWwP4DVnsiDFl0MwF3606q0v241794/LnUOwO3L1+Zhs16XS6zSsXOcEUAtFjMJuZtQuWbJ7VwKqRabDux/aRNs0bqzrNmThxifFKXiDNDBywzvbfiCKZk4N5lxVXs+qGqAJgxxy1v44aa6uEn5DVyEST7JLYKpflqJBe7orGzyEDEo1HbejE1mAmnhU7RkSUONSPrzoMtwWOBKinuXSVPs8aJZll1EWthXyarGSls0qmOmXdRrqVSF2ejYfdeKHG7IzjC3mahWG1K2cUkM2UhR7BnT9+abipPlk2Lnbj5WJIA7Zeg8ugCcsYiqFA5+nDShpy+0zMV15Cg2O+iloFLoY4Y4jv+iByBO6gCYIxEUNsWZN/S3ncMD7eKVOBiyEOhzOWjKMJew6HMzVR/2WOn/4tVAtAnvsXZ+gyH3sOpqj/bPPhJr+/PcgJK6pX7eOkF+HvZLo5JzYhNcommcX3XnMP+q/I68CRnHGM6lWDO3OS3ZwTCG6UcTicMMPFEIfDCTNcDG2uc5x33N2rXDwxLPahwQbvyc6fvXl7e6WNHDWRLI78pOon2WUqS+k3VPza1v1b21+WbmARo418TV3+elxW9/r9NDgiYmtwVr+tCeOqt41Lb+M6/PrkRhYhZ/6ZT/K/3aJ4UzH3OHKH5n1xTrBwMRQMBYc1BdZ65H4bWY8pf/74xZPLVqG2w/Hns+DY0s9iNdm49A+voqbcj+N/efsyiwolxVfi4z7+3bcRGbWxLGa47K/dYLZdhty2jNFv0Ct2C2LU314a93H8ZwMpfwxMiJe+j5wpyLaPBTlhhIuhi2mx22MXl43wBZoGuJub0KorLMiInh3huuf8OwspcflukLHAMONp1+V6FhobLtd1PZsbMTLla9ZLc5H9loOFwktxl32mQf2l2R9+HGBnAvGHkPFtjfeqOGPI5BJDoK3Ub04rL3eAneU431aeIMWDFpO+t43EQxoaLaYUYwhgph0+ICam6g8NZsQhfdIxGg9paHJgH9lP0+fl45+9MJededF6KfG9S0MaBD4vJUmLgMnWjmzBsbQsmOoIbOdD+UJk/EWa+J3AXmtfuyVbw2wMHKlQ+WsNeGdCFimuM1YsbpZ2eoTm1FeILWVdQVuXYUZ68bXhQN6Z6HrrveK3fKfpr6CaLrSFm2bhZtJpQ+adx4xfx4KCk9eCLHsrxQX1ID5KIr8g8U/Nr9P4upwcSLnPqtgAgRCXSRPHnrXpk7JghNSWJUKwuhu5W/bheDgOHmGJUeUvkef/KMyxyH3YH7R+1QxkSFlPfEOr3gxa48DbJ6lut1jQgfcJoBvi4PfsZe8NwOAsMV6B+Dyry7xF2Nj06Mq+KrqBjteGASEDJItUaJawnxzIlHei2M9sFOIX34eSIObMQ8YanEO1nW2Qgnenw0G8baYy8+GR9Rek+6fx8frCFGbSiSEQExsv4pNaa5tbFyntduZpzCOCwzteFSExuthqR3PnCVqVBniPqP/Lzin9x7A/6ErDM+RquoIdQ/ENfx7S3bPhpQj0cEBKprH1qv+dZH12R02/vl7a2FSF+oGHM+dv8HLrXq2pSHyvYm+AG1/Nmj3zyWPFTpPqu6P63Y1XFWGLXryzDzLSHTWH4Mnjpy8vC8JT3oU8OjSqWx9xgmaS+4YkCeJur2M7v7RnLd6e5ndbnGAx6tjJsCGTVn9Al+PT5R4W7a1XNXeS9d0ddUgcW+Juzi4d3vTcrJN/+a2te/6tuD/tlru0NHdH1d6Nd9R4svuXf3q8NfAZwCsIhH3MehbihIVJLoYePmhnZ6FEua3dcCCTVv+KNtgUk1baW6+O4k6yeJ4b5MjwpudgzH8cH9e1zGuaXHt31NDvxhtb070BfQi1unKUxfhnPTIi1OM1t8AZWyatGEor35uq724dVa0HdfQ/1Sek+ZgGeD/N/8bOR8Dl7weQ76SVz9arfneS9UW2XSx2zaiZH09d3h6j4FzUYAfNmq0wc9V3R/W3G6/wWxcdhywB6JayrV1VGPg+iNnG+UjnQWPkMeNoMOnEkDCTdczSXyXzIquRUHmXptQh806f+TI1ass+sKLUEu+ZMuzmTAnFvK/61qtaO8lqIG0Xe8hYU6jijw8F6rujauzGW3q6yIpo4nTnqUBqKNvadYS7i/lOL3DGBSF9wS+0bw/6WV4YGsSXJBtakft/spckh/1qa/76EK6f1gKMspEWij1E4Vw/rQCMsqG8QtKrrdvw9oOV/NXWcDPJfUNjxqpjCKWghpF5Ojtcz7SW3oWMDWnzZ8in54bDk+8forkvzWKh8JI/3+xrY2phK0TO04j+9iAnjHAxNEpcQfrTyLJvRCtQ6m//67cRGSF9p0wOmZ776FXUVDXSBdBH0y8/fBW/DRf+d8p2vWy/EJivPfc4MjaheHh+cMYhIVVNJ5neq7pzzbCNMs7YoHrViE3GjbLwwHdfHBF898WJCN99kcPhcDgcDofD4XA4HA6Hw+FwOBwOh8PhcDgczpQHof8P5ZPh6NtNzYoAAAAASUVORK5CYII=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/>
              <a:t>Web Scraping and Word Frequency</a:t>
            </a:r>
          </a:p>
        </p:txBody>
      </p:sp>
    </p:spTree>
    <p:extLst>
      <p:ext uri="{BB962C8B-B14F-4D97-AF65-F5344CB8AC3E}">
        <p14:creationId xmlns:p14="http://schemas.microsoft.com/office/powerpoint/2010/main" val="25666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10011692" cy="354171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/>
              <a:t>Definition of web scraping </a:t>
            </a:r>
          </a:p>
          <a:p>
            <a:pPr marL="0" indent="0" fontAlgn="base">
              <a:buNone/>
            </a:pPr>
            <a:r>
              <a:rPr lang="en-GB" dirty="0" smtClean="0"/>
              <a:t>Web </a:t>
            </a:r>
            <a:r>
              <a:rPr lang="en-GB" dirty="0"/>
              <a:t>scraping is the automated process of extracting data from websites. It </a:t>
            </a:r>
            <a:r>
              <a:rPr lang="en-GB" dirty="0" smtClean="0"/>
              <a:t>                                                         involves </a:t>
            </a:r>
            <a:r>
              <a:rPr lang="en-GB" dirty="0"/>
              <a:t>using software tools or scripts to access and collect information from </a:t>
            </a:r>
            <a:r>
              <a:rPr lang="en-GB" dirty="0" smtClean="0"/>
              <a:t>                                    web </a:t>
            </a:r>
            <a:r>
              <a:rPr lang="en-GB" dirty="0"/>
              <a:t>pages in a structured format. </a:t>
            </a:r>
          </a:p>
          <a:p>
            <a:pPr fontAlgn="base"/>
            <a:r>
              <a:rPr lang="en-GB" dirty="0"/>
              <a:t>Importance of web scraping </a:t>
            </a:r>
          </a:p>
          <a:p>
            <a:pPr marL="0" indent="0" fontAlgn="base">
              <a:buNone/>
            </a:pPr>
            <a:r>
              <a:rPr lang="en-GB" dirty="0" smtClean="0"/>
              <a:t>The </a:t>
            </a:r>
            <a:r>
              <a:rPr lang="en-GB" dirty="0"/>
              <a:t>importance of web scraping stems from its ability to provide access to vast </a:t>
            </a:r>
            <a:r>
              <a:rPr lang="en-GB" dirty="0" smtClean="0"/>
              <a:t>               amounts </a:t>
            </a:r>
            <a:r>
              <a:rPr lang="en-GB" dirty="0"/>
              <a:t>of data on the internet efficiently and programmatically.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16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2248"/>
          </a:xfrm>
        </p:spPr>
        <p:txBody>
          <a:bodyPr/>
          <a:lstStyle/>
          <a:p>
            <a:r>
              <a:rPr lang="en-IN" dirty="0"/>
              <a:t>Python Libraries for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7291"/>
            <a:ext cx="9905999" cy="44904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Requests library overview </a:t>
            </a: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   		</a:t>
            </a:r>
          </a:p>
          <a:p>
            <a:pPr marL="0" lvl="0" indent="0">
              <a:buNone/>
            </a:pPr>
            <a:r>
              <a:rPr lang="en-IN" dirty="0" err="1"/>
              <a:t>BeautifulSoup</a:t>
            </a:r>
            <a:r>
              <a:rPr lang="en-IN" dirty="0"/>
              <a:t> library overview</a:t>
            </a:r>
          </a:p>
          <a:p>
            <a:pPr mar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IN" dirty="0"/>
              <a:t>Installation steps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8" name="AutoShape 6" descr="data:image/png;base64,iVBORw0KGgoAAAANSUhEUgAAAIsAAAAaCAIAAAAIQThOAAAAAXNSR0IArs4c6QAAAARnQU1BAACxjwv8YQUAAAAJcEhZcwAADsMAAA7DAcdvqGQAAAQwSURBVGhD7ZlfSFtXGMCPEXwQH+4lOjsVRsBU9hAfJqXTEBEalNAp+iAljD4o9EEmVDvLhgynMkSZdD5Y+iCYh9IF8cFQdZKRQUhQK1364N2LiSOMTZmd44pKQPFh3znnu8nNUm2SmjaF8+NKvvPdcz+55zvfn3tvwd1glAgEAoFAIBBkTY9rzL96f7wZh4K3igF/84rKce/YTC8O3idKH3tsk7U4uCTS8dCjrsEm6/df/4xDwVulgP4VFBQWFp6dnXGVnubWpW/rS6i0PWedfcR0VPkl+W23/tOrJOJeIM4OM569NrNqeTHyz01+yfH6dy2LPnYF5MlbV5lE1Gcj6Gz75P1vjP6mkMXvrIbh8frDzwZ2dDMRrsdBKrBtP94bCpF+u02GYdTdrkyxE30Tbc4aJqnKcFd0hYmEFE+6+EzKQcDX8iBGak3e0ZIVvJBOKP/p6e15NqPTsvG5iUlqcCg4sMlEvXHUJ5nlhJ+kGtH+YyaAe2RZLisrKyoqQlUK4JLV7h4c8OHY0mQlLDGrT/GkBB6CisVnUiXMAYlO87baqZLJmikmj+Gp3u64PrMsBx5q2/C0Pe4EGZapzXuvGCTHPduGy+RgM2A1NyZKmfh/mU+mHvJY+piSG2HWuF7LWrDK8Tkga8aTeWWWe8PUZ5AkCQLo8PDw9PQUdemwvcz3ddifnP0gRHio7fgUtcRYAW67VS9HFjGYfAM/Pjuu/iSx+ttzPM6mlQgxfpRlMwIbk+3W2C+KKpXDohffsJDgDxg3U0+Ug5oP6eLWmhw1UfdX+0z9ehz2KhIIYdzM/x5UTXXcc4BcdSODRZctdrYVssEA7jk6Ojo5OUHFpVJxhYWO+m+YDVMJK5g5yfM7WZc6VfFh3lh5ELxOHVBcLsu2URpb9Bi1SPx0htSUy1KjHY14dElsXhkOELSvReT57N8eUgjaiUdq+hhy5x5g928WOrIxUVoqjKys5RwoD0+vt8cPLE6ZAtGpM6LVFb4VqMYX/KDh9U7ajLawy4cDkjNjJxly5J7m1j5IbqHnEBwvwsTcGq9DTebj9blpNjiXnT92ibnuGo6yYD+0Jdv6U0rF5tFLgpkKCpVW6jlSFctafROJWJn6NSo11l1YQmJ/vUSJEdtTL0poK38eoJQBtJc7H9pu1es7FNaz0QavbNk6G+HNWNfuuPcL4+LgnWnoFKCvQyJu0KCs69ASPSE1Ti8HL6aSMJVWL5fosuLo2i1CttZY9tO1VVtrbtLg2MPOChw23Ehv9CCwplgaXtXLAdgoJllOahRZc6ElVezlkiwkNYTvAFjW9+jVQ6KXy2vy8p2CQIfwkEAgEAgEAoFAkCsufqegkfYT/iUAD5LxR/3c0Nvtd1bn/kYuiXSeh3pcHebwQpN1EI58vSv6QciTr+8I6JcwV3qvGfFzFx4TpYT8Bwtg+iSCAPYbAAAAAElFTkSuQmCC"/>
          <p:cNvSpPr>
            <a:spLocks noChangeAspect="1" noChangeArrowheads="1"/>
          </p:cNvSpPr>
          <p:nvPr/>
        </p:nvSpPr>
        <p:spPr bwMode="auto">
          <a:xfrm>
            <a:off x="123825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236371" y="2048205"/>
            <a:ext cx="1791035" cy="44313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236371" y="3168097"/>
            <a:ext cx="2562897" cy="437988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236371" y="4353524"/>
            <a:ext cx="4641202" cy="15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8158"/>
          </a:xfrm>
        </p:spPr>
        <p:txBody>
          <a:bodyPr/>
          <a:lstStyle/>
          <a:p>
            <a:r>
              <a:rPr lang="en-IN" dirty="0"/>
              <a:t>Scraping Data from Python.org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3645"/>
            <a:ext cx="9905999" cy="4477556"/>
          </a:xfrm>
        </p:spPr>
        <p:txBody>
          <a:bodyPr/>
          <a:lstStyle/>
          <a:p>
            <a:pPr lvl="0"/>
            <a:r>
              <a:rPr lang="en-IN" dirty="0"/>
              <a:t>Code snippet using Requests and </a:t>
            </a:r>
            <a:r>
              <a:rPr lang="en-IN" dirty="0" err="1"/>
              <a:t>BeautifulSoup</a:t>
            </a:r>
            <a:endParaRPr lang="en-IN" dirty="0"/>
          </a:p>
          <a:p>
            <a:pPr lvl="0"/>
            <a:r>
              <a:rPr lang="en-IN" dirty="0"/>
              <a:t>Retrieving data from python.org</a:t>
            </a:r>
          </a:p>
          <a:p>
            <a:pPr lvl="0"/>
            <a:r>
              <a:rPr lang="en-IN" dirty="0"/>
              <a:t>Parsing HTML content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3294376"/>
            <a:ext cx="6045000" cy="13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127"/>
          </a:xfrm>
        </p:spPr>
        <p:txBody>
          <a:bodyPr/>
          <a:lstStyle/>
          <a:p>
            <a:r>
              <a:rPr lang="en-IN" dirty="0"/>
              <a:t>Understanding </a:t>
            </a:r>
            <a:r>
              <a:rPr lang="en-IN" dirty="0" err="1"/>
              <a:t>BeautifulSoup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3645"/>
            <a:ext cx="9905999" cy="4477556"/>
          </a:xfrm>
        </p:spPr>
        <p:txBody>
          <a:bodyPr/>
          <a:lstStyle/>
          <a:p>
            <a:pPr lvl="0"/>
            <a:r>
              <a:rPr lang="en-IN" dirty="0"/>
              <a:t>Navigating the HTML structure</a:t>
            </a:r>
          </a:p>
          <a:p>
            <a:pPr lvl="0"/>
            <a:r>
              <a:rPr lang="en-IN" dirty="0"/>
              <a:t>Extracting specific elements and attributes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2765738"/>
            <a:ext cx="5123779" cy="15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9674"/>
          </a:xfrm>
        </p:spPr>
        <p:txBody>
          <a:bodyPr/>
          <a:lstStyle/>
          <a:p>
            <a:r>
              <a:rPr lang="en-IN" dirty="0"/>
              <a:t>Saving Scraped Data to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6980"/>
            <a:ext cx="9905999" cy="4194221"/>
          </a:xfrm>
        </p:spPr>
        <p:txBody>
          <a:bodyPr/>
          <a:lstStyle/>
          <a:p>
            <a:pPr lvl="0"/>
            <a:r>
              <a:rPr lang="en-IN" dirty="0"/>
              <a:t>Writing scraped data to a text file</a:t>
            </a:r>
          </a:p>
          <a:p>
            <a:r>
              <a:rPr lang="en-IN" dirty="0"/>
              <a:t>Demo: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2744" y="2202288"/>
            <a:ext cx="7418231" cy="29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1623"/>
          </a:xfrm>
        </p:spPr>
        <p:txBody>
          <a:bodyPr>
            <a:normAutofit fontScale="90000"/>
          </a:bodyPr>
          <a:lstStyle/>
          <a:p>
            <a:r>
              <a:rPr lang="en-IN" dirty="0"/>
              <a:t>Creating a Program for Word Frequency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1867437"/>
            <a:ext cx="3196899" cy="1492826"/>
          </a:xfrm>
        </p:spPr>
        <p:txBody>
          <a:bodyPr/>
          <a:lstStyle/>
          <a:p>
            <a:pPr lvl="0"/>
            <a:r>
              <a:rPr lang="en-IN" dirty="0"/>
              <a:t>Reading text data from the previously created text file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1867437"/>
            <a:ext cx="3184385" cy="1495998"/>
          </a:xfrm>
        </p:spPr>
        <p:txBody>
          <a:bodyPr/>
          <a:lstStyle/>
          <a:p>
            <a:pPr lvl="0"/>
            <a:r>
              <a:rPr lang="en-IN" dirty="0"/>
              <a:t>Tokenizing the text into words</a:t>
            </a:r>
          </a:p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79" y="3388513"/>
            <a:ext cx="3486150" cy="240742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2" y="1867437"/>
            <a:ext cx="3194968" cy="1492826"/>
          </a:xfrm>
        </p:spPr>
        <p:txBody>
          <a:bodyPr/>
          <a:lstStyle/>
          <a:p>
            <a:pPr lvl="0"/>
            <a:r>
              <a:rPr lang="en-IN" dirty="0"/>
              <a:t>Counting the frequency of each word</a:t>
            </a:r>
          </a:p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08" y="3388513"/>
            <a:ext cx="2602921" cy="237013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142761" y="3355967"/>
            <a:ext cx="3194968" cy="2430936"/>
          </a:xfrm>
        </p:spPr>
        <p:txBody>
          <a:bodyPr/>
          <a:lstStyle/>
          <a:p>
            <a:r>
              <a:rPr lang="en-GB" dirty="0" smtClean="0"/>
              <a:t>	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18" y="3360263"/>
            <a:ext cx="3206688" cy="24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Frequency Analysis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Code walkthrough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63402"/>
            <a:ext cx="8916988" cy="23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Learned how to use libraries like requests and </a:t>
            </a:r>
            <a:r>
              <a:rPr lang="en-IN" dirty="0" err="1"/>
              <a:t>BeautifulSoup</a:t>
            </a:r>
            <a:r>
              <a:rPr lang="en-IN" dirty="0"/>
              <a:t> to scrape data from websites and creating programs to </a:t>
            </a:r>
            <a:r>
              <a:rPr lang="en-IN" dirty="0" smtClean="0"/>
              <a:t>analyse </a:t>
            </a:r>
            <a:r>
              <a:rPr lang="en-IN" dirty="0"/>
              <a:t>the scraped data for word frequency provides valuable skills and opens up numerous possibilities in the realm of data acquisition and analysis.</a:t>
            </a:r>
          </a:p>
          <a:p>
            <a:r>
              <a:rPr lang="en-IN" dirty="0"/>
              <a:t>Through this learning journey, I have gained insight into the following key points:</a:t>
            </a:r>
          </a:p>
          <a:p>
            <a:r>
              <a:rPr lang="en-IN" b="1" dirty="0"/>
              <a:t>Web Scraping Fundamentals, Data Retrieval and Parsing, Text Analysis Techniques, Practical Application.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57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</TotalTime>
  <Words>184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Web Scraping and Word Frequency</vt:lpstr>
      <vt:lpstr>Introduction to Web Scraping</vt:lpstr>
      <vt:lpstr>Python Libraries for Web Scraping</vt:lpstr>
      <vt:lpstr>Scraping Data from Python.org</vt:lpstr>
      <vt:lpstr>Understanding BeautifulSoup</vt:lpstr>
      <vt:lpstr>Saving Scraped Data to Text File</vt:lpstr>
      <vt:lpstr>Creating a Program for Word Frequency Analysis</vt:lpstr>
      <vt:lpstr>Word Frequency Analysis Program</vt:lpstr>
      <vt:lpstr>Results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Word Frequency</dc:title>
  <dc:creator>hp</dc:creator>
  <cp:lastModifiedBy>hp</cp:lastModifiedBy>
  <cp:revision>6</cp:revision>
  <dcterms:created xsi:type="dcterms:W3CDTF">2024-01-31T07:05:11Z</dcterms:created>
  <dcterms:modified xsi:type="dcterms:W3CDTF">2024-01-31T14:40:29Z</dcterms:modified>
</cp:coreProperties>
</file>