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7C757F0-AA23-46BE-9311-EA432CDEEAA1}">
      <dgm:prSet phldrT="[Text]" phldr="0" custT="1"/>
      <dgm:spPr/>
      <dgm:t>
        <a:bodyPr vert="horz" wrap="square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12,34,56,78,90,12,34,56,78,90,12,34,56,789</a:t>
          </a:r>
          <a:r>
            <a:rPr lang="en-IN" altLang="en-US" sz="1600"/>
            <a:t/>
          </a:r>
          <a:endParaRPr lang="en-IN" altLang="en-US" sz="1600"/>
        </a:p>
      </dgm:t>
    </dgm:pt>
    <dgm:pt modelId="{AB39B06D-FE6C-48B2-B5B4-77CD0C8CF7AD}" cxnId="{3D439C37-5501-4CD3-8B55-BDFF9BA8493C}" type="parTrans">
      <dgm:prSet/>
      <dgm:spPr/>
      <dgm:t>
        <a:bodyPr/>
        <a:p>
          <a:endParaRPr lang="en-US"/>
        </a:p>
      </dgm:t>
    </dgm:pt>
    <dgm:pt modelId="{DF0D1C21-B79E-4875-B7FA-EF183CB48B88}" cxnId="{3D439C37-5501-4CD3-8B55-BDFF9BA8493C}" type="sibTrans">
      <dgm:prSet/>
      <dgm:spPr/>
      <dgm:t>
        <a:bodyPr/>
        <a:p>
          <a:endParaRPr lang="en-US"/>
        </a:p>
      </dgm:t>
    </dgm:pt>
    <dgm:pt modelId="{66ACBA0F-E57B-44E6-8220-FFFF89CB78FD}">
      <dgm:prSet phldr="0" custT="0"/>
      <dgm:spPr/>
      <dgm:t>
        <a:bodyPr vert="horz" wrap="square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12</a:t>
          </a:r>
          <a:r>
            <a:rPr lang="en-IN"/>
            <a:t/>
          </a:r>
          <a:endParaRPr lang="en-IN"/>
        </a:p>
      </dgm:t>
    </dgm:pt>
    <dgm:pt modelId="{4E56745C-6D3F-4B54-851A-E072AD41DE9A}" cxnId="{0638ACB3-2DEB-4B06-A668-08891744C07B}" type="parTrans">
      <dgm:prSet/>
      <dgm:spPr/>
    </dgm:pt>
    <dgm:pt modelId="{E98172B3-4B14-4420-8C31-DA6A12C84C1B}" cxnId="{0638ACB3-2DEB-4B06-A668-08891744C07B}" type="sibTrans">
      <dgm:prSet/>
      <dgm:spPr/>
    </dgm:pt>
    <dgm:pt modelId="{12714FC6-8B41-47E5-91DD-F02D34D23B93}">
      <dgm:prSet phldrT="[Text]" phldr="0" custT="0"/>
      <dgm:spPr/>
      <dgm:t>
        <a:bodyPr vert="horz" wrap="square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34,56,78,901</a:t>
          </a:r>
          <a:endParaRPr lang="en-IN" altLang="en-US"/>
        </a:p>
      </dgm:t>
    </dgm:pt>
    <dgm:pt modelId="{EACD17F5-D793-4A43-B489-D1804D50CFEF}" cxnId="{B2BC4B11-CF80-4823-A1B5-D5FFD0B20687}" type="parTrans">
      <dgm:prSet/>
      <dgm:spPr/>
      <dgm:t>
        <a:bodyPr/>
        <a:p>
          <a:endParaRPr lang="en-US"/>
        </a:p>
      </dgm:t>
    </dgm:pt>
    <dgm:pt modelId="{FA45D93F-0724-4936-AA45-E6762732A19D}" cxnId="{B2BC4B11-CF80-4823-A1B5-D5FFD0B20687}" type="sibTrans">
      <dgm:prSet/>
      <dgm:spPr/>
      <dgm:t>
        <a:bodyPr/>
        <a:p>
          <a:endParaRPr lang="en-US"/>
        </a:p>
      </dgm:t>
    </dgm:pt>
    <dgm:pt modelId="{4EC42421-831D-4CD3-8215-2AF4300F9C01}">
      <dgm:prSet phldrT="[Text]" phldr="0" custT="0"/>
      <dgm:spPr/>
      <dgm:t>
        <a:bodyPr vert="horz" wrap="square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23,45,67,890</a:t>
          </a:r>
          <a:endParaRPr lang="en-IN" altLang="en-US"/>
        </a:p>
      </dgm:t>
    </dgm:pt>
    <dgm:pt modelId="{8D5FB264-0A5C-4C3A-85B7-453D9BD837DF}" cxnId="{485306A9-D5A9-47B8-8C66-D8BD0140EE9B}" type="parTrans">
      <dgm:prSet/>
      <dgm:spPr/>
      <dgm:t>
        <a:bodyPr/>
        <a:p>
          <a:endParaRPr lang="en-US"/>
        </a:p>
      </dgm:t>
    </dgm:pt>
    <dgm:pt modelId="{A1825131-D805-48C8-BFCE-E45C02E6F5CE}" cxnId="{485306A9-D5A9-47B8-8C66-D8BD0140EE9B}" type="sibTrans">
      <dgm:prSet/>
      <dgm:spPr/>
      <dgm:t>
        <a:bodyPr/>
        <a:p>
          <a:endParaRPr lang="en-US"/>
        </a:p>
      </dgm:t>
    </dgm:pt>
    <dgm:pt modelId="{CF717C8A-B40B-4AFF-BF49-65ABB7DF8190}">
      <dgm:prSet phldrT="[Text]" phldr="0" custT="0"/>
      <dgm:spPr/>
      <dgm:t>
        <a:bodyPr vert="horz" wrap="square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12,34,56,789</a:t>
          </a:r>
          <a:endParaRPr lang="en-IN" altLang="en-US"/>
        </a:p>
      </dgm:t>
    </dgm:pt>
    <dgm:pt modelId="{CCF68ADE-40B6-47D0-93C1-88EC13ADC8AC}" cxnId="{B96CB404-60A4-462C-BDD3-3FDE6E6DBEE3}" type="parTrans">
      <dgm:prSet/>
      <dgm:spPr/>
      <dgm:t>
        <a:bodyPr/>
        <a:p>
          <a:endParaRPr lang="en-US"/>
        </a:p>
      </dgm:t>
    </dgm:pt>
    <dgm:pt modelId="{630D3E0B-D1D7-4E1A-8193-515AA5E1866F}" cxnId="{B96CB404-60A4-462C-BDD3-3FDE6E6DBEE3}" type="sibTrans">
      <dgm:prSet/>
      <dgm:spPr/>
      <dgm:t>
        <a:bodyPr/>
        <a:p>
          <a:endParaRPr 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3A85E18F-AB02-46D2-A28E-BDF857E9F1C6}" type="pres">
      <dgm:prSet presAssocID="{4E56745C-6D3F-4B54-851A-E072AD41DE9A}" presName="Name37" presStyleLbl="parChTrans1D2" presStyleIdx="0" presStyleCnt="4"/>
      <dgm:spPr/>
    </dgm:pt>
    <dgm:pt modelId="{E6F28300-0E31-4110-99A2-3B17CF77AC0D}" type="pres">
      <dgm:prSet presAssocID="{66ACBA0F-E57B-44E6-8220-FFFF89CB78FD}" presName="hierRoot2" presStyleCnt="0">
        <dgm:presLayoutVars>
          <dgm:hierBranch val="init"/>
        </dgm:presLayoutVars>
      </dgm:prSet>
      <dgm:spPr/>
    </dgm:pt>
    <dgm:pt modelId="{249E707B-90FF-43A2-A7E1-916128F61347}" type="pres">
      <dgm:prSet presAssocID="{66ACBA0F-E57B-44E6-8220-FFFF89CB78FD}" presName="rootComposite" presStyleCnt="0"/>
      <dgm:spPr/>
    </dgm:pt>
    <dgm:pt modelId="{A4D81F92-8519-4B64-917E-A1C22056878B}" type="pres">
      <dgm:prSet presAssocID="{66ACBA0F-E57B-44E6-8220-FFFF89CB78FD}" presName="rootText" presStyleLbl="node2" presStyleIdx="0" presStyleCnt="4">
        <dgm:presLayoutVars>
          <dgm:chPref val="3"/>
        </dgm:presLayoutVars>
      </dgm:prSet>
      <dgm:spPr/>
    </dgm:pt>
    <dgm:pt modelId="{E630B99E-36A6-46F4-A210-8558D18074FF}" type="pres">
      <dgm:prSet presAssocID="{66ACBA0F-E57B-44E6-8220-FFFF89CB78FD}" presName="rootConnector" presStyleCnt="0"/>
      <dgm:spPr/>
    </dgm:pt>
    <dgm:pt modelId="{A7A08E9D-6F44-471F-A47B-90F172974B33}" type="pres">
      <dgm:prSet presAssocID="{66ACBA0F-E57B-44E6-8220-FFFF89CB78FD}" presName="hierChild4" presStyleCnt="0"/>
      <dgm:spPr/>
    </dgm:pt>
    <dgm:pt modelId="{D605E050-CAAD-4C7C-94EB-D41FD3BD54AD}" type="pres">
      <dgm:prSet presAssocID="{66ACBA0F-E57B-44E6-8220-FFFF89CB78FD}" presName="hierChild5" presStyleCnt="0"/>
      <dgm:spPr/>
    </dgm:pt>
    <dgm:pt modelId="{6A259130-4455-44E0-969B-948D1249687E}" type="pres">
      <dgm:prSet presAssocID="{EACD17F5-D793-4A43-B489-D1804D50CFEF}" presName="Name37" presStyleLbl="parChTrans1D2" presStyleIdx="1" presStyleCnt="4"/>
      <dgm:spPr/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1" presStyleCnt="4">
        <dgm:presLayoutVars>
          <dgm:chPref val="3"/>
        </dgm:presLayoutVars>
      </dgm:prSet>
      <dgm:spPr/>
    </dgm:pt>
    <dgm:pt modelId="{9A037140-9B69-4B9F-A134-F2F2EB0F2E32}" type="pres">
      <dgm:prSet presAssocID="{12714FC6-8B41-47E5-91DD-F02D34D23B93}" presName="rootConnector" presStyleCnt="0"/>
      <dgm:spPr/>
    </dgm:pt>
    <dgm:pt modelId="{FA37AA5D-87C2-47F6-9B72-B753C073E744}" type="pres">
      <dgm:prSet presAssocID="{12714FC6-8B41-47E5-91DD-F02D34D23B93}" presName="hierChild4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2" presStyleCnt="4"/>
      <dgm:spPr/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2" presStyleCnt="4">
        <dgm:presLayoutVars>
          <dgm:chPref val="3"/>
        </dgm:presLayoutVars>
      </dgm:prSet>
      <dgm:spPr/>
    </dgm:pt>
    <dgm:pt modelId="{6238C53E-A961-488B-8FBD-6EC13507B069}" type="pres">
      <dgm:prSet presAssocID="{4EC42421-831D-4CD3-8215-2AF4300F9C01}" presName="rootConnector" presStyleCnt="0"/>
      <dgm:spPr/>
    </dgm:pt>
    <dgm:pt modelId="{A9C46FD3-3BE9-4E6E-BFF6-B0B42B13F857}" type="pres">
      <dgm:prSet presAssocID="{4EC42421-831D-4CD3-8215-2AF4300F9C01}" presName="hierChild4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3" presStyleCnt="4"/>
      <dgm:spPr/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3" presStyleCnt="4">
        <dgm:presLayoutVars>
          <dgm:chPref val="3"/>
        </dgm:presLayoutVars>
      </dgm:prSet>
      <dgm:spPr/>
    </dgm:pt>
    <dgm:pt modelId="{5667CB49-EC34-46BC-AD2D-72F3BD95D049}" type="pres">
      <dgm:prSet presAssocID="{CF717C8A-B40B-4AFF-BF49-65ABB7DF8190}" presName="rootConnector" presStyleCnt="0"/>
      <dgm:spPr/>
    </dgm:pt>
    <dgm:pt modelId="{EB3A10DA-2FA4-4DAD-8341-8078D7F83716}" type="pres">
      <dgm:prSet presAssocID="{CF717C8A-B40B-4AFF-BF49-65ABB7DF8190}" presName="hierChild4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3D439C37-5501-4CD3-8B55-BDFF9BA8493C}" srcId="{A77D31B3-3808-4FBA-8FA4-CC8D448A173E}" destId="{47C757F0-AA23-46BE-9311-EA432CDEEAA1}" srcOrd="0" destOrd="0" parTransId="{AB39B06D-FE6C-48B2-B5B4-77CD0C8CF7AD}" sibTransId="{DF0D1C21-B79E-4875-B7FA-EF183CB48B88}"/>
    <dgm:cxn modelId="{0638ACB3-2DEB-4B06-A668-08891744C07B}" srcId="{47C757F0-AA23-46BE-9311-EA432CDEEAA1}" destId="{66ACBA0F-E57B-44E6-8220-FFFF89CB78FD}" srcOrd="0" destOrd="0" parTransId="{4E56745C-6D3F-4B54-851A-E072AD41DE9A}" sibTransId="{E98172B3-4B14-4420-8C31-DA6A12C84C1B}"/>
    <dgm:cxn modelId="{B2BC4B11-CF80-4823-A1B5-D5FFD0B20687}" srcId="{47C757F0-AA23-46BE-9311-EA432CDEEAA1}" destId="{12714FC6-8B41-47E5-91DD-F02D34D23B93}" srcOrd="1" destOrd="0" parTransId="{EACD17F5-D793-4A43-B489-D1804D50CFEF}" sibTransId="{FA45D93F-0724-4936-AA45-E6762732A19D}"/>
    <dgm:cxn modelId="{485306A9-D5A9-47B8-8C66-D8BD0140EE9B}" srcId="{47C757F0-AA23-46BE-9311-EA432CDEEAA1}" destId="{4EC42421-831D-4CD3-8215-2AF4300F9C01}" srcOrd="2" destOrd="0" parTransId="{8D5FB264-0A5C-4C3A-85B7-453D9BD837DF}" sibTransId="{A1825131-D805-48C8-BFCE-E45C02E6F5CE}"/>
    <dgm:cxn modelId="{B96CB404-60A4-462C-BDD3-3FDE6E6DBEE3}" srcId="{47C757F0-AA23-46BE-9311-EA432CDEEAA1}" destId="{CF717C8A-B40B-4AFF-BF49-65ABB7DF8190}" srcOrd="3" destOrd="0" parTransId="{CCF68ADE-40B6-47D0-93C1-88EC13ADC8AC}" sibTransId="{630D3E0B-D1D7-4E1A-8193-515AA5E1866F}"/>
    <dgm:cxn modelId="{82D645B3-48E7-4177-AD51-2BE134AF30E9}" type="presOf" srcId="{A77D31B3-3808-4FBA-8FA4-CC8D448A173E}" destId="{E498DC9C-C5AC-4482-A26F-3B99DC5D79F0}" srcOrd="0" destOrd="0" presId="urn:microsoft.com/office/officeart/2005/8/layout/orgChart1"/>
    <dgm:cxn modelId="{194FEDE4-B71B-4068-B3FE-8EE2D9BB34CB}" type="presParOf" srcId="{E498DC9C-C5AC-4482-A26F-3B99DC5D79F0}" destId="{F728C3E8-5128-4BB6-90CC-A86769ECE335}" srcOrd="0" destOrd="0" presId="urn:microsoft.com/office/officeart/2005/8/layout/orgChart1"/>
    <dgm:cxn modelId="{2507F952-799B-49AA-BF6B-39918C491CF7}" type="presParOf" srcId="{F728C3E8-5128-4BB6-90CC-A86769ECE335}" destId="{79147750-B6BF-43FD-83A0-7ACDC9B53EFF}" srcOrd="0" destOrd="0" presId="urn:microsoft.com/office/officeart/2005/8/layout/orgChart1"/>
    <dgm:cxn modelId="{0F93DC73-C718-4352-8D18-4558E5307F4A}" type="presOf" srcId="{47C757F0-AA23-46BE-9311-EA432CDEEAA1}" destId="{79147750-B6BF-43FD-83A0-7ACDC9B53EFF}" srcOrd="0" destOrd="0" presId="urn:microsoft.com/office/officeart/2005/8/layout/orgChart1"/>
    <dgm:cxn modelId="{F5151B6D-0837-48FF-9AF5-667F9A5D43A4}" type="presParOf" srcId="{79147750-B6BF-43FD-83A0-7ACDC9B53EFF}" destId="{AE79172D-D441-42BB-84EA-E3D989670DED}" srcOrd="0" destOrd="0" presId="urn:microsoft.com/office/officeart/2005/8/layout/orgChart1"/>
    <dgm:cxn modelId="{2A71350D-C467-4F4B-BF8E-E55ECB0923BD}" type="presOf" srcId="{47C757F0-AA23-46BE-9311-EA432CDEEAA1}" destId="{AE79172D-D441-42BB-84EA-E3D989670DED}" srcOrd="0" destOrd="0" presId="urn:microsoft.com/office/officeart/2005/8/layout/orgChart1"/>
    <dgm:cxn modelId="{F7C6A37D-0590-47F9-844F-F7ECD0667012}" type="presParOf" srcId="{79147750-B6BF-43FD-83A0-7ACDC9B53EFF}" destId="{86420519-308D-4A6A-8FEA-6FB2E39BA448}" srcOrd="1" destOrd="0" presId="urn:microsoft.com/office/officeart/2005/8/layout/orgChart1"/>
    <dgm:cxn modelId="{235FCA65-85E2-4EFD-8003-69054A2B819D}" type="presOf" srcId="{47C757F0-AA23-46BE-9311-EA432CDEEAA1}" destId="{86420519-308D-4A6A-8FEA-6FB2E39BA448}" srcOrd="0" destOrd="0" presId="urn:microsoft.com/office/officeart/2005/8/layout/orgChart1"/>
    <dgm:cxn modelId="{F1E6B47C-566C-4E55-94AA-D35AEEC321D2}" type="presParOf" srcId="{F728C3E8-5128-4BB6-90CC-A86769ECE335}" destId="{9A0FF10C-81C7-47CD-A320-768F2009480B}" srcOrd="1" destOrd="0" presId="urn:microsoft.com/office/officeart/2005/8/layout/orgChart1"/>
    <dgm:cxn modelId="{5ABD6384-EE70-453A-BDA1-2EE58395FDEC}" type="presParOf" srcId="{9A0FF10C-81C7-47CD-A320-768F2009480B}" destId="{3A85E18F-AB02-46D2-A28E-BDF857E9F1C6}" srcOrd="0" destOrd="1" presId="urn:microsoft.com/office/officeart/2005/8/layout/orgChart1"/>
    <dgm:cxn modelId="{AFA4E48E-FDBA-4AE6-B500-D155129E792A}" type="presOf" srcId="{4E56745C-6D3F-4B54-851A-E072AD41DE9A}" destId="{3A85E18F-AB02-46D2-A28E-BDF857E9F1C6}" srcOrd="0" destOrd="0" presId="urn:microsoft.com/office/officeart/2005/8/layout/orgChart1"/>
    <dgm:cxn modelId="{CAE0A6E1-16BD-4AA4-9216-01C1BD7F2F4D}" type="presParOf" srcId="{9A0FF10C-81C7-47CD-A320-768F2009480B}" destId="{E6F28300-0E31-4110-99A2-3B17CF77AC0D}" srcOrd="1" destOrd="1" presId="urn:microsoft.com/office/officeart/2005/8/layout/orgChart1"/>
    <dgm:cxn modelId="{2DECA477-CFE1-4C72-A5C2-79DA1784C4E3}" type="presParOf" srcId="{E6F28300-0E31-4110-99A2-3B17CF77AC0D}" destId="{249E707B-90FF-43A2-A7E1-916128F61347}" srcOrd="0" destOrd="1" presId="urn:microsoft.com/office/officeart/2005/8/layout/orgChart1"/>
    <dgm:cxn modelId="{9FCDC41C-7D9E-46BF-8BC1-6BB62DDF17F1}" type="presOf" srcId="{66ACBA0F-E57B-44E6-8220-FFFF89CB78FD}" destId="{249E707B-90FF-43A2-A7E1-916128F61347}" srcOrd="0" destOrd="0" presId="urn:microsoft.com/office/officeart/2005/8/layout/orgChart1"/>
    <dgm:cxn modelId="{79105BDD-4C31-4208-9F74-85702D7C285D}" type="presParOf" srcId="{249E707B-90FF-43A2-A7E1-916128F61347}" destId="{A4D81F92-8519-4B64-917E-A1C22056878B}" srcOrd="0" destOrd="0" presId="urn:microsoft.com/office/officeart/2005/8/layout/orgChart1"/>
    <dgm:cxn modelId="{15B87707-FB60-4835-90E4-48E40CB87792}" type="presOf" srcId="{66ACBA0F-E57B-44E6-8220-FFFF89CB78FD}" destId="{A4D81F92-8519-4B64-917E-A1C22056878B}" srcOrd="0" destOrd="0" presId="urn:microsoft.com/office/officeart/2005/8/layout/orgChart1"/>
    <dgm:cxn modelId="{390E0B4E-9915-486F-A14A-25527A371A47}" type="presParOf" srcId="{249E707B-90FF-43A2-A7E1-916128F61347}" destId="{E630B99E-36A6-46F4-A210-8558D18074FF}" srcOrd="1" destOrd="0" presId="urn:microsoft.com/office/officeart/2005/8/layout/orgChart1"/>
    <dgm:cxn modelId="{B9A23B35-318E-425C-BF2F-8743989EBD65}" type="presOf" srcId="{66ACBA0F-E57B-44E6-8220-FFFF89CB78FD}" destId="{E630B99E-36A6-46F4-A210-8558D18074FF}" srcOrd="0" destOrd="0" presId="urn:microsoft.com/office/officeart/2005/8/layout/orgChart1"/>
    <dgm:cxn modelId="{774611EF-FE7B-4616-9649-4CCC70C582D0}" type="presParOf" srcId="{E6F28300-0E31-4110-99A2-3B17CF77AC0D}" destId="{A7A08E9D-6F44-471F-A47B-90F172974B33}" srcOrd="1" destOrd="1" presId="urn:microsoft.com/office/officeart/2005/8/layout/orgChart1"/>
    <dgm:cxn modelId="{CE2BDB49-8096-41BE-9D29-89CAE576149E}" type="presParOf" srcId="{E6F28300-0E31-4110-99A2-3B17CF77AC0D}" destId="{D605E050-CAAD-4C7C-94EB-D41FD3BD54AD}" srcOrd="2" destOrd="1" presId="urn:microsoft.com/office/officeart/2005/8/layout/orgChart1"/>
    <dgm:cxn modelId="{9C9B6644-4FED-4A98-BCED-4C9087EEFF4A}" type="presParOf" srcId="{9A0FF10C-81C7-47CD-A320-768F2009480B}" destId="{6A259130-4455-44E0-969B-948D1249687E}" srcOrd="2" destOrd="1" presId="urn:microsoft.com/office/officeart/2005/8/layout/orgChart1"/>
    <dgm:cxn modelId="{D5CAD483-E0FE-4F7B-9378-C82C66BF2F4A}" type="presOf" srcId="{EACD17F5-D793-4A43-B489-D1804D50CFEF}" destId="{6A259130-4455-44E0-969B-948D1249687E}" srcOrd="0" destOrd="0" presId="urn:microsoft.com/office/officeart/2005/8/layout/orgChart1"/>
    <dgm:cxn modelId="{C2C7037C-1ADA-44ED-BFDA-E79C7CC6F341}" type="presParOf" srcId="{9A0FF10C-81C7-47CD-A320-768F2009480B}" destId="{D6C5C065-A308-417C-8ECC-04FC2BEC646C}" srcOrd="3" destOrd="1" presId="urn:microsoft.com/office/officeart/2005/8/layout/orgChart1"/>
    <dgm:cxn modelId="{79DE2863-877E-489D-8BD8-2471B87F9200}" type="presParOf" srcId="{D6C5C065-A308-417C-8ECC-04FC2BEC646C}" destId="{E36491EF-5019-46FD-BC82-1BD579B9EE0E}" srcOrd="0" destOrd="3" presId="urn:microsoft.com/office/officeart/2005/8/layout/orgChart1"/>
    <dgm:cxn modelId="{E1B94136-922D-4CA1-936E-2D3F4B59E74B}" type="presOf" srcId="{12714FC6-8B41-47E5-91DD-F02D34D23B93}" destId="{E36491EF-5019-46FD-BC82-1BD579B9EE0E}" srcOrd="0" destOrd="0" presId="urn:microsoft.com/office/officeart/2005/8/layout/orgChart1"/>
    <dgm:cxn modelId="{1F292649-7C5A-4C24-A7B4-4A5F753ED5D9}" type="presParOf" srcId="{E36491EF-5019-46FD-BC82-1BD579B9EE0E}" destId="{43B7C837-49D6-40CE-BBAB-953D9E4BA7ED}" srcOrd="0" destOrd="0" presId="urn:microsoft.com/office/officeart/2005/8/layout/orgChart1"/>
    <dgm:cxn modelId="{B2D363AE-6C20-4CEE-BD5E-A02E3A7A51B7}" type="presOf" srcId="{12714FC6-8B41-47E5-91DD-F02D34D23B93}" destId="{43B7C837-49D6-40CE-BBAB-953D9E4BA7ED}" srcOrd="0" destOrd="0" presId="urn:microsoft.com/office/officeart/2005/8/layout/orgChart1"/>
    <dgm:cxn modelId="{9A702971-A06D-44AB-B5C7-5BCA82969210}" type="presParOf" srcId="{E36491EF-5019-46FD-BC82-1BD579B9EE0E}" destId="{9A037140-9B69-4B9F-A134-F2F2EB0F2E32}" srcOrd="1" destOrd="0" presId="urn:microsoft.com/office/officeart/2005/8/layout/orgChart1"/>
    <dgm:cxn modelId="{75496ADC-4532-4B6B-A0A3-BC5AC13A4F17}" type="presOf" srcId="{12714FC6-8B41-47E5-91DD-F02D34D23B93}" destId="{9A037140-9B69-4B9F-A134-F2F2EB0F2E32}" srcOrd="0" destOrd="0" presId="urn:microsoft.com/office/officeart/2005/8/layout/orgChart1"/>
    <dgm:cxn modelId="{2606F4F6-DE29-42D0-AC33-427AE6437BA0}" type="presParOf" srcId="{D6C5C065-A308-417C-8ECC-04FC2BEC646C}" destId="{FA37AA5D-87C2-47F6-9B72-B753C073E744}" srcOrd="1" destOrd="3" presId="urn:microsoft.com/office/officeart/2005/8/layout/orgChart1"/>
    <dgm:cxn modelId="{91FA8FDB-4372-4609-9012-F6C57DFC13F5}" type="presParOf" srcId="{D6C5C065-A308-417C-8ECC-04FC2BEC646C}" destId="{A7309641-2A58-41EA-9E42-56812CF298ED}" srcOrd="2" destOrd="3" presId="urn:microsoft.com/office/officeart/2005/8/layout/orgChart1"/>
    <dgm:cxn modelId="{6FE6D052-D494-4E72-83C6-2887D28D74D0}" type="presParOf" srcId="{9A0FF10C-81C7-47CD-A320-768F2009480B}" destId="{F492B679-3C8C-4E72-95A8-8B81298826E7}" srcOrd="4" destOrd="1" presId="urn:microsoft.com/office/officeart/2005/8/layout/orgChart1"/>
    <dgm:cxn modelId="{3DDAA823-6A7F-46A7-9F69-E5F93EE90205}" type="presOf" srcId="{8D5FB264-0A5C-4C3A-85B7-453D9BD837DF}" destId="{F492B679-3C8C-4E72-95A8-8B81298826E7}" srcOrd="0" destOrd="0" presId="urn:microsoft.com/office/officeart/2005/8/layout/orgChart1"/>
    <dgm:cxn modelId="{5BC5460C-578D-44D5-BC46-510DF777EDFD}" type="presParOf" srcId="{9A0FF10C-81C7-47CD-A320-768F2009480B}" destId="{C6F584B9-7EA2-46D8-913B-8F508509ECAB}" srcOrd="5" destOrd="1" presId="urn:microsoft.com/office/officeart/2005/8/layout/orgChart1"/>
    <dgm:cxn modelId="{A4D1E3E4-42EB-4330-BEE1-79EE1EDD99C3}" type="presParOf" srcId="{C6F584B9-7EA2-46D8-913B-8F508509ECAB}" destId="{6CAD9CE6-86A1-4F7D-98A6-3AF53F55F9E3}" srcOrd="0" destOrd="5" presId="urn:microsoft.com/office/officeart/2005/8/layout/orgChart1"/>
    <dgm:cxn modelId="{C159B0D8-93A1-44BB-9922-55A2873F6BAA}" type="presOf" srcId="{4EC42421-831D-4CD3-8215-2AF4300F9C01}" destId="{6CAD9CE6-86A1-4F7D-98A6-3AF53F55F9E3}" srcOrd="0" destOrd="0" presId="urn:microsoft.com/office/officeart/2005/8/layout/orgChart1"/>
    <dgm:cxn modelId="{2C2846F2-F074-4431-A853-731167BD5574}" type="presParOf" srcId="{6CAD9CE6-86A1-4F7D-98A6-3AF53F55F9E3}" destId="{08A0D1D2-3A20-4D63-8E35-B7C8B6B16D48}" srcOrd="0" destOrd="0" presId="urn:microsoft.com/office/officeart/2005/8/layout/orgChart1"/>
    <dgm:cxn modelId="{C7EBAF7D-FB4D-4A96-A5C6-7CABD1EA04AE}" type="presOf" srcId="{4EC42421-831D-4CD3-8215-2AF4300F9C01}" destId="{08A0D1D2-3A20-4D63-8E35-B7C8B6B16D48}" srcOrd="0" destOrd="0" presId="urn:microsoft.com/office/officeart/2005/8/layout/orgChart1"/>
    <dgm:cxn modelId="{52723E59-A86F-4AD8-82E6-EDB023BACD23}" type="presParOf" srcId="{6CAD9CE6-86A1-4F7D-98A6-3AF53F55F9E3}" destId="{6238C53E-A961-488B-8FBD-6EC13507B069}" srcOrd="1" destOrd="0" presId="urn:microsoft.com/office/officeart/2005/8/layout/orgChart1"/>
    <dgm:cxn modelId="{BFD1FB21-379C-4C7C-8401-FAB7E8634E53}" type="presOf" srcId="{4EC42421-831D-4CD3-8215-2AF4300F9C01}" destId="{6238C53E-A961-488B-8FBD-6EC13507B069}" srcOrd="0" destOrd="0" presId="urn:microsoft.com/office/officeart/2005/8/layout/orgChart1"/>
    <dgm:cxn modelId="{7622500B-C425-4B06-8A17-A03EACF54EEA}" type="presParOf" srcId="{C6F584B9-7EA2-46D8-913B-8F508509ECAB}" destId="{A9C46FD3-3BE9-4E6E-BFF6-B0B42B13F857}" srcOrd="1" destOrd="5" presId="urn:microsoft.com/office/officeart/2005/8/layout/orgChart1"/>
    <dgm:cxn modelId="{33DD2CBA-A677-4C7F-9FA2-3A069851461B}" type="presParOf" srcId="{C6F584B9-7EA2-46D8-913B-8F508509ECAB}" destId="{A663BBFB-A120-4F5B-82EC-DB644DB9966B}" srcOrd="2" destOrd="5" presId="urn:microsoft.com/office/officeart/2005/8/layout/orgChart1"/>
    <dgm:cxn modelId="{C573BA10-EF6D-44DB-9C23-457E6F87260C}" type="presParOf" srcId="{9A0FF10C-81C7-47CD-A320-768F2009480B}" destId="{AB3A8128-6C86-49B7-B5CC-0153888815E5}" srcOrd="6" destOrd="1" presId="urn:microsoft.com/office/officeart/2005/8/layout/orgChart1"/>
    <dgm:cxn modelId="{79A07933-009B-4138-A87D-A011D702F51F}" type="presOf" srcId="{CCF68ADE-40B6-47D0-93C1-88EC13ADC8AC}" destId="{AB3A8128-6C86-49B7-B5CC-0153888815E5}" srcOrd="0" destOrd="0" presId="urn:microsoft.com/office/officeart/2005/8/layout/orgChart1"/>
    <dgm:cxn modelId="{C4EABC7D-196C-49D2-A1D1-2F961BDC9043}" type="presParOf" srcId="{9A0FF10C-81C7-47CD-A320-768F2009480B}" destId="{1A917F9A-DDE6-4568-B35C-7FABCEF0A586}" srcOrd="7" destOrd="1" presId="urn:microsoft.com/office/officeart/2005/8/layout/orgChart1"/>
    <dgm:cxn modelId="{51BA2EF2-75FF-472E-8008-5F88D5D181BC}" type="presParOf" srcId="{1A917F9A-DDE6-4568-B35C-7FABCEF0A586}" destId="{FA949B67-3DB7-47FA-97C9-4A653E762F22}" srcOrd="0" destOrd="7" presId="urn:microsoft.com/office/officeart/2005/8/layout/orgChart1"/>
    <dgm:cxn modelId="{0726ACB0-9202-41A2-84A4-473FAA2EBD55}" type="presOf" srcId="{CF717C8A-B40B-4AFF-BF49-65ABB7DF8190}" destId="{FA949B67-3DB7-47FA-97C9-4A653E762F22}" srcOrd="0" destOrd="0" presId="urn:microsoft.com/office/officeart/2005/8/layout/orgChart1"/>
    <dgm:cxn modelId="{79377D76-BE23-43F9-9B69-593B579B9BAD}" type="presParOf" srcId="{FA949B67-3DB7-47FA-97C9-4A653E762F22}" destId="{7D64F4A3-0E55-47AC-A59B-9D5A9DC25552}" srcOrd="0" destOrd="0" presId="urn:microsoft.com/office/officeart/2005/8/layout/orgChart1"/>
    <dgm:cxn modelId="{905D11BE-25A3-445A-BA2A-E3EA0E76D07B}" type="presOf" srcId="{CF717C8A-B40B-4AFF-BF49-65ABB7DF8190}" destId="{7D64F4A3-0E55-47AC-A59B-9D5A9DC25552}" srcOrd="0" destOrd="0" presId="urn:microsoft.com/office/officeart/2005/8/layout/orgChart1"/>
    <dgm:cxn modelId="{71A54224-1F30-4CA4-9F35-9464713968D9}" type="presParOf" srcId="{FA949B67-3DB7-47FA-97C9-4A653E762F22}" destId="{5667CB49-EC34-46BC-AD2D-72F3BD95D049}" srcOrd="1" destOrd="0" presId="urn:microsoft.com/office/officeart/2005/8/layout/orgChart1"/>
    <dgm:cxn modelId="{5C73B0B7-483C-43A1-B654-FE5253A0F0C0}" type="presOf" srcId="{CF717C8A-B40B-4AFF-BF49-65ABB7DF8190}" destId="{5667CB49-EC34-46BC-AD2D-72F3BD95D049}" srcOrd="0" destOrd="0" presId="urn:microsoft.com/office/officeart/2005/8/layout/orgChart1"/>
    <dgm:cxn modelId="{2BC66DC1-6FBF-4C7C-87AD-F33BF8DE9872}" type="presParOf" srcId="{1A917F9A-DDE6-4568-B35C-7FABCEF0A586}" destId="{EB3A10DA-2FA4-4DAD-8341-8078D7F83716}" srcOrd="1" destOrd="7" presId="urn:microsoft.com/office/officeart/2005/8/layout/orgChart1"/>
    <dgm:cxn modelId="{A9FE3DA4-851E-45C8-B265-296F3EE51F13}" type="presParOf" srcId="{1A917F9A-DDE6-4568-B35C-7FABCEF0A586}" destId="{B05C5608-85C8-433E-A928-1755312B673B}" srcOrd="2" destOrd="7" presId="urn:microsoft.com/office/officeart/2005/8/layout/orgChart1"/>
    <dgm:cxn modelId="{E9818BFD-B193-4704-A335-4E3EFEF0B9E6}" type="presParOf" srcId="{F728C3E8-5128-4BB6-90CC-A86769ECE335}" destId="{0E819307-1B4E-434E-BA76-D5A4192B0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7C757F0-AA23-46BE-9311-EA432CDEEAA1}">
      <dgm:prSet phldrT="[Text]" phldr="0" custT="1"/>
      <dgm:spPr/>
      <dgm:t>
        <a:bodyPr vert="horz" wrap="square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12,34,56,78,90,12,34,56,78,90,12,34,56,789</a:t>
          </a:r>
          <a:r>
            <a:rPr lang="en-IN" altLang="en-US" sz="1600"/>
            <a:t/>
          </a:r>
          <a:endParaRPr lang="en-IN" altLang="en-US" sz="1600"/>
        </a:p>
      </dgm:t>
    </dgm:pt>
    <dgm:pt modelId="{AB39B06D-FE6C-48B2-B5B4-77CD0C8CF7AD}" cxnId="{3D439C37-5501-4CD3-8B55-BDFF9BA8493C}" type="parTrans">
      <dgm:prSet/>
      <dgm:spPr/>
      <dgm:t>
        <a:bodyPr/>
        <a:p>
          <a:endParaRPr lang="en-US"/>
        </a:p>
      </dgm:t>
    </dgm:pt>
    <dgm:pt modelId="{DF0D1C21-B79E-4875-B7FA-EF183CB48B88}" cxnId="{3D439C37-5501-4CD3-8B55-BDFF9BA8493C}" type="sibTrans">
      <dgm:prSet/>
      <dgm:spPr/>
      <dgm:t>
        <a:bodyPr/>
        <a:p>
          <a:endParaRPr lang="en-US"/>
        </a:p>
      </dgm:t>
    </dgm:pt>
    <dgm:pt modelId="{66ACBA0F-E57B-44E6-8220-FFFF89CB78FD}">
      <dgm:prSet phldr="0" custT="0"/>
      <dgm:spPr/>
      <dgm:t>
        <a:bodyPr vert="horz" wrap="square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12</a:t>
          </a:r>
          <a:r>
            <a:rPr lang="en-IN"/>
            <a:t/>
          </a:r>
          <a:endParaRPr lang="en-IN"/>
        </a:p>
      </dgm:t>
    </dgm:pt>
    <dgm:pt modelId="{4E56745C-6D3F-4B54-851A-E072AD41DE9A}" cxnId="{0638ACB3-2DEB-4B06-A668-08891744C07B}" type="parTrans">
      <dgm:prSet/>
      <dgm:spPr/>
    </dgm:pt>
    <dgm:pt modelId="{E98172B3-4B14-4420-8C31-DA6A12C84C1B}" cxnId="{0638ACB3-2DEB-4B06-A668-08891744C07B}" type="sibTrans">
      <dgm:prSet/>
      <dgm:spPr/>
    </dgm:pt>
    <dgm:pt modelId="{12714FC6-8B41-47E5-91DD-F02D34D23B93}">
      <dgm:prSet phldrT="[Text]" phldr="0" custT="0"/>
      <dgm:spPr/>
      <dgm:t>
        <a:bodyPr vert="horz" wrap="square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34,56,78,901</a:t>
          </a:r>
          <a:endParaRPr lang="en-IN" altLang="en-US"/>
        </a:p>
      </dgm:t>
    </dgm:pt>
    <dgm:pt modelId="{EACD17F5-D793-4A43-B489-D1804D50CFEF}" cxnId="{B2BC4B11-CF80-4823-A1B5-D5FFD0B20687}" type="parTrans">
      <dgm:prSet/>
      <dgm:spPr/>
      <dgm:t>
        <a:bodyPr/>
        <a:p>
          <a:endParaRPr lang="en-US"/>
        </a:p>
      </dgm:t>
    </dgm:pt>
    <dgm:pt modelId="{FA45D93F-0724-4936-AA45-E6762732A19D}" cxnId="{B2BC4B11-CF80-4823-A1B5-D5FFD0B20687}" type="sibTrans">
      <dgm:prSet/>
      <dgm:spPr/>
      <dgm:t>
        <a:bodyPr/>
        <a:p>
          <a:endParaRPr lang="en-US"/>
        </a:p>
      </dgm:t>
    </dgm:pt>
    <dgm:pt modelId="{4EC42421-831D-4CD3-8215-2AF4300F9C01}">
      <dgm:prSet phldrT="[Text]" phldr="0" custT="0"/>
      <dgm:spPr/>
      <dgm:t>
        <a:bodyPr vert="horz" wrap="square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23,45,67,890</a:t>
          </a:r>
          <a:endParaRPr lang="en-IN" altLang="en-US"/>
        </a:p>
      </dgm:t>
    </dgm:pt>
    <dgm:pt modelId="{8D5FB264-0A5C-4C3A-85B7-453D9BD837DF}" cxnId="{485306A9-D5A9-47B8-8C66-D8BD0140EE9B}" type="parTrans">
      <dgm:prSet/>
      <dgm:spPr/>
      <dgm:t>
        <a:bodyPr/>
        <a:p>
          <a:endParaRPr lang="en-US"/>
        </a:p>
      </dgm:t>
    </dgm:pt>
    <dgm:pt modelId="{A1825131-D805-48C8-BFCE-E45C02E6F5CE}" cxnId="{485306A9-D5A9-47B8-8C66-D8BD0140EE9B}" type="sibTrans">
      <dgm:prSet/>
      <dgm:spPr/>
      <dgm:t>
        <a:bodyPr/>
        <a:p>
          <a:endParaRPr lang="en-US"/>
        </a:p>
      </dgm:t>
    </dgm:pt>
    <dgm:pt modelId="{CF717C8A-B40B-4AFF-BF49-65ABB7DF8190}">
      <dgm:prSet phldrT="[Text]" phldr="0" custT="0"/>
      <dgm:spPr/>
      <dgm:t>
        <a:bodyPr vert="horz" wrap="square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12,34,56,789</a:t>
          </a:r>
          <a:endParaRPr lang="en-IN" altLang="en-US"/>
        </a:p>
      </dgm:t>
    </dgm:pt>
    <dgm:pt modelId="{CCF68ADE-40B6-47D0-93C1-88EC13ADC8AC}" cxnId="{B96CB404-60A4-462C-BDD3-3FDE6E6DBEE3}" type="parTrans">
      <dgm:prSet/>
      <dgm:spPr/>
      <dgm:t>
        <a:bodyPr/>
        <a:p>
          <a:endParaRPr lang="en-US"/>
        </a:p>
      </dgm:t>
    </dgm:pt>
    <dgm:pt modelId="{630D3E0B-D1D7-4E1A-8193-515AA5E1866F}" cxnId="{B96CB404-60A4-462C-BDD3-3FDE6E6DBEE3}" type="sibTrans">
      <dgm:prSet/>
      <dgm:spPr/>
      <dgm:t>
        <a:bodyPr/>
        <a:p>
          <a:endParaRPr 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3A85E18F-AB02-46D2-A28E-BDF857E9F1C6}" type="pres">
      <dgm:prSet presAssocID="{4E56745C-6D3F-4B54-851A-E072AD41DE9A}" presName="Name37" presStyleLbl="parChTrans1D2" presStyleIdx="0" presStyleCnt="4"/>
      <dgm:spPr/>
    </dgm:pt>
    <dgm:pt modelId="{E6F28300-0E31-4110-99A2-3B17CF77AC0D}" type="pres">
      <dgm:prSet presAssocID="{66ACBA0F-E57B-44E6-8220-FFFF89CB78FD}" presName="hierRoot2" presStyleCnt="0">
        <dgm:presLayoutVars>
          <dgm:hierBranch val="init"/>
        </dgm:presLayoutVars>
      </dgm:prSet>
      <dgm:spPr/>
    </dgm:pt>
    <dgm:pt modelId="{249E707B-90FF-43A2-A7E1-916128F61347}" type="pres">
      <dgm:prSet presAssocID="{66ACBA0F-E57B-44E6-8220-FFFF89CB78FD}" presName="rootComposite" presStyleCnt="0"/>
      <dgm:spPr/>
    </dgm:pt>
    <dgm:pt modelId="{A4D81F92-8519-4B64-917E-A1C22056878B}" type="pres">
      <dgm:prSet presAssocID="{66ACBA0F-E57B-44E6-8220-FFFF89CB78FD}" presName="rootText" presStyleLbl="node2" presStyleIdx="0" presStyleCnt="4">
        <dgm:presLayoutVars>
          <dgm:chPref val="3"/>
        </dgm:presLayoutVars>
      </dgm:prSet>
      <dgm:spPr/>
    </dgm:pt>
    <dgm:pt modelId="{E630B99E-36A6-46F4-A210-8558D18074FF}" type="pres">
      <dgm:prSet presAssocID="{66ACBA0F-E57B-44E6-8220-FFFF89CB78FD}" presName="rootConnector" presStyleCnt="0"/>
      <dgm:spPr/>
    </dgm:pt>
    <dgm:pt modelId="{A7A08E9D-6F44-471F-A47B-90F172974B33}" type="pres">
      <dgm:prSet presAssocID="{66ACBA0F-E57B-44E6-8220-FFFF89CB78FD}" presName="hierChild4" presStyleCnt="0"/>
      <dgm:spPr/>
    </dgm:pt>
    <dgm:pt modelId="{D605E050-CAAD-4C7C-94EB-D41FD3BD54AD}" type="pres">
      <dgm:prSet presAssocID="{66ACBA0F-E57B-44E6-8220-FFFF89CB78FD}" presName="hierChild5" presStyleCnt="0"/>
      <dgm:spPr/>
    </dgm:pt>
    <dgm:pt modelId="{6A259130-4455-44E0-969B-948D1249687E}" type="pres">
      <dgm:prSet presAssocID="{EACD17F5-D793-4A43-B489-D1804D50CFEF}" presName="Name37" presStyleLbl="parChTrans1D2" presStyleIdx="1" presStyleCnt="4"/>
      <dgm:spPr/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1" presStyleCnt="4">
        <dgm:presLayoutVars>
          <dgm:chPref val="3"/>
        </dgm:presLayoutVars>
      </dgm:prSet>
      <dgm:spPr/>
    </dgm:pt>
    <dgm:pt modelId="{9A037140-9B69-4B9F-A134-F2F2EB0F2E32}" type="pres">
      <dgm:prSet presAssocID="{12714FC6-8B41-47E5-91DD-F02D34D23B93}" presName="rootConnector" presStyleCnt="0"/>
      <dgm:spPr/>
    </dgm:pt>
    <dgm:pt modelId="{FA37AA5D-87C2-47F6-9B72-B753C073E744}" type="pres">
      <dgm:prSet presAssocID="{12714FC6-8B41-47E5-91DD-F02D34D23B93}" presName="hierChild4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2" presStyleCnt="4"/>
      <dgm:spPr/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2" presStyleCnt="4">
        <dgm:presLayoutVars>
          <dgm:chPref val="3"/>
        </dgm:presLayoutVars>
      </dgm:prSet>
      <dgm:spPr/>
    </dgm:pt>
    <dgm:pt modelId="{6238C53E-A961-488B-8FBD-6EC13507B069}" type="pres">
      <dgm:prSet presAssocID="{4EC42421-831D-4CD3-8215-2AF4300F9C01}" presName="rootConnector" presStyleCnt="0"/>
      <dgm:spPr/>
    </dgm:pt>
    <dgm:pt modelId="{A9C46FD3-3BE9-4E6E-BFF6-B0B42B13F857}" type="pres">
      <dgm:prSet presAssocID="{4EC42421-831D-4CD3-8215-2AF4300F9C01}" presName="hierChild4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3" presStyleCnt="4"/>
      <dgm:spPr/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3" presStyleCnt="4">
        <dgm:presLayoutVars>
          <dgm:chPref val="3"/>
        </dgm:presLayoutVars>
      </dgm:prSet>
      <dgm:spPr/>
    </dgm:pt>
    <dgm:pt modelId="{5667CB49-EC34-46BC-AD2D-72F3BD95D049}" type="pres">
      <dgm:prSet presAssocID="{CF717C8A-B40B-4AFF-BF49-65ABB7DF8190}" presName="rootConnector" presStyleCnt="0"/>
      <dgm:spPr/>
    </dgm:pt>
    <dgm:pt modelId="{EB3A10DA-2FA4-4DAD-8341-8078D7F83716}" type="pres">
      <dgm:prSet presAssocID="{CF717C8A-B40B-4AFF-BF49-65ABB7DF8190}" presName="hierChild4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3D439C37-5501-4CD3-8B55-BDFF9BA8493C}" srcId="{A77D31B3-3808-4FBA-8FA4-CC8D448A173E}" destId="{47C757F0-AA23-46BE-9311-EA432CDEEAA1}" srcOrd="0" destOrd="0" parTransId="{AB39B06D-FE6C-48B2-B5B4-77CD0C8CF7AD}" sibTransId="{DF0D1C21-B79E-4875-B7FA-EF183CB48B88}"/>
    <dgm:cxn modelId="{0638ACB3-2DEB-4B06-A668-08891744C07B}" srcId="{47C757F0-AA23-46BE-9311-EA432CDEEAA1}" destId="{66ACBA0F-E57B-44E6-8220-FFFF89CB78FD}" srcOrd="0" destOrd="0" parTransId="{4E56745C-6D3F-4B54-851A-E072AD41DE9A}" sibTransId="{E98172B3-4B14-4420-8C31-DA6A12C84C1B}"/>
    <dgm:cxn modelId="{B2BC4B11-CF80-4823-A1B5-D5FFD0B20687}" srcId="{47C757F0-AA23-46BE-9311-EA432CDEEAA1}" destId="{12714FC6-8B41-47E5-91DD-F02D34D23B93}" srcOrd="1" destOrd="0" parTransId="{EACD17F5-D793-4A43-B489-D1804D50CFEF}" sibTransId="{FA45D93F-0724-4936-AA45-E6762732A19D}"/>
    <dgm:cxn modelId="{485306A9-D5A9-47B8-8C66-D8BD0140EE9B}" srcId="{47C757F0-AA23-46BE-9311-EA432CDEEAA1}" destId="{4EC42421-831D-4CD3-8215-2AF4300F9C01}" srcOrd="2" destOrd="0" parTransId="{8D5FB264-0A5C-4C3A-85B7-453D9BD837DF}" sibTransId="{A1825131-D805-48C8-BFCE-E45C02E6F5CE}"/>
    <dgm:cxn modelId="{B96CB404-60A4-462C-BDD3-3FDE6E6DBEE3}" srcId="{47C757F0-AA23-46BE-9311-EA432CDEEAA1}" destId="{CF717C8A-B40B-4AFF-BF49-65ABB7DF8190}" srcOrd="3" destOrd="0" parTransId="{CCF68ADE-40B6-47D0-93C1-88EC13ADC8AC}" sibTransId="{630D3E0B-D1D7-4E1A-8193-515AA5E1866F}"/>
    <dgm:cxn modelId="{82D645B3-48E7-4177-AD51-2BE134AF30E9}" type="presOf" srcId="{A77D31B3-3808-4FBA-8FA4-CC8D448A173E}" destId="{E498DC9C-C5AC-4482-A26F-3B99DC5D79F0}" srcOrd="0" destOrd="0" presId="urn:microsoft.com/office/officeart/2005/8/layout/orgChart1"/>
    <dgm:cxn modelId="{194FEDE4-B71B-4068-B3FE-8EE2D9BB34CB}" type="presParOf" srcId="{E498DC9C-C5AC-4482-A26F-3B99DC5D79F0}" destId="{F728C3E8-5128-4BB6-90CC-A86769ECE335}" srcOrd="0" destOrd="0" presId="urn:microsoft.com/office/officeart/2005/8/layout/orgChart1"/>
    <dgm:cxn modelId="{2507F952-799B-49AA-BF6B-39918C491CF7}" type="presParOf" srcId="{F728C3E8-5128-4BB6-90CC-A86769ECE335}" destId="{79147750-B6BF-43FD-83A0-7ACDC9B53EFF}" srcOrd="0" destOrd="0" presId="urn:microsoft.com/office/officeart/2005/8/layout/orgChart1"/>
    <dgm:cxn modelId="{0F93DC73-C718-4352-8D18-4558E5307F4A}" type="presOf" srcId="{47C757F0-AA23-46BE-9311-EA432CDEEAA1}" destId="{79147750-B6BF-43FD-83A0-7ACDC9B53EFF}" srcOrd="0" destOrd="0" presId="urn:microsoft.com/office/officeart/2005/8/layout/orgChart1"/>
    <dgm:cxn modelId="{F5151B6D-0837-48FF-9AF5-667F9A5D43A4}" type="presParOf" srcId="{79147750-B6BF-43FD-83A0-7ACDC9B53EFF}" destId="{AE79172D-D441-42BB-84EA-E3D989670DED}" srcOrd="0" destOrd="0" presId="urn:microsoft.com/office/officeart/2005/8/layout/orgChart1"/>
    <dgm:cxn modelId="{2A71350D-C467-4F4B-BF8E-E55ECB0923BD}" type="presOf" srcId="{47C757F0-AA23-46BE-9311-EA432CDEEAA1}" destId="{AE79172D-D441-42BB-84EA-E3D989670DED}" srcOrd="0" destOrd="0" presId="urn:microsoft.com/office/officeart/2005/8/layout/orgChart1"/>
    <dgm:cxn modelId="{F7C6A37D-0590-47F9-844F-F7ECD0667012}" type="presParOf" srcId="{79147750-B6BF-43FD-83A0-7ACDC9B53EFF}" destId="{86420519-308D-4A6A-8FEA-6FB2E39BA448}" srcOrd="1" destOrd="0" presId="urn:microsoft.com/office/officeart/2005/8/layout/orgChart1"/>
    <dgm:cxn modelId="{235FCA65-85E2-4EFD-8003-69054A2B819D}" type="presOf" srcId="{47C757F0-AA23-46BE-9311-EA432CDEEAA1}" destId="{86420519-308D-4A6A-8FEA-6FB2E39BA448}" srcOrd="0" destOrd="0" presId="urn:microsoft.com/office/officeart/2005/8/layout/orgChart1"/>
    <dgm:cxn modelId="{F1E6B47C-566C-4E55-94AA-D35AEEC321D2}" type="presParOf" srcId="{F728C3E8-5128-4BB6-90CC-A86769ECE335}" destId="{9A0FF10C-81C7-47CD-A320-768F2009480B}" srcOrd="1" destOrd="0" presId="urn:microsoft.com/office/officeart/2005/8/layout/orgChart1"/>
    <dgm:cxn modelId="{5ABD6384-EE70-453A-BDA1-2EE58395FDEC}" type="presParOf" srcId="{9A0FF10C-81C7-47CD-A320-768F2009480B}" destId="{3A85E18F-AB02-46D2-A28E-BDF857E9F1C6}" srcOrd="0" destOrd="1" presId="urn:microsoft.com/office/officeart/2005/8/layout/orgChart1"/>
    <dgm:cxn modelId="{AFA4E48E-FDBA-4AE6-B500-D155129E792A}" type="presOf" srcId="{4E56745C-6D3F-4B54-851A-E072AD41DE9A}" destId="{3A85E18F-AB02-46D2-A28E-BDF857E9F1C6}" srcOrd="0" destOrd="0" presId="urn:microsoft.com/office/officeart/2005/8/layout/orgChart1"/>
    <dgm:cxn modelId="{CAE0A6E1-16BD-4AA4-9216-01C1BD7F2F4D}" type="presParOf" srcId="{9A0FF10C-81C7-47CD-A320-768F2009480B}" destId="{E6F28300-0E31-4110-99A2-3B17CF77AC0D}" srcOrd="1" destOrd="1" presId="urn:microsoft.com/office/officeart/2005/8/layout/orgChart1"/>
    <dgm:cxn modelId="{2DECA477-CFE1-4C72-A5C2-79DA1784C4E3}" type="presParOf" srcId="{E6F28300-0E31-4110-99A2-3B17CF77AC0D}" destId="{249E707B-90FF-43A2-A7E1-916128F61347}" srcOrd="0" destOrd="1" presId="urn:microsoft.com/office/officeart/2005/8/layout/orgChart1"/>
    <dgm:cxn modelId="{9FCDC41C-7D9E-46BF-8BC1-6BB62DDF17F1}" type="presOf" srcId="{66ACBA0F-E57B-44E6-8220-FFFF89CB78FD}" destId="{249E707B-90FF-43A2-A7E1-916128F61347}" srcOrd="0" destOrd="0" presId="urn:microsoft.com/office/officeart/2005/8/layout/orgChart1"/>
    <dgm:cxn modelId="{79105BDD-4C31-4208-9F74-85702D7C285D}" type="presParOf" srcId="{249E707B-90FF-43A2-A7E1-916128F61347}" destId="{A4D81F92-8519-4B64-917E-A1C22056878B}" srcOrd="0" destOrd="0" presId="urn:microsoft.com/office/officeart/2005/8/layout/orgChart1"/>
    <dgm:cxn modelId="{15B87707-FB60-4835-90E4-48E40CB87792}" type="presOf" srcId="{66ACBA0F-E57B-44E6-8220-FFFF89CB78FD}" destId="{A4D81F92-8519-4B64-917E-A1C22056878B}" srcOrd="0" destOrd="0" presId="urn:microsoft.com/office/officeart/2005/8/layout/orgChart1"/>
    <dgm:cxn modelId="{390E0B4E-9915-486F-A14A-25527A371A47}" type="presParOf" srcId="{249E707B-90FF-43A2-A7E1-916128F61347}" destId="{E630B99E-36A6-46F4-A210-8558D18074FF}" srcOrd="1" destOrd="0" presId="urn:microsoft.com/office/officeart/2005/8/layout/orgChart1"/>
    <dgm:cxn modelId="{B9A23B35-318E-425C-BF2F-8743989EBD65}" type="presOf" srcId="{66ACBA0F-E57B-44E6-8220-FFFF89CB78FD}" destId="{E630B99E-36A6-46F4-A210-8558D18074FF}" srcOrd="0" destOrd="0" presId="urn:microsoft.com/office/officeart/2005/8/layout/orgChart1"/>
    <dgm:cxn modelId="{774611EF-FE7B-4616-9649-4CCC70C582D0}" type="presParOf" srcId="{E6F28300-0E31-4110-99A2-3B17CF77AC0D}" destId="{A7A08E9D-6F44-471F-A47B-90F172974B33}" srcOrd="1" destOrd="1" presId="urn:microsoft.com/office/officeart/2005/8/layout/orgChart1"/>
    <dgm:cxn modelId="{CE2BDB49-8096-41BE-9D29-89CAE576149E}" type="presParOf" srcId="{E6F28300-0E31-4110-99A2-3B17CF77AC0D}" destId="{D605E050-CAAD-4C7C-94EB-D41FD3BD54AD}" srcOrd="2" destOrd="1" presId="urn:microsoft.com/office/officeart/2005/8/layout/orgChart1"/>
    <dgm:cxn modelId="{9C9B6644-4FED-4A98-BCED-4C9087EEFF4A}" type="presParOf" srcId="{9A0FF10C-81C7-47CD-A320-768F2009480B}" destId="{6A259130-4455-44E0-969B-948D1249687E}" srcOrd="2" destOrd="1" presId="urn:microsoft.com/office/officeart/2005/8/layout/orgChart1"/>
    <dgm:cxn modelId="{D5CAD483-E0FE-4F7B-9378-C82C66BF2F4A}" type="presOf" srcId="{EACD17F5-D793-4A43-B489-D1804D50CFEF}" destId="{6A259130-4455-44E0-969B-948D1249687E}" srcOrd="0" destOrd="0" presId="urn:microsoft.com/office/officeart/2005/8/layout/orgChart1"/>
    <dgm:cxn modelId="{C2C7037C-1ADA-44ED-BFDA-E79C7CC6F341}" type="presParOf" srcId="{9A0FF10C-81C7-47CD-A320-768F2009480B}" destId="{D6C5C065-A308-417C-8ECC-04FC2BEC646C}" srcOrd="3" destOrd="1" presId="urn:microsoft.com/office/officeart/2005/8/layout/orgChart1"/>
    <dgm:cxn modelId="{79DE2863-877E-489D-8BD8-2471B87F9200}" type="presParOf" srcId="{D6C5C065-A308-417C-8ECC-04FC2BEC646C}" destId="{E36491EF-5019-46FD-BC82-1BD579B9EE0E}" srcOrd="0" destOrd="3" presId="urn:microsoft.com/office/officeart/2005/8/layout/orgChart1"/>
    <dgm:cxn modelId="{E1B94136-922D-4CA1-936E-2D3F4B59E74B}" type="presOf" srcId="{12714FC6-8B41-47E5-91DD-F02D34D23B93}" destId="{E36491EF-5019-46FD-BC82-1BD579B9EE0E}" srcOrd="0" destOrd="0" presId="urn:microsoft.com/office/officeart/2005/8/layout/orgChart1"/>
    <dgm:cxn modelId="{1F292649-7C5A-4C24-A7B4-4A5F753ED5D9}" type="presParOf" srcId="{E36491EF-5019-46FD-BC82-1BD579B9EE0E}" destId="{43B7C837-49D6-40CE-BBAB-953D9E4BA7ED}" srcOrd="0" destOrd="0" presId="urn:microsoft.com/office/officeart/2005/8/layout/orgChart1"/>
    <dgm:cxn modelId="{B2D363AE-6C20-4CEE-BD5E-A02E3A7A51B7}" type="presOf" srcId="{12714FC6-8B41-47E5-91DD-F02D34D23B93}" destId="{43B7C837-49D6-40CE-BBAB-953D9E4BA7ED}" srcOrd="0" destOrd="0" presId="urn:microsoft.com/office/officeart/2005/8/layout/orgChart1"/>
    <dgm:cxn modelId="{9A702971-A06D-44AB-B5C7-5BCA82969210}" type="presParOf" srcId="{E36491EF-5019-46FD-BC82-1BD579B9EE0E}" destId="{9A037140-9B69-4B9F-A134-F2F2EB0F2E32}" srcOrd="1" destOrd="0" presId="urn:microsoft.com/office/officeart/2005/8/layout/orgChart1"/>
    <dgm:cxn modelId="{75496ADC-4532-4B6B-A0A3-BC5AC13A4F17}" type="presOf" srcId="{12714FC6-8B41-47E5-91DD-F02D34D23B93}" destId="{9A037140-9B69-4B9F-A134-F2F2EB0F2E32}" srcOrd="0" destOrd="0" presId="urn:microsoft.com/office/officeart/2005/8/layout/orgChart1"/>
    <dgm:cxn modelId="{2606F4F6-DE29-42D0-AC33-427AE6437BA0}" type="presParOf" srcId="{D6C5C065-A308-417C-8ECC-04FC2BEC646C}" destId="{FA37AA5D-87C2-47F6-9B72-B753C073E744}" srcOrd="1" destOrd="3" presId="urn:microsoft.com/office/officeart/2005/8/layout/orgChart1"/>
    <dgm:cxn modelId="{91FA8FDB-4372-4609-9012-F6C57DFC13F5}" type="presParOf" srcId="{D6C5C065-A308-417C-8ECC-04FC2BEC646C}" destId="{A7309641-2A58-41EA-9E42-56812CF298ED}" srcOrd="2" destOrd="3" presId="urn:microsoft.com/office/officeart/2005/8/layout/orgChart1"/>
    <dgm:cxn modelId="{6FE6D052-D494-4E72-83C6-2887D28D74D0}" type="presParOf" srcId="{9A0FF10C-81C7-47CD-A320-768F2009480B}" destId="{F492B679-3C8C-4E72-95A8-8B81298826E7}" srcOrd="4" destOrd="1" presId="urn:microsoft.com/office/officeart/2005/8/layout/orgChart1"/>
    <dgm:cxn modelId="{3DDAA823-6A7F-46A7-9F69-E5F93EE90205}" type="presOf" srcId="{8D5FB264-0A5C-4C3A-85B7-453D9BD837DF}" destId="{F492B679-3C8C-4E72-95A8-8B81298826E7}" srcOrd="0" destOrd="0" presId="urn:microsoft.com/office/officeart/2005/8/layout/orgChart1"/>
    <dgm:cxn modelId="{5BC5460C-578D-44D5-BC46-510DF777EDFD}" type="presParOf" srcId="{9A0FF10C-81C7-47CD-A320-768F2009480B}" destId="{C6F584B9-7EA2-46D8-913B-8F508509ECAB}" srcOrd="5" destOrd="1" presId="urn:microsoft.com/office/officeart/2005/8/layout/orgChart1"/>
    <dgm:cxn modelId="{A4D1E3E4-42EB-4330-BEE1-79EE1EDD99C3}" type="presParOf" srcId="{C6F584B9-7EA2-46D8-913B-8F508509ECAB}" destId="{6CAD9CE6-86A1-4F7D-98A6-3AF53F55F9E3}" srcOrd="0" destOrd="5" presId="urn:microsoft.com/office/officeart/2005/8/layout/orgChart1"/>
    <dgm:cxn modelId="{C159B0D8-93A1-44BB-9922-55A2873F6BAA}" type="presOf" srcId="{4EC42421-831D-4CD3-8215-2AF4300F9C01}" destId="{6CAD9CE6-86A1-4F7D-98A6-3AF53F55F9E3}" srcOrd="0" destOrd="0" presId="urn:microsoft.com/office/officeart/2005/8/layout/orgChart1"/>
    <dgm:cxn modelId="{2C2846F2-F074-4431-A853-731167BD5574}" type="presParOf" srcId="{6CAD9CE6-86A1-4F7D-98A6-3AF53F55F9E3}" destId="{08A0D1D2-3A20-4D63-8E35-B7C8B6B16D48}" srcOrd="0" destOrd="0" presId="urn:microsoft.com/office/officeart/2005/8/layout/orgChart1"/>
    <dgm:cxn modelId="{C7EBAF7D-FB4D-4A96-A5C6-7CABD1EA04AE}" type="presOf" srcId="{4EC42421-831D-4CD3-8215-2AF4300F9C01}" destId="{08A0D1D2-3A20-4D63-8E35-B7C8B6B16D48}" srcOrd="0" destOrd="0" presId="urn:microsoft.com/office/officeart/2005/8/layout/orgChart1"/>
    <dgm:cxn modelId="{52723E59-A86F-4AD8-82E6-EDB023BACD23}" type="presParOf" srcId="{6CAD9CE6-86A1-4F7D-98A6-3AF53F55F9E3}" destId="{6238C53E-A961-488B-8FBD-6EC13507B069}" srcOrd="1" destOrd="0" presId="urn:microsoft.com/office/officeart/2005/8/layout/orgChart1"/>
    <dgm:cxn modelId="{BFD1FB21-379C-4C7C-8401-FAB7E8634E53}" type="presOf" srcId="{4EC42421-831D-4CD3-8215-2AF4300F9C01}" destId="{6238C53E-A961-488B-8FBD-6EC13507B069}" srcOrd="0" destOrd="0" presId="urn:microsoft.com/office/officeart/2005/8/layout/orgChart1"/>
    <dgm:cxn modelId="{7622500B-C425-4B06-8A17-A03EACF54EEA}" type="presParOf" srcId="{C6F584B9-7EA2-46D8-913B-8F508509ECAB}" destId="{A9C46FD3-3BE9-4E6E-BFF6-B0B42B13F857}" srcOrd="1" destOrd="5" presId="urn:microsoft.com/office/officeart/2005/8/layout/orgChart1"/>
    <dgm:cxn modelId="{33DD2CBA-A677-4C7F-9FA2-3A069851461B}" type="presParOf" srcId="{C6F584B9-7EA2-46D8-913B-8F508509ECAB}" destId="{A663BBFB-A120-4F5B-82EC-DB644DB9966B}" srcOrd="2" destOrd="5" presId="urn:microsoft.com/office/officeart/2005/8/layout/orgChart1"/>
    <dgm:cxn modelId="{C573BA10-EF6D-44DB-9C23-457E6F87260C}" type="presParOf" srcId="{9A0FF10C-81C7-47CD-A320-768F2009480B}" destId="{AB3A8128-6C86-49B7-B5CC-0153888815E5}" srcOrd="6" destOrd="1" presId="urn:microsoft.com/office/officeart/2005/8/layout/orgChart1"/>
    <dgm:cxn modelId="{79A07933-009B-4138-A87D-A011D702F51F}" type="presOf" srcId="{CCF68ADE-40B6-47D0-93C1-88EC13ADC8AC}" destId="{AB3A8128-6C86-49B7-B5CC-0153888815E5}" srcOrd="0" destOrd="0" presId="urn:microsoft.com/office/officeart/2005/8/layout/orgChart1"/>
    <dgm:cxn modelId="{C4EABC7D-196C-49D2-A1D1-2F961BDC9043}" type="presParOf" srcId="{9A0FF10C-81C7-47CD-A320-768F2009480B}" destId="{1A917F9A-DDE6-4568-B35C-7FABCEF0A586}" srcOrd="7" destOrd="1" presId="urn:microsoft.com/office/officeart/2005/8/layout/orgChart1"/>
    <dgm:cxn modelId="{51BA2EF2-75FF-472E-8008-5F88D5D181BC}" type="presParOf" srcId="{1A917F9A-DDE6-4568-B35C-7FABCEF0A586}" destId="{FA949B67-3DB7-47FA-97C9-4A653E762F22}" srcOrd="0" destOrd="7" presId="urn:microsoft.com/office/officeart/2005/8/layout/orgChart1"/>
    <dgm:cxn modelId="{0726ACB0-9202-41A2-84A4-473FAA2EBD55}" type="presOf" srcId="{CF717C8A-B40B-4AFF-BF49-65ABB7DF8190}" destId="{FA949B67-3DB7-47FA-97C9-4A653E762F22}" srcOrd="0" destOrd="0" presId="urn:microsoft.com/office/officeart/2005/8/layout/orgChart1"/>
    <dgm:cxn modelId="{79377D76-BE23-43F9-9B69-593B579B9BAD}" type="presParOf" srcId="{FA949B67-3DB7-47FA-97C9-4A653E762F22}" destId="{7D64F4A3-0E55-47AC-A59B-9D5A9DC25552}" srcOrd="0" destOrd="0" presId="urn:microsoft.com/office/officeart/2005/8/layout/orgChart1"/>
    <dgm:cxn modelId="{905D11BE-25A3-445A-BA2A-E3EA0E76D07B}" type="presOf" srcId="{CF717C8A-B40B-4AFF-BF49-65ABB7DF8190}" destId="{7D64F4A3-0E55-47AC-A59B-9D5A9DC25552}" srcOrd="0" destOrd="0" presId="urn:microsoft.com/office/officeart/2005/8/layout/orgChart1"/>
    <dgm:cxn modelId="{71A54224-1F30-4CA4-9F35-9464713968D9}" type="presParOf" srcId="{FA949B67-3DB7-47FA-97C9-4A653E762F22}" destId="{5667CB49-EC34-46BC-AD2D-72F3BD95D049}" srcOrd="1" destOrd="0" presId="urn:microsoft.com/office/officeart/2005/8/layout/orgChart1"/>
    <dgm:cxn modelId="{5C73B0B7-483C-43A1-B654-FE5253A0F0C0}" type="presOf" srcId="{CF717C8A-B40B-4AFF-BF49-65ABB7DF8190}" destId="{5667CB49-EC34-46BC-AD2D-72F3BD95D049}" srcOrd="0" destOrd="0" presId="urn:microsoft.com/office/officeart/2005/8/layout/orgChart1"/>
    <dgm:cxn modelId="{2BC66DC1-6FBF-4C7C-87AD-F33BF8DE9872}" type="presParOf" srcId="{1A917F9A-DDE6-4568-B35C-7FABCEF0A586}" destId="{EB3A10DA-2FA4-4DAD-8341-8078D7F83716}" srcOrd="1" destOrd="7" presId="urn:microsoft.com/office/officeart/2005/8/layout/orgChart1"/>
    <dgm:cxn modelId="{A9FE3DA4-851E-45C8-B265-296F3EE51F13}" type="presParOf" srcId="{1A917F9A-DDE6-4568-B35C-7FABCEF0A586}" destId="{B05C5608-85C8-433E-A928-1755312B673B}" srcOrd="2" destOrd="7" presId="urn:microsoft.com/office/officeart/2005/8/layout/orgChart1"/>
    <dgm:cxn modelId="{E9818BFD-B193-4704-A335-4E3EFEF0B9E6}" type="presParOf" srcId="{F728C3E8-5128-4BB6-90CC-A86769ECE335}" destId="{0E819307-1B4E-434E-BA76-D5A4192B0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2060555" cy="3176905"/>
        <a:chOff x="0" y="0"/>
        <a:chExt cx="12060555" cy="3176905"/>
      </a:xfrm>
    </dsp:grpSpPr>
    <dsp:sp modelId="{3A85E18F-AB02-46D2-A28E-BDF857E9F1C6}">
      <dsp:nvSpPr>
        <dsp:cNvPr id="19" name="Freeform 18"/>
        <dsp:cNvSpPr/>
      </dsp:nvSpPr>
      <dsp:spPr bwMode="white">
        <a:xfrm>
          <a:off x="1302436" y="1314941"/>
          <a:ext cx="4727842" cy="547023"/>
        </a:xfrm>
        <a:custGeom>
          <a:avLst/>
          <a:gdLst/>
          <a:ahLst/>
          <a:cxnLst/>
          <a:pathLst>
            <a:path w="7445" h="861">
              <a:moveTo>
                <a:pt x="7445" y="0"/>
              </a:moveTo>
              <a:lnTo>
                <a:pt x="7445" y="431"/>
              </a:lnTo>
              <a:lnTo>
                <a:pt x="0" y="431"/>
              </a:lnTo>
              <a:lnTo>
                <a:pt x="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02436" y="1314941"/>
        <a:ext cx="4727842" cy="547023"/>
      </dsp:txXfrm>
    </dsp:sp>
    <dsp:sp modelId="{6A259130-4455-44E0-969B-948D1249687E}">
      <dsp:nvSpPr>
        <dsp:cNvPr id="5" name="Freeform 4"/>
        <dsp:cNvSpPr/>
      </dsp:nvSpPr>
      <dsp:spPr bwMode="white">
        <a:xfrm>
          <a:off x="4454330" y="1314941"/>
          <a:ext cx="1575947" cy="547023"/>
        </a:xfrm>
        <a:custGeom>
          <a:avLst/>
          <a:gdLst/>
          <a:ahLst/>
          <a:cxnLst/>
          <a:pathLst>
            <a:path w="2482" h="861">
              <a:moveTo>
                <a:pt x="2482" y="0"/>
              </a:moveTo>
              <a:lnTo>
                <a:pt x="2482" y="431"/>
              </a:lnTo>
              <a:lnTo>
                <a:pt x="0" y="431"/>
              </a:lnTo>
              <a:lnTo>
                <a:pt x="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54330" y="1314941"/>
        <a:ext cx="1575947" cy="547023"/>
      </dsp:txXfrm>
    </dsp:sp>
    <dsp:sp modelId="{F492B679-3C8C-4E72-95A8-8B81298826E7}">
      <dsp:nvSpPr>
        <dsp:cNvPr id="8" name="Freeform 7"/>
        <dsp:cNvSpPr/>
      </dsp:nvSpPr>
      <dsp:spPr bwMode="white">
        <a:xfrm>
          <a:off x="6030278" y="1314941"/>
          <a:ext cx="1575947" cy="547023"/>
        </a:xfrm>
        <a:custGeom>
          <a:avLst/>
          <a:gdLst/>
          <a:ahLst/>
          <a:cxnLst/>
          <a:pathLst>
            <a:path w="2482" h="861">
              <a:moveTo>
                <a:pt x="0" y="0"/>
              </a:moveTo>
              <a:lnTo>
                <a:pt x="0" y="431"/>
              </a:lnTo>
              <a:lnTo>
                <a:pt x="2482" y="431"/>
              </a:lnTo>
              <a:lnTo>
                <a:pt x="2482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030278" y="1314941"/>
        <a:ext cx="1575947" cy="547023"/>
      </dsp:txXfrm>
    </dsp:sp>
    <dsp:sp modelId="{AB3A8128-6C86-49B7-B5CC-0153888815E5}">
      <dsp:nvSpPr>
        <dsp:cNvPr id="11" name="Freeform 10"/>
        <dsp:cNvSpPr/>
      </dsp:nvSpPr>
      <dsp:spPr bwMode="white">
        <a:xfrm>
          <a:off x="6030278" y="1314941"/>
          <a:ext cx="4727842" cy="547023"/>
        </a:xfrm>
        <a:custGeom>
          <a:avLst/>
          <a:gdLst/>
          <a:ahLst/>
          <a:cxnLst/>
          <a:pathLst>
            <a:path w="7445" h="861">
              <a:moveTo>
                <a:pt x="0" y="0"/>
              </a:moveTo>
              <a:lnTo>
                <a:pt x="0" y="431"/>
              </a:lnTo>
              <a:lnTo>
                <a:pt x="7445" y="431"/>
              </a:lnTo>
              <a:lnTo>
                <a:pt x="7445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030278" y="1314941"/>
        <a:ext cx="4727842" cy="547023"/>
      </dsp:txXfrm>
    </dsp:sp>
    <dsp:sp modelId="{AE79172D-D441-42BB-84EA-E3D989670DED}">
      <dsp:nvSpPr>
        <dsp:cNvPr id="3" name="Rectangle 2"/>
        <dsp:cNvSpPr/>
      </dsp:nvSpPr>
      <dsp:spPr bwMode="white">
        <a:xfrm>
          <a:off x="4727842" y="12505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12,34,56,78,90,12,34,56,78,90,12,34,56,789</a:t>
          </a:r>
          <a:endParaRPr lang="en-IN" altLang="en-US" sz="1600"/>
        </a:p>
      </dsp:txBody>
      <dsp:txXfrm>
        <a:off x="4727842" y="12505"/>
        <a:ext cx="2604871" cy="1302436"/>
      </dsp:txXfrm>
    </dsp:sp>
    <dsp:sp modelId="{A4D81F92-8519-4B64-917E-A1C22056878B}">
      <dsp:nvSpPr>
        <dsp:cNvPr id="20" name="Rectangle 19"/>
        <dsp:cNvSpPr/>
      </dsp:nvSpPr>
      <dsp:spPr bwMode="white">
        <a:xfrm>
          <a:off x="0" y="1861964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495" tIns="23495" rIns="23495" bIns="2349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12</a:t>
          </a:r>
          <a:endParaRPr lang="en-IN"/>
        </a:p>
      </dsp:txBody>
      <dsp:txXfrm>
        <a:off x="0" y="1861964"/>
        <a:ext cx="2604871" cy="1302436"/>
      </dsp:txXfrm>
    </dsp:sp>
    <dsp:sp modelId="{43B7C837-49D6-40CE-BBAB-953D9E4BA7ED}">
      <dsp:nvSpPr>
        <dsp:cNvPr id="6" name="Rectangle 5"/>
        <dsp:cNvSpPr/>
      </dsp:nvSpPr>
      <dsp:spPr bwMode="white">
        <a:xfrm>
          <a:off x="3151895" y="1861964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495" tIns="23495" rIns="23495" bIns="2349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34,56,78,901</a:t>
          </a:r>
          <a:endParaRPr lang="en-IN" altLang="en-US"/>
        </a:p>
      </dsp:txBody>
      <dsp:txXfrm>
        <a:off x="3151895" y="1861964"/>
        <a:ext cx="2604871" cy="1302436"/>
      </dsp:txXfrm>
    </dsp:sp>
    <dsp:sp modelId="{08A0D1D2-3A20-4D63-8E35-B7C8B6B16D48}">
      <dsp:nvSpPr>
        <dsp:cNvPr id="9" name="Rectangle 8"/>
        <dsp:cNvSpPr/>
      </dsp:nvSpPr>
      <dsp:spPr bwMode="white">
        <a:xfrm>
          <a:off x="6303789" y="1861964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495" tIns="23495" rIns="23495" bIns="2349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23,45,67,890</a:t>
          </a:r>
          <a:endParaRPr lang="en-IN" altLang="en-US"/>
        </a:p>
      </dsp:txBody>
      <dsp:txXfrm>
        <a:off x="6303789" y="1861964"/>
        <a:ext cx="2604871" cy="1302436"/>
      </dsp:txXfrm>
    </dsp:sp>
    <dsp:sp modelId="{7D64F4A3-0E55-47AC-A59B-9D5A9DC25552}">
      <dsp:nvSpPr>
        <dsp:cNvPr id="12" name="Rectangle 11"/>
        <dsp:cNvSpPr/>
      </dsp:nvSpPr>
      <dsp:spPr bwMode="white">
        <a:xfrm>
          <a:off x="9455684" y="1861964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495" tIns="23495" rIns="23495" bIns="2349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12,34,56,789</a:t>
          </a:r>
          <a:endParaRPr lang="en-IN" altLang="en-US"/>
        </a:p>
      </dsp:txBody>
      <dsp:txXfrm>
        <a:off x="9455684" y="1861964"/>
        <a:ext cx="2604871" cy="1302436"/>
      </dsp:txXfrm>
    </dsp:sp>
    <dsp:sp modelId="{86420519-308D-4A6A-8FEA-6FB2E39BA448}">
      <dsp:nvSpPr>
        <dsp:cNvPr id="4" name="Rectangle 3" hidden="1"/>
        <dsp:cNvSpPr/>
      </dsp:nvSpPr>
      <dsp:spPr bwMode="white">
        <a:xfrm>
          <a:off x="4727842" y="12505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727842" y="12505"/>
        <a:ext cx="520974" cy="1302436"/>
      </dsp:txXfrm>
    </dsp:sp>
    <dsp:sp modelId="{E630B99E-36A6-46F4-A210-8558D18074FF}">
      <dsp:nvSpPr>
        <dsp:cNvPr id="21" name="Rectangle 20" hidden="1"/>
        <dsp:cNvSpPr/>
      </dsp:nvSpPr>
      <dsp:spPr bwMode="white">
        <a:xfrm>
          <a:off x="0" y="1861964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861964"/>
        <a:ext cx="520974" cy="1302436"/>
      </dsp:txXfrm>
    </dsp:sp>
    <dsp:sp modelId="{9A037140-9B69-4B9F-A134-F2F2EB0F2E32}">
      <dsp:nvSpPr>
        <dsp:cNvPr id="7" name="Rectangle 6" hidden="1"/>
        <dsp:cNvSpPr/>
      </dsp:nvSpPr>
      <dsp:spPr bwMode="white">
        <a:xfrm>
          <a:off x="3151895" y="1861964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51895" y="1861964"/>
        <a:ext cx="520974" cy="1302436"/>
      </dsp:txXfrm>
    </dsp:sp>
    <dsp:sp modelId="{6238C53E-A961-488B-8FBD-6EC13507B069}">
      <dsp:nvSpPr>
        <dsp:cNvPr id="10" name="Rectangle 9" hidden="1"/>
        <dsp:cNvSpPr/>
      </dsp:nvSpPr>
      <dsp:spPr bwMode="white">
        <a:xfrm>
          <a:off x="6303789" y="1861964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303789" y="1861964"/>
        <a:ext cx="520974" cy="1302436"/>
      </dsp:txXfrm>
    </dsp:sp>
    <dsp:sp modelId="{5667CB49-EC34-46BC-AD2D-72F3BD95D049}">
      <dsp:nvSpPr>
        <dsp:cNvPr id="13" name="Rectangle 12" hidden="1"/>
        <dsp:cNvSpPr/>
      </dsp:nvSpPr>
      <dsp:spPr bwMode="white">
        <a:xfrm>
          <a:off x="9455684" y="1861964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455684" y="1861964"/>
        <a:ext cx="520974" cy="1302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2060555" cy="3850640"/>
        <a:chOff x="0" y="0"/>
        <a:chExt cx="12060555" cy="3850640"/>
      </a:xfrm>
    </dsp:grpSpPr>
    <dsp:sp modelId="{3A85E18F-AB02-46D2-A28E-BDF857E9F1C6}">
      <dsp:nvSpPr>
        <dsp:cNvPr id="19" name="Freeform 18"/>
        <dsp:cNvSpPr/>
      </dsp:nvSpPr>
      <dsp:spPr bwMode="white">
        <a:xfrm>
          <a:off x="1302436" y="1651808"/>
          <a:ext cx="4727842" cy="547023"/>
        </a:xfrm>
        <a:custGeom>
          <a:avLst/>
          <a:gdLst/>
          <a:ahLst/>
          <a:cxnLst/>
          <a:pathLst>
            <a:path w="7445" h="861">
              <a:moveTo>
                <a:pt x="7445" y="0"/>
              </a:moveTo>
              <a:lnTo>
                <a:pt x="7445" y="431"/>
              </a:lnTo>
              <a:lnTo>
                <a:pt x="0" y="431"/>
              </a:lnTo>
              <a:lnTo>
                <a:pt x="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02436" y="1651808"/>
        <a:ext cx="4727842" cy="547023"/>
      </dsp:txXfrm>
    </dsp:sp>
    <dsp:sp modelId="{6A259130-4455-44E0-969B-948D1249687E}">
      <dsp:nvSpPr>
        <dsp:cNvPr id="5" name="Freeform 4"/>
        <dsp:cNvSpPr/>
      </dsp:nvSpPr>
      <dsp:spPr bwMode="white">
        <a:xfrm>
          <a:off x="4454330" y="1651808"/>
          <a:ext cx="1575947" cy="547023"/>
        </a:xfrm>
        <a:custGeom>
          <a:avLst/>
          <a:gdLst/>
          <a:ahLst/>
          <a:cxnLst/>
          <a:pathLst>
            <a:path w="2482" h="861">
              <a:moveTo>
                <a:pt x="2482" y="0"/>
              </a:moveTo>
              <a:lnTo>
                <a:pt x="2482" y="431"/>
              </a:lnTo>
              <a:lnTo>
                <a:pt x="0" y="431"/>
              </a:lnTo>
              <a:lnTo>
                <a:pt x="0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54330" y="1651808"/>
        <a:ext cx="1575947" cy="547023"/>
      </dsp:txXfrm>
    </dsp:sp>
    <dsp:sp modelId="{F492B679-3C8C-4E72-95A8-8B81298826E7}">
      <dsp:nvSpPr>
        <dsp:cNvPr id="8" name="Freeform 7"/>
        <dsp:cNvSpPr/>
      </dsp:nvSpPr>
      <dsp:spPr bwMode="white">
        <a:xfrm>
          <a:off x="6030278" y="1651808"/>
          <a:ext cx="1575947" cy="547023"/>
        </a:xfrm>
        <a:custGeom>
          <a:avLst/>
          <a:gdLst/>
          <a:ahLst/>
          <a:cxnLst/>
          <a:pathLst>
            <a:path w="2482" h="861">
              <a:moveTo>
                <a:pt x="0" y="0"/>
              </a:moveTo>
              <a:lnTo>
                <a:pt x="0" y="431"/>
              </a:lnTo>
              <a:lnTo>
                <a:pt x="2482" y="431"/>
              </a:lnTo>
              <a:lnTo>
                <a:pt x="2482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030278" y="1651808"/>
        <a:ext cx="1575947" cy="547023"/>
      </dsp:txXfrm>
    </dsp:sp>
    <dsp:sp modelId="{AB3A8128-6C86-49B7-B5CC-0153888815E5}">
      <dsp:nvSpPr>
        <dsp:cNvPr id="11" name="Freeform 10"/>
        <dsp:cNvSpPr/>
      </dsp:nvSpPr>
      <dsp:spPr bwMode="white">
        <a:xfrm>
          <a:off x="6030278" y="1651808"/>
          <a:ext cx="4727842" cy="547023"/>
        </a:xfrm>
        <a:custGeom>
          <a:avLst/>
          <a:gdLst/>
          <a:ahLst/>
          <a:cxnLst/>
          <a:pathLst>
            <a:path w="7445" h="861">
              <a:moveTo>
                <a:pt x="0" y="0"/>
              </a:moveTo>
              <a:lnTo>
                <a:pt x="0" y="431"/>
              </a:lnTo>
              <a:lnTo>
                <a:pt x="7445" y="431"/>
              </a:lnTo>
              <a:lnTo>
                <a:pt x="7445" y="86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030278" y="1651808"/>
        <a:ext cx="4727842" cy="547023"/>
      </dsp:txXfrm>
    </dsp:sp>
    <dsp:sp modelId="{AE79172D-D441-42BB-84EA-E3D989670DED}">
      <dsp:nvSpPr>
        <dsp:cNvPr id="3" name="Rectangle 2"/>
        <dsp:cNvSpPr/>
      </dsp:nvSpPr>
      <dsp:spPr bwMode="white">
        <a:xfrm>
          <a:off x="4727842" y="349373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600"/>
            <a:t>12,34,56,78,90,12,34,56,78,90,12,34,56,789</a:t>
          </a:r>
          <a:endParaRPr lang="en-IN" altLang="en-US" sz="1600"/>
        </a:p>
      </dsp:txBody>
      <dsp:txXfrm>
        <a:off x="4727842" y="349373"/>
        <a:ext cx="2604871" cy="1302436"/>
      </dsp:txXfrm>
    </dsp:sp>
    <dsp:sp modelId="{A4D81F92-8519-4B64-917E-A1C22056878B}">
      <dsp:nvSpPr>
        <dsp:cNvPr id="20" name="Rectangle 19"/>
        <dsp:cNvSpPr/>
      </dsp:nvSpPr>
      <dsp:spPr bwMode="white">
        <a:xfrm>
          <a:off x="0" y="2198832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3495" tIns="23495" rIns="23495" bIns="2349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/>
            <a:t>12</a:t>
          </a:r>
          <a:endParaRPr lang="en-IN"/>
        </a:p>
      </dsp:txBody>
      <dsp:txXfrm>
        <a:off x="0" y="2198832"/>
        <a:ext cx="2604871" cy="1302436"/>
      </dsp:txXfrm>
    </dsp:sp>
    <dsp:sp modelId="{43B7C837-49D6-40CE-BBAB-953D9E4BA7ED}">
      <dsp:nvSpPr>
        <dsp:cNvPr id="6" name="Rectangle 5"/>
        <dsp:cNvSpPr/>
      </dsp:nvSpPr>
      <dsp:spPr bwMode="white">
        <a:xfrm>
          <a:off x="3151895" y="2198832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495" tIns="23495" rIns="23495" bIns="2349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34,56,78,901</a:t>
          </a:r>
          <a:endParaRPr lang="en-IN" altLang="en-US"/>
        </a:p>
      </dsp:txBody>
      <dsp:txXfrm>
        <a:off x="3151895" y="2198832"/>
        <a:ext cx="2604871" cy="1302436"/>
      </dsp:txXfrm>
    </dsp:sp>
    <dsp:sp modelId="{08A0D1D2-3A20-4D63-8E35-B7C8B6B16D48}">
      <dsp:nvSpPr>
        <dsp:cNvPr id="9" name="Rectangle 8"/>
        <dsp:cNvSpPr/>
      </dsp:nvSpPr>
      <dsp:spPr bwMode="white">
        <a:xfrm>
          <a:off x="6303789" y="2198832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495" tIns="23495" rIns="23495" bIns="2349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23,45,67,890</a:t>
          </a:r>
          <a:endParaRPr lang="en-IN" altLang="en-US"/>
        </a:p>
      </dsp:txBody>
      <dsp:txXfrm>
        <a:off x="6303789" y="2198832"/>
        <a:ext cx="2604871" cy="1302436"/>
      </dsp:txXfrm>
    </dsp:sp>
    <dsp:sp modelId="{7D64F4A3-0E55-47AC-A59B-9D5A9DC25552}">
      <dsp:nvSpPr>
        <dsp:cNvPr id="12" name="Rectangle 11"/>
        <dsp:cNvSpPr/>
      </dsp:nvSpPr>
      <dsp:spPr bwMode="white">
        <a:xfrm>
          <a:off x="9455684" y="2198832"/>
          <a:ext cx="2604871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495" tIns="23495" rIns="23495" bIns="2349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12,34,56,789</a:t>
          </a:r>
          <a:endParaRPr lang="en-IN" altLang="en-US"/>
        </a:p>
      </dsp:txBody>
      <dsp:txXfrm>
        <a:off x="9455684" y="2198832"/>
        <a:ext cx="2604871" cy="1302436"/>
      </dsp:txXfrm>
    </dsp:sp>
    <dsp:sp modelId="{86420519-308D-4A6A-8FEA-6FB2E39BA448}">
      <dsp:nvSpPr>
        <dsp:cNvPr id="4" name="Rectangle 3" hidden="1"/>
        <dsp:cNvSpPr/>
      </dsp:nvSpPr>
      <dsp:spPr bwMode="white">
        <a:xfrm>
          <a:off x="4727842" y="349373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727842" y="349373"/>
        <a:ext cx="520974" cy="1302436"/>
      </dsp:txXfrm>
    </dsp:sp>
    <dsp:sp modelId="{E630B99E-36A6-46F4-A210-8558D18074FF}">
      <dsp:nvSpPr>
        <dsp:cNvPr id="21" name="Rectangle 20" hidden="1"/>
        <dsp:cNvSpPr/>
      </dsp:nvSpPr>
      <dsp:spPr bwMode="white">
        <a:xfrm>
          <a:off x="0" y="2198832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198832"/>
        <a:ext cx="520974" cy="1302436"/>
      </dsp:txXfrm>
    </dsp:sp>
    <dsp:sp modelId="{9A037140-9B69-4B9F-A134-F2F2EB0F2E32}">
      <dsp:nvSpPr>
        <dsp:cNvPr id="7" name="Rectangle 6" hidden="1"/>
        <dsp:cNvSpPr/>
      </dsp:nvSpPr>
      <dsp:spPr bwMode="white">
        <a:xfrm>
          <a:off x="3151895" y="2198832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51895" y="2198832"/>
        <a:ext cx="520974" cy="1302436"/>
      </dsp:txXfrm>
    </dsp:sp>
    <dsp:sp modelId="{6238C53E-A961-488B-8FBD-6EC13507B069}">
      <dsp:nvSpPr>
        <dsp:cNvPr id="10" name="Rectangle 9" hidden="1"/>
        <dsp:cNvSpPr/>
      </dsp:nvSpPr>
      <dsp:spPr bwMode="white">
        <a:xfrm>
          <a:off x="6303789" y="2198832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303789" y="2198832"/>
        <a:ext cx="520974" cy="1302436"/>
      </dsp:txXfrm>
    </dsp:sp>
    <dsp:sp modelId="{5667CB49-EC34-46BC-AD2D-72F3BD95D049}">
      <dsp:nvSpPr>
        <dsp:cNvPr id="13" name="Rectangle 12" hidden="1"/>
        <dsp:cNvSpPr/>
      </dsp:nvSpPr>
      <dsp:spPr bwMode="white">
        <a:xfrm>
          <a:off x="9455684" y="2198832"/>
          <a:ext cx="520974" cy="130243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455684" y="2198832"/>
        <a:ext cx="520974" cy="1302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1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Diagram 4"/>
          <p:cNvGraphicFramePr/>
          <p:nvPr/>
        </p:nvGraphicFramePr>
        <p:xfrm>
          <a:off x="52705" y="80645"/>
          <a:ext cx="12060555" cy="317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52705" y="3465195"/>
          <a:ext cx="12060555" cy="3325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Right Arrow 7"/>
          <p:cNvSpPr/>
          <p:nvPr/>
        </p:nvSpPr>
        <p:spPr>
          <a:xfrm>
            <a:off x="1584960" y="522605"/>
            <a:ext cx="286067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18135" y="552450"/>
            <a:ext cx="171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bg1"/>
                </a:solidFill>
              </a:rPr>
              <a:t>Number 1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422400" y="3979545"/>
            <a:ext cx="286067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5575" y="4009390"/>
            <a:ext cx="171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bg1"/>
                </a:solidFill>
              </a:rPr>
              <a:t>Number 2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380365"/>
            <a:ext cx="10805160" cy="5796915"/>
          </a:xfrm>
        </p:spPr>
        <p:txBody>
          <a:bodyPr>
            <a:noAutofit/>
          </a:bodyPr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Using Char array</a:t>
            </a:r>
            <a:endParaRPr lang="en-IN" altLang="en-US">
              <a:solidFill>
                <a:srgbClr val="00B050"/>
              </a:solidFill>
            </a:endParaRPr>
          </a:p>
          <a:p>
            <a:pPr lvl="1"/>
            <a:r>
              <a:rPr lang="en-IN" altLang="en-US">
                <a:solidFill>
                  <a:srgbClr val="FF0000"/>
                </a:solidFill>
              </a:rPr>
              <a:t>size = 1*310 =310 bytes =</a:t>
            </a:r>
            <a:r>
              <a:rPr lang="en-IN" altLang="en-US" b="1" u="sng">
                <a:solidFill>
                  <a:srgbClr val="FFFF00"/>
                </a:solidFill>
              </a:rPr>
              <a:t>2480 bits</a:t>
            </a:r>
            <a:endParaRPr lang="en-IN" altLang="en-US">
              <a:solidFill>
                <a:srgbClr val="FF0000"/>
              </a:solidFill>
            </a:endParaRPr>
          </a:p>
          <a:p>
            <a:pPr lvl="1"/>
            <a:r>
              <a:rPr lang="en-IN" altLang="en-US">
                <a:solidFill>
                  <a:srgbClr val="FF0000"/>
                </a:solidFill>
              </a:rPr>
              <a:t>loops for multiplication = 310*310= </a:t>
            </a:r>
            <a:r>
              <a:rPr lang="en-IN" altLang="en-US" b="1" u="sng">
                <a:solidFill>
                  <a:srgbClr val="FFFF00"/>
                </a:solidFill>
              </a:rPr>
              <a:t>96100</a:t>
            </a:r>
            <a:endParaRPr lang="en-IN" altLang="en-US">
              <a:solidFill>
                <a:srgbClr val="FF0000"/>
              </a:solidFill>
            </a:endParaRPr>
          </a:p>
          <a:p>
            <a:endParaRPr lang="en-IN" altLang="en-US"/>
          </a:p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Using link list</a:t>
            </a:r>
            <a:endParaRPr lang="en-IN" altLang="en-US"/>
          </a:p>
          <a:p>
            <a:pPr lvl="1"/>
            <a:r>
              <a:rPr lang="en-IN" altLang="en-US">
                <a:solidFill>
                  <a:srgbClr val="FF0000"/>
                </a:solidFill>
                <a:sym typeface="+mn-ea"/>
              </a:rPr>
              <a:t>size = 1*310 =310 bytes =</a:t>
            </a:r>
            <a:r>
              <a:rPr lang="en-IN" altLang="en-US" b="1" u="sng">
                <a:solidFill>
                  <a:srgbClr val="FFFF00"/>
                </a:solidFill>
                <a:sym typeface="+mn-ea"/>
              </a:rPr>
              <a:t>2480 </a:t>
            </a:r>
            <a:r>
              <a:rPr lang="en-IN" altLang="en-US">
                <a:solidFill>
                  <a:srgbClr val="FF0000"/>
                </a:solidFill>
                <a:sym typeface="+mn-ea"/>
              </a:rPr>
              <a:t>bits + additional sizes for addresses of nodes</a:t>
            </a:r>
            <a:endParaRPr lang="en-I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IN" altLang="en-US">
                <a:solidFill>
                  <a:srgbClr val="FF0000"/>
                </a:solidFill>
                <a:sym typeface="+mn-ea"/>
              </a:rPr>
              <a:t>loops for multiplication = 310*310= </a:t>
            </a:r>
            <a:r>
              <a:rPr lang="en-IN" altLang="en-US" b="1" u="sng">
                <a:solidFill>
                  <a:srgbClr val="FFFF00"/>
                </a:solidFill>
                <a:sym typeface="+mn-ea"/>
              </a:rPr>
              <a:t>96100</a:t>
            </a:r>
            <a:r>
              <a:rPr lang="en-IN" altLang="en-US">
                <a:solidFill>
                  <a:srgbClr val="FF0000"/>
                </a:solidFill>
                <a:sym typeface="+mn-ea"/>
              </a:rPr>
              <a:t> </a:t>
            </a:r>
            <a:endParaRPr lang="en-IN" altLang="en-US">
              <a:solidFill>
                <a:srgbClr val="FF0000"/>
              </a:solidFill>
              <a:sym typeface="+mn-ea"/>
            </a:endParaRPr>
          </a:p>
          <a:p>
            <a:endParaRPr lang="en-IN" altLang="en-US"/>
          </a:p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Using my implementation</a:t>
            </a:r>
            <a:endParaRPr lang="en-IN" altLang="en-US"/>
          </a:p>
          <a:p>
            <a:pPr lvl="1"/>
            <a:r>
              <a:rPr lang="en-IN" altLang="en-US">
                <a:solidFill>
                  <a:srgbClr val="1C981C"/>
                </a:solidFill>
              </a:rPr>
              <a:t>size = 4 * (310/9) = 4 * 35 = 140 bytes =</a:t>
            </a:r>
            <a:r>
              <a:rPr lang="en-IN" altLang="en-US" b="1" u="sng">
                <a:solidFill>
                  <a:srgbClr val="FFFF00"/>
                </a:solidFill>
              </a:rPr>
              <a:t>1,120 bits</a:t>
            </a:r>
            <a:endParaRPr lang="en-IN" altLang="en-US">
              <a:solidFill>
                <a:srgbClr val="1C981C"/>
              </a:solidFill>
            </a:endParaRPr>
          </a:p>
          <a:p>
            <a:pPr lvl="1"/>
            <a:r>
              <a:rPr lang="en-IN" altLang="en-US">
                <a:solidFill>
                  <a:srgbClr val="1C981C"/>
                </a:solidFill>
              </a:rPr>
              <a:t>additionally its variable size if i store a number less than 310 it stores less memory</a:t>
            </a:r>
            <a:endParaRPr lang="en-IN" altLang="en-US">
              <a:solidFill>
                <a:srgbClr val="1C981C"/>
              </a:solidFill>
            </a:endParaRPr>
          </a:p>
          <a:p>
            <a:pPr lvl="1"/>
            <a:r>
              <a:rPr lang="en-IN" altLang="en-US">
                <a:solidFill>
                  <a:srgbClr val="1C981C"/>
                </a:solidFill>
              </a:rPr>
              <a:t>loops for multiplication = (310/9) * (310/9) = </a:t>
            </a:r>
            <a:r>
              <a:rPr lang="en-IN" altLang="en-US" b="1" u="sng">
                <a:solidFill>
                  <a:srgbClr val="FFFF00"/>
                </a:solidFill>
              </a:rPr>
              <a:t>1,225</a:t>
            </a:r>
            <a:endParaRPr lang="en-IN" altLang="en-US">
              <a:solidFill>
                <a:srgbClr val="1C981C"/>
              </a:solidFill>
            </a:endParaRPr>
          </a:p>
          <a:p>
            <a:pPr lvl="1"/>
            <a:r>
              <a:rPr lang="en-IN" altLang="en-US">
                <a:solidFill>
                  <a:srgbClr val="1C981C"/>
                </a:solidFill>
              </a:rPr>
              <a:t>its is </a:t>
            </a:r>
            <a:r>
              <a:rPr lang="en-IN" altLang="en-US" b="1" u="sng">
                <a:solidFill>
                  <a:srgbClr val="FFFF00"/>
                </a:solidFill>
              </a:rPr>
              <a:t>81 times faster</a:t>
            </a:r>
            <a:r>
              <a:rPr lang="en-IN" altLang="en-US">
                <a:solidFill>
                  <a:srgbClr val="1C981C"/>
                </a:solidFill>
              </a:rPr>
              <a:t> then previous implementation</a:t>
            </a:r>
            <a:endParaRPr lang="en-IN" altLang="en-US">
              <a:solidFill>
                <a:srgbClr val="1C981C"/>
              </a:solidFill>
            </a:endParaRPr>
          </a:p>
          <a:p>
            <a:endParaRPr lang="en-IN" altLang="en-US">
              <a:solidFill>
                <a:srgbClr val="1C981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50495" y="161290"/>
          <a:ext cx="11833225" cy="6442075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2366645"/>
                <a:gridCol w="2366645"/>
                <a:gridCol w="2366645"/>
                <a:gridCol w="2366645"/>
                <a:gridCol w="2366645"/>
              </a:tblGrid>
              <a:tr h="92329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400" b="1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400" b="1">
                          <a:solidFill>
                            <a:schemeClr val="bg1"/>
                          </a:solidFill>
                        </a:rPr>
                        <a:t>123456789</a:t>
                      </a:r>
                      <a:endParaRPr lang="en-I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400" b="1">
                          <a:solidFill>
                            <a:schemeClr val="bg1"/>
                          </a:solidFill>
                        </a:rPr>
                        <a:t>123456789</a:t>
                      </a:r>
                      <a:endParaRPr lang="en-I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095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4800">
                          <a:solidFill>
                            <a:schemeClr val="bg1"/>
                          </a:solidFill>
                          <a:sym typeface="+mn-ea"/>
                        </a:rPr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400" b="1">
                          <a:solidFill>
                            <a:schemeClr val="bg1"/>
                          </a:solidFill>
                        </a:rPr>
                        <a:t>123456789</a:t>
                      </a:r>
                      <a:endParaRPr lang="en-I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400" b="1">
                          <a:solidFill>
                            <a:schemeClr val="bg1"/>
                          </a:solidFill>
                        </a:rPr>
                        <a:t>123456789</a:t>
                      </a:r>
                      <a:endParaRPr lang="en-I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4611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483005625</a:t>
                      </a: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1481481468 </a:t>
                      </a:r>
                      <a:r>
                        <a:rPr lang="en-IN" altLang="en-US" sz="1200">
                          <a:sym typeface="+mn-ea"/>
                        </a:rPr>
                        <a:t>+ </a:t>
                      </a:r>
                      <a:r>
                        <a:rPr lang="en-US" sz="1200">
                          <a:sym typeface="+mn-ea"/>
                        </a:rPr>
                        <a:t>152415</a:t>
                      </a:r>
                      <a:r>
                        <a:rPr lang="en-IN" altLang="en-US" sz="1200">
                          <a:sym typeface="+mn-ea"/>
                        </a:rPr>
                        <a:t>7=</a:t>
                      </a: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sym typeface="+mn-ea"/>
                        </a:rPr>
                        <a:t>1483005625</a:t>
                      </a:r>
                      <a:endParaRPr lang="en-I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8751714678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15241578750190521 </a:t>
                      </a:r>
                      <a:r>
                        <a:rPr lang="en-IN" altLang="en-US" sz="1200">
                          <a:sym typeface="+mn-ea"/>
                        </a:rPr>
                        <a:t>+ </a:t>
                      </a:r>
                      <a:r>
                        <a:rPr lang="en-US" sz="1200">
                          <a:sym typeface="+mn-ea"/>
                        </a:rPr>
                        <a:t>152415</a:t>
                      </a:r>
                      <a:r>
                        <a:rPr lang="en-IN" altLang="en-US" sz="1200">
                          <a:sym typeface="+mn-ea"/>
                        </a:rPr>
                        <a:t>7=</a:t>
                      </a: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sym typeface="+mn-ea"/>
                        </a:rPr>
                        <a:t>15241578751714678</a:t>
                      </a:r>
                      <a:endParaRPr lang="en-I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8750190521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15241578750190521</a:t>
                      </a:r>
                      <a:r>
                        <a:rPr lang="en-IN" altLang="en-US" sz="1200"/>
                        <a:t>+0</a:t>
                      </a:r>
                      <a:endParaRPr lang="en-IN" altLang="en-US" sz="1200"/>
                    </a:p>
                  </a:txBody>
                  <a:tcPr/>
                </a:tc>
              </a:tr>
              <a:tr h="146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483005625</a:t>
                      </a: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1481481468 </a:t>
                      </a:r>
                      <a:r>
                        <a:rPr lang="en-IN" altLang="en-US" sz="1200">
                          <a:sym typeface="+mn-ea"/>
                        </a:rPr>
                        <a:t>+ </a:t>
                      </a:r>
                      <a:r>
                        <a:rPr lang="en-US" sz="1200">
                          <a:sym typeface="+mn-ea"/>
                        </a:rPr>
                        <a:t>152415</a:t>
                      </a:r>
                      <a:r>
                        <a:rPr lang="en-IN" altLang="en-US" sz="1200">
                          <a:sym typeface="+mn-ea"/>
                        </a:rPr>
                        <a:t>7=</a:t>
                      </a: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sym typeface="+mn-ea"/>
                        </a:rPr>
                        <a:t>1483005625</a:t>
                      </a:r>
                      <a:endParaRPr lang="en-I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8751714678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15241578750190521 </a:t>
                      </a:r>
                      <a:r>
                        <a:rPr lang="en-IN" altLang="en-US" sz="1200">
                          <a:sym typeface="+mn-ea"/>
                        </a:rPr>
                        <a:t>+ </a:t>
                      </a:r>
                      <a:r>
                        <a:rPr lang="en-US" sz="1200">
                          <a:sym typeface="+mn-ea"/>
                        </a:rPr>
                        <a:t>152415</a:t>
                      </a:r>
                      <a:r>
                        <a:rPr lang="en-IN" altLang="en-US" sz="1200">
                          <a:sym typeface="+mn-ea"/>
                        </a:rPr>
                        <a:t>7=</a:t>
                      </a: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sym typeface="+mn-ea"/>
                        </a:rPr>
                        <a:t>15241578751714678</a:t>
                      </a:r>
                      <a:endParaRPr lang="en-I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8750190521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15241578750190521</a:t>
                      </a:r>
                      <a:r>
                        <a:rPr lang="en-IN" altLang="en-US" sz="1200"/>
                        <a:t>+0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1501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1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483005635</a:t>
                      </a:r>
                      <a:endParaRPr lang="en-I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I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400">
                          <a:sym typeface="+mn-ea"/>
                        </a:rPr>
                        <a:t>483005625 + 1 +9 = 483005635</a:t>
                      </a:r>
                      <a:endParaRPr lang="en-IN" altLang="en-US" sz="140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234720320</a:t>
                      </a:r>
                      <a:endParaRPr lang="en-I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sym typeface="+mn-ea"/>
                        </a:rPr>
                        <a:t>483005625</a:t>
                      </a: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/>
                        <a:t>+ </a:t>
                      </a:r>
                      <a:r>
                        <a:rPr lang="en-IN" altLang="en-US" sz="1200">
                          <a:sym typeface="+mn-ea"/>
                        </a:rPr>
                        <a:t>8751714678 +17 =</a:t>
                      </a: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/>
                        <a:t>9234720320</a:t>
                      </a:r>
                      <a:endParaRPr lang="en-IN" altLang="en-US" sz="12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>
                          <a:sym typeface="+mn-ea"/>
                        </a:rPr>
                        <a:t>501905199</a:t>
                      </a:r>
                      <a:endParaRPr lang="en-IN" altLang="en-US" sz="20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sym typeface="+mn-ea"/>
                        </a:rPr>
                        <a:t>8751714678</a:t>
                      </a:r>
                      <a:endParaRPr lang="en-I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/>
                        <a:t>+</a:t>
                      </a:r>
                      <a:r>
                        <a:rPr lang="en-US" sz="1200">
                          <a:sym typeface="+mn-ea"/>
                        </a:rPr>
                        <a:t>8750190521</a:t>
                      </a:r>
                      <a:r>
                        <a:rPr lang="en-IN" altLang="en-US" sz="1200">
                          <a:sym typeface="+mn-ea"/>
                        </a:rPr>
                        <a:t> = 17501905199</a:t>
                      </a:r>
                      <a:endParaRPr lang="en-IN" altLang="en-US" sz="120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8750190521</a:t>
                      </a:r>
                      <a:endParaRPr lang="en-IN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Presentation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Yogesh</dc:creator>
  <cp:lastModifiedBy>Yogesh</cp:lastModifiedBy>
  <cp:revision>1</cp:revision>
  <dcterms:created xsi:type="dcterms:W3CDTF">2019-02-27T08:44:04Z</dcterms:created>
  <dcterms:modified xsi:type="dcterms:W3CDTF">2019-02-27T08:44:04Z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