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9233ae5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9233ae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19233ae55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19233a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133ed8b5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133ed8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19233ae55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19233ae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6.7		support vector machines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01-03-2021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support vector machines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algoritmo es útil para: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Clasificación binaria y multiclase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Regresión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Identificación de outliers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clasificadores lineales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mejor clasificador lineal?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¿Cómo medir cuál es mejor?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25" y="2108625"/>
            <a:ext cx="6202672" cy="292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parametrizando la frontera de decisión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4090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de los ejemplos más cercanos a la línea o hiperplano.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083" y="1333500"/>
            <a:ext cx="3431716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vectores de soporte y separadores lineales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4090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083" y="1181100"/>
            <a:ext cx="3431716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4090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fronteras de decisión pueden tener bases distintas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75" y="1978225"/>
            <a:ext cx="4090800" cy="30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4019" l="0" r="0" t="-4020"/>
          <a:stretch/>
        </p:blipFill>
        <p:spPr>
          <a:xfrm>
            <a:off x="4112062" y="2647950"/>
            <a:ext cx="4755713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170" y="223845"/>
            <a:ext cx="4347025" cy="226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